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modernComment_101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E5EDD_A5A22A5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CCFC_4192DB37.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omments/modernComment_7FFFCCBB_DADA9B1.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CD09_FB59154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880" r:id="rId4"/>
    <p:sldMasterId id="2147483921" r:id="rId5"/>
    <p:sldMasterId id="2147484015" r:id="rId6"/>
    <p:sldMasterId id="2147484087" r:id="rId7"/>
    <p:sldMasterId id="2147484119" r:id="rId8"/>
    <p:sldMasterId id="2147486011" r:id="rId9"/>
    <p:sldMasterId id="2147486050" r:id="rId10"/>
  </p:sldMasterIdLst>
  <p:notesMasterIdLst>
    <p:notesMasterId r:id="rId35"/>
  </p:notesMasterIdLst>
  <p:sldIdLst>
    <p:sldId id="257" r:id="rId11"/>
    <p:sldId id="2147470604" r:id="rId12"/>
    <p:sldId id="2147470595" r:id="rId13"/>
    <p:sldId id="2147470603" r:id="rId14"/>
    <p:sldId id="1407" r:id="rId15"/>
    <p:sldId id="2147376861" r:id="rId16"/>
    <p:sldId id="2147470596" r:id="rId17"/>
    <p:sldId id="2147470590" r:id="rId18"/>
    <p:sldId id="2147376794" r:id="rId19"/>
    <p:sldId id="2147470588" r:id="rId20"/>
    <p:sldId id="2147470523" r:id="rId21"/>
    <p:sldId id="537" r:id="rId22"/>
    <p:sldId id="2147470602" r:id="rId23"/>
    <p:sldId id="2147470592" r:id="rId24"/>
    <p:sldId id="2147470522" r:id="rId25"/>
    <p:sldId id="2138104417" r:id="rId26"/>
    <p:sldId id="2147470600" r:id="rId27"/>
    <p:sldId id="2147470589" r:id="rId28"/>
    <p:sldId id="2147470593" r:id="rId29"/>
    <p:sldId id="2147376859" r:id="rId30"/>
    <p:sldId id="2147470607" r:id="rId31"/>
    <p:sldId id="2147470597" r:id="rId32"/>
    <p:sldId id="2147470606" r:id="rId33"/>
    <p:sldId id="2147470601" r:id="rId34"/>
  </p:sldIdLst>
  <p:sldSz cx="9144000" cy="5143500" type="screen16x9"/>
  <p:notesSz cx="6858000" cy="9144000"/>
  <p:embeddedFontLst>
    <p:embeddedFont>
      <p:font typeface="Archivo Narrow" panose="02000000000000000000" pitchFamily="50" charset="0"/>
      <p:regular r:id="rId36"/>
    </p:embeddedFont>
    <p:embeddedFont>
      <p:font typeface="Avenir" panose="020B0604020202020204" charset="0"/>
      <p:regular r:id="rId37"/>
      <p:italic r:id="rId38"/>
    </p:embeddedFont>
    <p:embeddedFont>
      <p:font typeface="Avenir Next" panose="020B0604020202020204" charset="0"/>
      <p:regular r:id="rId39"/>
      <p:bold r:id="rId40"/>
      <p:italic r:id="rId41"/>
      <p:boldItalic r:id="rId42"/>
    </p:embeddedFont>
    <p:embeddedFont>
      <p:font typeface="Avenir Next LT Pro" panose="020B050402020202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Franklin Gothic Book" panose="020B0503020102020204" pitchFamily="34" charset="0"/>
      <p:regular r:id="rId51"/>
      <p:italic r:id="rId52"/>
    </p:embeddedFont>
    <p:embeddedFont>
      <p:font typeface="Lucida Fax" panose="02060602050505020204" pitchFamily="18" charset="0"/>
      <p:regular r:id="rId53"/>
      <p:bold r:id="rId54"/>
      <p:italic r:id="rId55"/>
      <p:boldItalic r:id="rId56"/>
    </p:embeddedFont>
    <p:embeddedFont>
      <p:font typeface="Montserrat" panose="00000500000000000000" pitchFamily="2" charset="0"/>
      <p:regular r:id="rId57"/>
      <p:bold r:id="rId58"/>
      <p:italic r:id="rId59"/>
      <p:boldItalic r:id="rId60"/>
    </p:embeddedFont>
    <p:embeddedFont>
      <p:font typeface="Montserrat Light" panose="00000400000000000000" pitchFamily="2" charset="0"/>
      <p:regular r:id="rId61"/>
      <p:italic r:id="rId62"/>
    </p:embeddedFont>
    <p:embeddedFont>
      <p:font typeface="Open Sans" panose="020B0606030504020204" pitchFamily="34" charset="0"/>
      <p:regular r:id="rId63"/>
      <p:bold r:id="rId64"/>
      <p:italic r:id="rId65"/>
      <p:boldItalic r:id="rId66"/>
    </p:embeddedFont>
    <p:embeddedFont>
      <p:font typeface="Quattrocento Sans" panose="020B0502050000020003" pitchFamily="34"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Segoe UI" panose="020B0502040204020203"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1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EBA34A-A218-EBBB-26E2-FB68434F69A4}" name="Mariko Carpenter" initials="MC" userId="S::Mariko.Carpenter@nielseniq.com::e6dbc038-eb38-4e99-a8e1-7651e9d1905e" providerId="AD"/>
  <p188:author id="{D3E9FD56-9617-9357-B21D-E1B56CCE6265}" name="Kevin Hutchings" initials="KH" userId="S::kevin.hutchings@nielseniq.com::b431ebcd-9eac-4763-9a61-2e89a8627ec3" providerId="AD"/>
  <p188:author id="{CC4C8B59-6AF2-08DA-EFA0-C87D01F38CC2}" name="Jessica Teague" initials="JT" userId="S::jessica.teague@nielseniq.com::b7170972-cb39-4217-8859-13725bd43d59" providerId="AD"/>
  <p188:author id="{19D4CB6C-A97F-F05D-2CE7-05F7CA7A4B42}" name="Mary Ellen Pecora" initials="MEP" userId="S::MaryEllen.Pecora@nielseniq.com::eee6adcc-f385-4919-a64f-641280561407" providerId="AD"/>
  <p188:author id="{07C9048F-0BF4-9058-2DBD-2063E15B412B}" name="kregister@fmi.org" initials="kr" userId="S::urn:spo:guest#kregister@fmi.org::" providerId="AD"/>
  <p188:author id="{42D6C990-56ED-B894-49AE-C794582E21C3}" name="Sherry Frey" initials="SF" userId="S::Sherry.Frey@nielseniq.com::9ee0437b-54d7-4e0c-a607-5d91c87b56f1" providerId="AD"/>
  <p188:author id="{159DD7B9-2546-2EFC-42B0-B28B1287FB62}" name="Lauren Gibbons" initials="LG" userId="S::lauren.gibbons@nielseniq.com::de696808-582e-4933-8928-35e67f711163" providerId="AD"/>
  <p188:author id="{911DD6BC-1046-DEE9-FEA2-A4C1A7CC0A2A}" name="Mary Ellen Pecora" initials="MP" userId="S::maryellen.pecora@nielseniq.com::eee6adcc-f385-4919-a64f-641280561407" providerId="AD"/>
  <p188:author id="{CFBFEBC7-CABF-0F7D-B204-E27432AFBB7D}" name="Alison Krakowiak" initials="AK" userId="S::alison.krakowiak@nielseniq.com::3956c6ca-b9e9-4568-9e00-a4102a404be0" providerId="AD"/>
  <p188:author id="{F5898ECB-C593-525A-7E8E-1888D543C03F}" name="smarkenson@fmi.org" initials="sm" userId="S::urn:spo:guest#smarkenson@fmi.org::" providerId="AD"/>
  <p188:author id="{C7CEA7CC-4C80-8B6A-9A11-B64B8F8D77B2}" name="Kevin Hutchings" initials="KH" userId="S::Kevin.Hutchings@nielseniq.com::b431ebcd-9eac-4763-9a61-2e89a8627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Corbett" initials="NC" lastIdx="37" clrIdx="0">
    <p:extLst>
      <p:ext uri="{19B8F6BF-5375-455C-9EA6-DF929625EA0E}">
        <p15:presenceInfo xmlns:p15="http://schemas.microsoft.com/office/powerpoint/2012/main" userId="S::Nicole.Corbett@nielseniq.com::9066d27f-2a54-4f68-afb2-04ebade96693" providerId="AD"/>
      </p:ext>
    </p:extLst>
  </p:cmAuthor>
  <p:cmAuthor id="2" name="Sherry Frey" initials="SF" lastIdx="21" clrIdx="1">
    <p:extLst>
      <p:ext uri="{19B8F6BF-5375-455C-9EA6-DF929625EA0E}">
        <p15:presenceInfo xmlns:p15="http://schemas.microsoft.com/office/powerpoint/2012/main" userId="S::Sherry.Frey@nielseniq.com::9ee0437b-54d7-4e0c-a607-5d91c87b56f1" providerId="AD"/>
      </p:ext>
    </p:extLst>
  </p:cmAuthor>
  <p:cmAuthor id="3" name="Lauren Fernandes" initials="LF" lastIdx="2" clrIdx="2">
    <p:extLst>
      <p:ext uri="{19B8F6BF-5375-455C-9EA6-DF929625EA0E}">
        <p15:presenceInfo xmlns:p15="http://schemas.microsoft.com/office/powerpoint/2012/main" userId="S::lauren.fernandes@nielseniq.com::f6cc5de4-c518-415c-8de8-a35a7ce8e224" providerId="AD"/>
      </p:ext>
    </p:extLst>
  </p:cmAuthor>
  <p:cmAuthor id="4" name="Kevin Hutchings" initials="KH" lastIdx="1" clrIdx="3">
    <p:extLst>
      <p:ext uri="{19B8F6BF-5375-455C-9EA6-DF929625EA0E}">
        <p15:presenceInfo xmlns:p15="http://schemas.microsoft.com/office/powerpoint/2012/main" userId="S::kevin.hutchings@nielseniq.com::b431ebcd-9eac-4763-9a61-2e89a8627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CECE"/>
    <a:srgbClr val="66FFFF"/>
    <a:srgbClr val="00F000"/>
    <a:srgbClr val="F3F3F3"/>
    <a:srgbClr val="FFFFFF"/>
    <a:srgbClr val="E8FFE7"/>
    <a:srgbClr val="00B400"/>
    <a:srgbClr val="393939"/>
    <a:srgbClr val="ADADAD"/>
    <a:srgbClr val="007A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43079-D232-4699-9284-A49DC7504CF5}" v="12" dt="2022-09-30T10:31:01.863"/>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5" d="100"/>
          <a:sy n="125" d="100"/>
        </p:scale>
        <p:origin x="76" y="112"/>
      </p:cViewPr>
      <p:guideLst>
        <p:guide orient="horz" pos="241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84" Type="http://schemas.microsoft.com/office/2015/10/relationships/revisionInfo" Target="revisionInfo.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font" Target="fonts/font2.fntdata"/><Relationship Id="rId53" Type="http://schemas.openxmlformats.org/officeDocument/2006/relationships/font" Target="fonts/font18.fntdata"/><Relationship Id="rId58" Type="http://schemas.openxmlformats.org/officeDocument/2006/relationships/font" Target="fonts/font23.fntdata"/><Relationship Id="rId74" Type="http://schemas.openxmlformats.org/officeDocument/2006/relationships/font" Target="fonts/font39.fntdata"/><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font" Target="fonts/font42.fntdata"/><Relationship Id="rId8" Type="http://schemas.openxmlformats.org/officeDocument/2006/relationships/slideMaster" Target="slideMasters/slideMaster5.xml"/><Relationship Id="rId51" Type="http://schemas.openxmlformats.org/officeDocument/2006/relationships/font" Target="fonts/font16.fntdata"/><Relationship Id="rId72" Type="http://schemas.openxmlformats.org/officeDocument/2006/relationships/font" Target="fonts/font37.fntdata"/><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0.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font" Target="fonts/font40.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font" Target="fonts/font43.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4.fntdata"/><Relationship Id="rId34" Type="http://schemas.openxmlformats.org/officeDocument/2006/relationships/slide" Target="slides/slide24.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font" Target="fonts/font41.fntdata"/><Relationship Id="rId7" Type="http://schemas.openxmlformats.org/officeDocument/2006/relationships/slideMaster" Target="slideMasters/slideMaster4.xml"/><Relationship Id="rId71" Type="http://schemas.openxmlformats.org/officeDocument/2006/relationships/font" Target="fonts/font36.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font" Target="fonts/font5.fntdata"/><Relationship Id="rId45" Type="http://schemas.openxmlformats.org/officeDocument/2006/relationships/font" Target="fonts/font10.fntdata"/><Relationship Id="rId66" Type="http://schemas.openxmlformats.org/officeDocument/2006/relationships/font" Target="fonts/font31.fntdata"/><Relationship Id="rId61" Type="http://schemas.openxmlformats.org/officeDocument/2006/relationships/font" Target="fonts/font26.fntdata"/><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897373874697892"/>
          <c:y val="0"/>
          <c:w val="0.42486100445713143"/>
          <c:h val="0.96079157746886223"/>
        </c:manualLayout>
      </c:layout>
      <c:barChart>
        <c:barDir val="bar"/>
        <c:grouping val="clustered"/>
        <c:varyColors val="0"/>
        <c:ser>
          <c:idx val="0"/>
          <c:order val="0"/>
          <c:tx>
            <c:strRef>
              <c:f>Sheet1!$B$1</c:f>
              <c:strCache>
                <c:ptCount val="1"/>
                <c:pt idx="0">
                  <c:v>2021</c:v>
                </c:pt>
              </c:strCache>
            </c:strRef>
          </c:tx>
          <c:spPr>
            <a:solidFill>
              <a:schemeClr val="tx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D15F-475D-B6F8-7FB2C446FB42}"/>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FF93-4FCB-A070-9061827B404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D15F-475D-B6F8-7FB2C446FB4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D15F-475D-B6F8-7FB2C446FB42}"/>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7-D15F-475D-B6F8-7FB2C446FB42}"/>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E-D15F-475D-B6F8-7FB2C446FB42}"/>
              </c:ext>
            </c:extLst>
          </c:dPt>
          <c:dPt>
            <c:idx val="6"/>
            <c:invertIfNegative val="0"/>
            <c:bubble3D val="0"/>
            <c:spPr>
              <a:solidFill>
                <a:schemeClr val="tx1"/>
              </a:solidFill>
              <a:ln>
                <a:noFill/>
              </a:ln>
              <a:effectLst/>
            </c:spPr>
            <c:extLst>
              <c:ext xmlns:c16="http://schemas.microsoft.com/office/drawing/2014/chart" uri="{C3380CC4-5D6E-409C-BE32-E72D297353CC}">
                <c16:uniqueId val="{0000000D-FF93-4FCB-A070-9061827B404C}"/>
              </c:ext>
            </c:extLst>
          </c:dPt>
          <c:dPt>
            <c:idx val="7"/>
            <c:invertIfNegative val="0"/>
            <c:bubble3D val="0"/>
            <c:spPr>
              <a:solidFill>
                <a:schemeClr val="tx1"/>
              </a:solidFill>
              <a:ln>
                <a:noFill/>
              </a:ln>
              <a:effectLst/>
            </c:spPr>
            <c:extLst>
              <c:ext xmlns:c16="http://schemas.microsoft.com/office/drawing/2014/chart" uri="{C3380CC4-5D6E-409C-BE32-E72D297353CC}">
                <c16:uniqueId val="{00000009-D15F-475D-B6F8-7FB2C446FB42}"/>
              </c:ext>
            </c:extLst>
          </c:dPt>
          <c:dPt>
            <c:idx val="8"/>
            <c:invertIfNegative val="0"/>
            <c:bubble3D val="0"/>
            <c:spPr>
              <a:solidFill>
                <a:schemeClr val="tx1"/>
              </a:solidFill>
              <a:ln>
                <a:noFill/>
              </a:ln>
              <a:effectLst/>
            </c:spPr>
            <c:extLst>
              <c:ext xmlns:c16="http://schemas.microsoft.com/office/drawing/2014/chart" uri="{C3380CC4-5D6E-409C-BE32-E72D297353CC}">
                <c16:uniqueId val="{0000000B-D15F-475D-B6F8-7FB2C446FB4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Climate change</c:v>
                </c:pt>
                <c:pt idx="1">
                  <c:v>Water pollution</c:v>
                </c:pt>
                <c:pt idx="2">
                  <c:v>Air pollution</c:v>
                </c:pt>
                <c:pt idx="3">
                  <c:v>Waste of food</c:v>
                </c:pt>
                <c:pt idx="4">
                  <c:v>Plastic waste</c:v>
                </c:pt>
                <c:pt idx="5">
                  <c:v>Animal Welfare (Prevention Animal Mistreatment/Animal Testing)</c:v>
                </c:pt>
                <c:pt idx="6">
                  <c:v>Deforestation</c:v>
                </c:pt>
                <c:pt idx="7">
                  <c:v>Water shortages</c:v>
                </c:pt>
                <c:pt idx="8">
                  <c:v>Waste of water</c:v>
                </c:pt>
                <c:pt idx="9">
                  <c:v>Extinction of species</c:v>
                </c:pt>
                <c:pt idx="10">
                  <c:v>Landfill waste</c:v>
                </c:pt>
                <c:pt idx="11">
                  <c:v>Usage of insecticides/ fertilizers</c:v>
                </c:pt>
                <c:pt idx="12">
                  <c:v>Ozone layer</c:v>
                </c:pt>
                <c:pt idx="13">
                  <c:v>Electronic waste</c:v>
                </c:pt>
                <c:pt idx="14">
                  <c:v>None of the above</c:v>
                </c:pt>
                <c:pt idx="15">
                  <c:v>Battery Waste</c:v>
                </c:pt>
                <c:pt idx="16">
                  <c:v>Mass livestock farming</c:v>
                </c:pt>
                <c:pt idx="17">
                  <c:v>Plant Based Foods/Meat Alternatives</c:v>
                </c:pt>
                <c:pt idx="18">
                  <c:v>Aluminium waste</c:v>
                </c:pt>
              </c:strCache>
            </c:strRef>
          </c:cat>
          <c:val>
            <c:numRef>
              <c:f>Sheet1!$B$2:$B$20</c:f>
              <c:numCache>
                <c:formatCode>0.0%</c:formatCode>
                <c:ptCount val="19"/>
                <c:pt idx="0">
                  <c:v>0.44600000000000001</c:v>
                </c:pt>
                <c:pt idx="1">
                  <c:v>0.43200000000000005</c:v>
                </c:pt>
                <c:pt idx="2">
                  <c:v>0.41100000000000003</c:v>
                </c:pt>
                <c:pt idx="3">
                  <c:v>0.38799999999999996</c:v>
                </c:pt>
                <c:pt idx="4">
                  <c:v>0.38100000000000001</c:v>
                </c:pt>
                <c:pt idx="5">
                  <c:v>0.34799999999999998</c:v>
                </c:pt>
                <c:pt idx="6">
                  <c:v>0.313</c:v>
                </c:pt>
                <c:pt idx="7">
                  <c:v>0.312</c:v>
                </c:pt>
                <c:pt idx="8">
                  <c:v>0.30499999999999999</c:v>
                </c:pt>
                <c:pt idx="9">
                  <c:v>0.28800000000000003</c:v>
                </c:pt>
                <c:pt idx="10">
                  <c:v>0.27100000000000002</c:v>
                </c:pt>
                <c:pt idx="11">
                  <c:v>0.26899999999999996</c:v>
                </c:pt>
                <c:pt idx="12">
                  <c:v>0.22699999999999998</c:v>
                </c:pt>
                <c:pt idx="13">
                  <c:v>0.16300000000000001</c:v>
                </c:pt>
                <c:pt idx="14">
                  <c:v>0.14899999999999999</c:v>
                </c:pt>
                <c:pt idx="15">
                  <c:v>0.14199999999999999</c:v>
                </c:pt>
                <c:pt idx="16">
                  <c:v>0.11800000000000001</c:v>
                </c:pt>
                <c:pt idx="17">
                  <c:v>8.8000000000000009E-2</c:v>
                </c:pt>
                <c:pt idx="18">
                  <c:v>8.6999999999999994E-2</c:v>
                </c:pt>
              </c:numCache>
            </c:numRef>
          </c:val>
          <c:extLst>
            <c:ext xmlns:c16="http://schemas.microsoft.com/office/drawing/2014/chart" uri="{C3380CC4-5D6E-409C-BE32-E72D297353CC}">
              <c16:uniqueId val="{0000000C-D15F-475D-B6F8-7FB2C446FB42}"/>
            </c:ext>
          </c:extLst>
        </c:ser>
        <c:dLbls>
          <c:showLegendKey val="0"/>
          <c:showVal val="0"/>
          <c:showCatName val="0"/>
          <c:showSerName val="0"/>
          <c:showPercent val="0"/>
          <c:showBubbleSize val="0"/>
        </c:dLbls>
        <c:gapWidth val="80"/>
        <c:axId val="44037632"/>
        <c:axId val="44039168"/>
      </c:barChart>
      <c:catAx>
        <c:axId val="4403763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039168"/>
        <c:crosses val="autoZero"/>
        <c:auto val="1"/>
        <c:lblAlgn val="ctr"/>
        <c:lblOffset val="100"/>
        <c:noMultiLvlLbl val="0"/>
      </c:catAx>
      <c:valAx>
        <c:axId val="44039168"/>
        <c:scaling>
          <c:orientation val="minMax"/>
          <c:max val="0.5"/>
        </c:scaling>
        <c:delete val="1"/>
        <c:axPos val="t"/>
        <c:numFmt formatCode="0%" sourceLinked="0"/>
        <c:majorTickMark val="out"/>
        <c:minorTickMark val="none"/>
        <c:tickLblPos val="nextTo"/>
        <c:crossAx val="44037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19792244279322E-2"/>
          <c:y val="0"/>
          <c:w val="0.93076041551144151"/>
          <c:h val="1"/>
        </c:manualLayout>
      </c:layout>
      <c:doughnutChart>
        <c:varyColors val="1"/>
        <c:ser>
          <c:idx val="0"/>
          <c:order val="0"/>
          <c:tx>
            <c:strRef>
              <c:f>Sheet1!$B$1</c:f>
              <c:strCache>
                <c:ptCount val="1"/>
                <c:pt idx="0">
                  <c:v>Other (please specify):</c:v>
                </c:pt>
              </c:strCache>
            </c:strRef>
          </c:tx>
          <c:spPr>
            <a:solidFill>
              <a:schemeClr val="bg1">
                <a:lumMod val="50000"/>
              </a:schemeClr>
            </a:solidFill>
            <a:ln w="3175"/>
          </c:spPr>
          <c:dPt>
            <c:idx val="0"/>
            <c:bubble3D val="0"/>
            <c:spPr>
              <a:solidFill>
                <a:schemeClr val="bg1">
                  <a:lumMod val="50000"/>
                </a:schemeClr>
              </a:solidFill>
              <a:ln w="3175">
                <a:solidFill>
                  <a:schemeClr val="lt1"/>
                </a:solidFill>
              </a:ln>
              <a:effectLst/>
            </c:spPr>
            <c:extLst>
              <c:ext xmlns:c16="http://schemas.microsoft.com/office/drawing/2014/chart" uri="{C3380CC4-5D6E-409C-BE32-E72D297353CC}">
                <c16:uniqueId val="{00000001-DE5C-40BE-9704-6DB88208971A}"/>
              </c:ext>
            </c:extLst>
          </c:dPt>
          <c:dPt>
            <c:idx val="1"/>
            <c:bubble3D val="0"/>
            <c:spPr>
              <a:solidFill>
                <a:schemeClr val="bg1"/>
              </a:solidFill>
              <a:ln w="3175">
                <a:solidFill>
                  <a:schemeClr val="lt1"/>
                </a:solidFill>
              </a:ln>
              <a:effectLst/>
            </c:spPr>
            <c:extLst>
              <c:ext xmlns:c16="http://schemas.microsoft.com/office/drawing/2014/chart" uri="{C3380CC4-5D6E-409C-BE32-E72D297353CC}">
                <c16:uniqueId val="{00000022-D90D-447B-A14B-BA280F61B6BA}"/>
              </c:ext>
            </c:extLst>
          </c:dPt>
          <c:cat>
            <c:strRef>
              <c:f>Sheet1!$A$2:$A$3</c:f>
              <c:strCache>
                <c:ptCount val="2"/>
                <c:pt idx="0">
                  <c:v>Agree</c:v>
                </c:pt>
                <c:pt idx="1">
                  <c:v>Disagree</c:v>
                </c:pt>
              </c:strCache>
            </c:strRef>
          </c:cat>
          <c:val>
            <c:numRef>
              <c:f>Sheet1!$B$2:$B$3</c:f>
              <c:numCache>
                <c:formatCode>General</c:formatCode>
                <c:ptCount val="2"/>
                <c:pt idx="0">
                  <c:v>0.01</c:v>
                </c:pt>
                <c:pt idx="1">
                  <c:v>0.99</c:v>
                </c:pt>
              </c:numCache>
            </c:numRef>
          </c:val>
          <c:extLst>
            <c:ext xmlns:c16="http://schemas.microsoft.com/office/drawing/2014/chart" uri="{C3380CC4-5D6E-409C-BE32-E72D297353CC}">
              <c16:uniqueId val="{00000000-D90D-447B-A14B-BA280F61B6BA}"/>
            </c:ext>
          </c:extLst>
        </c:ser>
        <c:ser>
          <c:idx val="1"/>
          <c:order val="1"/>
          <c:tx>
            <c:strRef>
              <c:f>Sheet1!$C$1</c:f>
              <c:strCache>
                <c:ptCount val="1"/>
                <c:pt idx="0">
                  <c:v>Be active in charitable engagements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05-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21-D90D-447B-A14B-BA280F61B6BA}"/>
              </c:ext>
            </c:extLst>
          </c:dPt>
          <c:cat>
            <c:strRef>
              <c:f>Sheet1!$A$2:$A$3</c:f>
              <c:strCache>
                <c:ptCount val="2"/>
                <c:pt idx="0">
                  <c:v>Agree</c:v>
                </c:pt>
                <c:pt idx="1">
                  <c:v>Disagree</c:v>
                </c:pt>
              </c:strCache>
            </c:strRef>
          </c:cat>
          <c:val>
            <c:numRef>
              <c:f>Sheet1!$C$2:$C$3</c:f>
              <c:numCache>
                <c:formatCode>General</c:formatCode>
                <c:ptCount val="2"/>
                <c:pt idx="0">
                  <c:v>0.155</c:v>
                </c:pt>
                <c:pt idx="1">
                  <c:v>0.84499999999999997</c:v>
                </c:pt>
              </c:numCache>
            </c:numRef>
          </c:val>
          <c:extLst>
            <c:ext xmlns:c16="http://schemas.microsoft.com/office/drawing/2014/chart" uri="{C3380CC4-5D6E-409C-BE32-E72D297353CC}">
              <c16:uniqueId val="{00000002-D90D-447B-A14B-BA280F61B6BA}"/>
            </c:ext>
          </c:extLst>
        </c:ser>
        <c:ser>
          <c:idx val="2"/>
          <c:order val="2"/>
          <c:tx>
            <c:strRef>
              <c:f>Sheet1!$D$1</c:f>
              <c:strCache>
                <c:ptCount val="1"/>
                <c:pt idx="0">
                  <c:v>Only use local suppliers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09-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20-D90D-447B-A14B-BA280F61B6BA}"/>
              </c:ext>
            </c:extLst>
          </c:dPt>
          <c:cat>
            <c:strRef>
              <c:f>Sheet1!$A$2:$A$3</c:f>
              <c:strCache>
                <c:ptCount val="2"/>
                <c:pt idx="0">
                  <c:v>Agree</c:v>
                </c:pt>
                <c:pt idx="1">
                  <c:v>Disagree</c:v>
                </c:pt>
              </c:strCache>
            </c:strRef>
          </c:cat>
          <c:val>
            <c:numRef>
              <c:f>Sheet1!$D$2:$D$3</c:f>
              <c:numCache>
                <c:formatCode>General</c:formatCode>
                <c:ptCount val="2"/>
                <c:pt idx="0">
                  <c:v>0.17499999999999999</c:v>
                </c:pt>
                <c:pt idx="1">
                  <c:v>0.82499999999999996</c:v>
                </c:pt>
              </c:numCache>
            </c:numRef>
          </c:val>
          <c:extLst>
            <c:ext xmlns:c16="http://schemas.microsoft.com/office/drawing/2014/chart" uri="{C3380CC4-5D6E-409C-BE32-E72D297353CC}">
              <c16:uniqueId val="{00000003-D90D-447B-A14B-BA280F61B6BA}"/>
            </c:ext>
          </c:extLst>
        </c:ser>
        <c:ser>
          <c:idx val="3"/>
          <c:order val="3"/>
          <c:tx>
            <c:strRef>
              <c:f>Sheet1!$E$1</c:f>
              <c:strCache>
                <c:ptCount val="1"/>
                <c:pt idx="0">
                  <c:v>Don’t know/Not sure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0D-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F-D90D-447B-A14B-BA280F61B6BA}"/>
              </c:ext>
            </c:extLst>
          </c:dPt>
          <c:cat>
            <c:strRef>
              <c:f>Sheet1!$A$2:$A$3</c:f>
              <c:strCache>
                <c:ptCount val="2"/>
                <c:pt idx="0">
                  <c:v>Agree</c:v>
                </c:pt>
                <c:pt idx="1">
                  <c:v>Disagree</c:v>
                </c:pt>
              </c:strCache>
            </c:strRef>
          </c:cat>
          <c:val>
            <c:numRef>
              <c:f>Sheet1!$E$2:$E$3</c:f>
              <c:numCache>
                <c:formatCode>General</c:formatCode>
                <c:ptCount val="2"/>
                <c:pt idx="0">
                  <c:v>0.185</c:v>
                </c:pt>
                <c:pt idx="1">
                  <c:v>0.81499999999999995</c:v>
                </c:pt>
              </c:numCache>
            </c:numRef>
          </c:val>
          <c:extLst>
            <c:ext xmlns:c16="http://schemas.microsoft.com/office/drawing/2014/chart" uri="{C3380CC4-5D6E-409C-BE32-E72D297353CC}">
              <c16:uniqueId val="{00000004-D90D-447B-A14B-BA280F61B6BA}"/>
            </c:ext>
          </c:extLst>
        </c:ser>
        <c:ser>
          <c:idx val="4"/>
          <c:order val="4"/>
          <c:tx>
            <c:strRef>
              <c:f>Sheet1!$F$1</c:f>
              <c:strCache>
                <c:ptCount val="1"/>
                <c:pt idx="0">
                  <c:v>Produce close to the markets where products are sold</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1-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E-D90D-447B-A14B-BA280F61B6BA}"/>
              </c:ext>
            </c:extLst>
          </c:dPt>
          <c:cat>
            <c:strRef>
              <c:f>Sheet1!$A$2:$A$3</c:f>
              <c:strCache>
                <c:ptCount val="2"/>
                <c:pt idx="0">
                  <c:v>Agree</c:v>
                </c:pt>
                <c:pt idx="1">
                  <c:v>Disagree</c:v>
                </c:pt>
              </c:strCache>
            </c:strRef>
          </c:cat>
          <c:val>
            <c:numRef>
              <c:f>Sheet1!$F$2:$F$3</c:f>
              <c:numCache>
                <c:formatCode>General</c:formatCode>
                <c:ptCount val="2"/>
                <c:pt idx="0">
                  <c:v>0.19600000000000001</c:v>
                </c:pt>
                <c:pt idx="1">
                  <c:v>0.80400000000000005</c:v>
                </c:pt>
              </c:numCache>
            </c:numRef>
          </c:val>
          <c:extLst>
            <c:ext xmlns:c16="http://schemas.microsoft.com/office/drawing/2014/chart" uri="{C3380CC4-5D6E-409C-BE32-E72D297353CC}">
              <c16:uniqueId val="{00000005-D90D-447B-A14B-BA280F61B6BA}"/>
            </c:ext>
          </c:extLst>
        </c:ser>
        <c:ser>
          <c:idx val="5"/>
          <c:order val="5"/>
          <c:tx>
            <c:strRef>
              <c:f>Sheet1!$G$1</c:f>
              <c:strCache>
                <c:ptCount val="1"/>
                <c:pt idx="0">
                  <c:v>Only use locally sourced materials/ingredients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5-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D-D90D-447B-A14B-BA280F61B6BA}"/>
              </c:ext>
            </c:extLst>
          </c:dPt>
          <c:cat>
            <c:strRef>
              <c:f>Sheet1!$A$2:$A$3</c:f>
              <c:strCache>
                <c:ptCount val="2"/>
                <c:pt idx="0">
                  <c:v>Agree</c:v>
                </c:pt>
                <c:pt idx="1">
                  <c:v>Disagree</c:v>
                </c:pt>
              </c:strCache>
            </c:strRef>
          </c:cat>
          <c:val>
            <c:numRef>
              <c:f>Sheet1!$G$2:$G$3</c:f>
              <c:numCache>
                <c:formatCode>General</c:formatCode>
                <c:ptCount val="2"/>
                <c:pt idx="0">
                  <c:v>0.20699999999999999</c:v>
                </c:pt>
                <c:pt idx="1">
                  <c:v>0.79300000000000004</c:v>
                </c:pt>
              </c:numCache>
            </c:numRef>
          </c:val>
          <c:extLst>
            <c:ext xmlns:c16="http://schemas.microsoft.com/office/drawing/2014/chart" uri="{C3380CC4-5D6E-409C-BE32-E72D297353CC}">
              <c16:uniqueId val="{00000006-D90D-447B-A14B-BA280F61B6BA}"/>
            </c:ext>
          </c:extLst>
        </c:ser>
        <c:ser>
          <c:idx val="6"/>
          <c:order val="6"/>
          <c:tx>
            <c:strRef>
              <c:f>Sheet1!$H$1</c:f>
              <c:strCache>
                <c:ptCount val="1"/>
                <c:pt idx="0">
                  <c:v>Reduce transport required for raw materials/ end product distribution</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9-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C-D90D-447B-A14B-BA280F61B6BA}"/>
              </c:ext>
            </c:extLst>
          </c:dPt>
          <c:cat>
            <c:strRef>
              <c:f>Sheet1!$A$2:$A$3</c:f>
              <c:strCache>
                <c:ptCount val="2"/>
                <c:pt idx="0">
                  <c:v>Agree</c:v>
                </c:pt>
                <c:pt idx="1">
                  <c:v>Disagree</c:v>
                </c:pt>
              </c:strCache>
            </c:strRef>
          </c:cat>
          <c:val>
            <c:numRef>
              <c:f>Sheet1!$H$2:$H$3</c:f>
              <c:numCache>
                <c:formatCode>General</c:formatCode>
                <c:ptCount val="2"/>
                <c:pt idx="0">
                  <c:v>0.217</c:v>
                </c:pt>
                <c:pt idx="1">
                  <c:v>0.78300000000000003</c:v>
                </c:pt>
              </c:numCache>
            </c:numRef>
          </c:val>
          <c:extLst>
            <c:ext xmlns:c16="http://schemas.microsoft.com/office/drawing/2014/chart" uri="{C3380CC4-5D6E-409C-BE32-E72D297353CC}">
              <c16:uniqueId val="{00000007-D90D-447B-A14B-BA280F61B6BA}"/>
            </c:ext>
          </c:extLst>
        </c:ser>
        <c:ser>
          <c:idx val="7"/>
          <c:order val="7"/>
          <c:tx>
            <c:strRef>
              <c:f>Sheet1!$I$1</c:f>
              <c:strCache>
                <c:ptCount val="1"/>
                <c:pt idx="0">
                  <c:v>Only use sustainable suppliers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D-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B-D90D-447B-A14B-BA280F61B6BA}"/>
              </c:ext>
            </c:extLst>
          </c:dPt>
          <c:cat>
            <c:strRef>
              <c:f>Sheet1!$A$2:$A$3</c:f>
              <c:strCache>
                <c:ptCount val="2"/>
                <c:pt idx="0">
                  <c:v>Agree</c:v>
                </c:pt>
                <c:pt idx="1">
                  <c:v>Disagree</c:v>
                </c:pt>
              </c:strCache>
            </c:strRef>
          </c:cat>
          <c:val>
            <c:numRef>
              <c:f>Sheet1!$I$2:$I$3</c:f>
              <c:numCache>
                <c:formatCode>General</c:formatCode>
                <c:ptCount val="2"/>
                <c:pt idx="0">
                  <c:v>0.21899999999999997</c:v>
                </c:pt>
                <c:pt idx="1">
                  <c:v>0.78100000000000003</c:v>
                </c:pt>
              </c:numCache>
            </c:numRef>
          </c:val>
          <c:extLst>
            <c:ext xmlns:c16="http://schemas.microsoft.com/office/drawing/2014/chart" uri="{C3380CC4-5D6E-409C-BE32-E72D297353CC}">
              <c16:uniqueId val="{00000008-D90D-447B-A14B-BA280F61B6BA}"/>
            </c:ext>
          </c:extLst>
        </c:ser>
        <c:ser>
          <c:idx val="8"/>
          <c:order val="8"/>
          <c:tx>
            <c:strRef>
              <c:f>Sheet1!$J$1</c:f>
              <c:strCache>
                <c:ptCount val="1"/>
                <c:pt idx="0">
                  <c:v>Reduce the amount of water used in the production cycle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21-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A-D90D-447B-A14B-BA280F61B6BA}"/>
              </c:ext>
            </c:extLst>
          </c:dPt>
          <c:cat>
            <c:strRef>
              <c:f>Sheet1!$A$2:$A$3</c:f>
              <c:strCache>
                <c:ptCount val="2"/>
                <c:pt idx="0">
                  <c:v>Agree</c:v>
                </c:pt>
                <c:pt idx="1">
                  <c:v>Disagree</c:v>
                </c:pt>
              </c:strCache>
            </c:strRef>
          </c:cat>
          <c:val>
            <c:numRef>
              <c:f>Sheet1!$J$2:$J$3</c:f>
              <c:numCache>
                <c:formatCode>General</c:formatCode>
                <c:ptCount val="2"/>
                <c:pt idx="0">
                  <c:v>0.30099999999999999</c:v>
                </c:pt>
                <c:pt idx="1">
                  <c:v>0.69900000000000007</c:v>
                </c:pt>
              </c:numCache>
            </c:numRef>
          </c:val>
          <c:extLst>
            <c:ext xmlns:c16="http://schemas.microsoft.com/office/drawing/2014/chart" uri="{C3380CC4-5D6E-409C-BE32-E72D297353CC}">
              <c16:uniqueId val="{00000009-D90D-447B-A14B-BA280F61B6BA}"/>
            </c:ext>
          </c:extLst>
        </c:ser>
        <c:ser>
          <c:idx val="9"/>
          <c:order val="9"/>
          <c:tx>
            <c:strRef>
              <c:f>Sheet1!$K$1</c:f>
              <c:strCache>
                <c:ptCount val="1"/>
                <c:pt idx="0">
                  <c:v>Reduce the amount of energy used in the production process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25-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9-D90D-447B-A14B-BA280F61B6BA}"/>
              </c:ext>
            </c:extLst>
          </c:dPt>
          <c:cat>
            <c:strRef>
              <c:f>Sheet1!$A$2:$A$3</c:f>
              <c:strCache>
                <c:ptCount val="2"/>
                <c:pt idx="0">
                  <c:v>Agree</c:v>
                </c:pt>
                <c:pt idx="1">
                  <c:v>Disagree</c:v>
                </c:pt>
              </c:strCache>
            </c:strRef>
          </c:cat>
          <c:val>
            <c:numRef>
              <c:f>Sheet1!$K$2:$K$3</c:f>
              <c:numCache>
                <c:formatCode>General</c:formatCode>
                <c:ptCount val="2"/>
                <c:pt idx="0">
                  <c:v>0.32799999999999996</c:v>
                </c:pt>
                <c:pt idx="1">
                  <c:v>0.67200000000000004</c:v>
                </c:pt>
              </c:numCache>
            </c:numRef>
          </c:val>
          <c:extLst>
            <c:ext xmlns:c16="http://schemas.microsoft.com/office/drawing/2014/chart" uri="{C3380CC4-5D6E-409C-BE32-E72D297353CC}">
              <c16:uniqueId val="{0000000A-D90D-447B-A14B-BA280F61B6BA}"/>
            </c:ext>
          </c:extLst>
        </c:ser>
        <c:ser>
          <c:idx val="10"/>
          <c:order val="10"/>
          <c:tx>
            <c:strRef>
              <c:f>Sheet1!$L$1</c:f>
              <c:strCache>
                <c:ptCount val="1"/>
                <c:pt idx="0">
                  <c:v>Reduce the amount of CO2 emitted</c:v>
                </c:pt>
              </c:strCache>
            </c:strRef>
          </c:tx>
          <c:spPr>
            <a:solidFill>
              <a:schemeClr val="accent2"/>
            </a:solidFill>
            <a:ln w="12700"/>
          </c:spPr>
          <c:dPt>
            <c:idx val="0"/>
            <c:bubble3D val="0"/>
            <c:spPr>
              <a:solidFill>
                <a:schemeClr val="tx1">
                  <a:lumMod val="50000"/>
                  <a:lumOff val="50000"/>
                </a:schemeClr>
              </a:solidFill>
              <a:ln w="12700">
                <a:solidFill>
                  <a:schemeClr val="lt1"/>
                </a:solidFill>
              </a:ln>
              <a:effectLst/>
            </c:spPr>
            <c:extLst>
              <c:ext xmlns:c16="http://schemas.microsoft.com/office/drawing/2014/chart" uri="{C3380CC4-5D6E-409C-BE32-E72D297353CC}">
                <c16:uniqueId val="{00000029-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8-D90D-447B-A14B-BA280F61B6BA}"/>
              </c:ext>
            </c:extLst>
          </c:dPt>
          <c:cat>
            <c:strRef>
              <c:f>Sheet1!$A$2:$A$3</c:f>
              <c:strCache>
                <c:ptCount val="2"/>
                <c:pt idx="0">
                  <c:v>Agree</c:v>
                </c:pt>
                <c:pt idx="1">
                  <c:v>Disagree</c:v>
                </c:pt>
              </c:strCache>
            </c:strRef>
          </c:cat>
          <c:val>
            <c:numRef>
              <c:f>Sheet1!$L$2:$L$3</c:f>
              <c:numCache>
                <c:formatCode>General</c:formatCode>
                <c:ptCount val="2"/>
                <c:pt idx="0">
                  <c:v>0.37200000000000005</c:v>
                </c:pt>
                <c:pt idx="1">
                  <c:v>0.62799999999999989</c:v>
                </c:pt>
              </c:numCache>
            </c:numRef>
          </c:val>
          <c:extLst>
            <c:ext xmlns:c16="http://schemas.microsoft.com/office/drawing/2014/chart" uri="{C3380CC4-5D6E-409C-BE32-E72D297353CC}">
              <c16:uniqueId val="{0000000B-D90D-447B-A14B-BA280F61B6BA}"/>
            </c:ext>
          </c:extLst>
        </c:ser>
        <c:ser>
          <c:idx val="11"/>
          <c:order val="11"/>
          <c:tx>
            <c:strRef>
              <c:f>Sheet1!$M$1</c:f>
              <c:strCache>
                <c:ptCount val="1"/>
                <c:pt idx="0">
                  <c:v>Reduce the packaging of products</c:v>
                </c:pt>
              </c:strCache>
            </c:strRef>
          </c:tx>
          <c:spPr>
            <a:solidFill>
              <a:schemeClr val="accent2"/>
            </a:solidFill>
            <a:ln w="12700"/>
          </c:spPr>
          <c:dPt>
            <c:idx val="0"/>
            <c:bubble3D val="0"/>
            <c:spPr>
              <a:solidFill>
                <a:schemeClr val="accent6"/>
              </a:solidFill>
              <a:ln w="12700">
                <a:solidFill>
                  <a:schemeClr val="lt1"/>
                </a:solidFill>
              </a:ln>
              <a:effectLst/>
            </c:spPr>
            <c:extLst>
              <c:ext xmlns:c16="http://schemas.microsoft.com/office/drawing/2014/chart" uri="{C3380CC4-5D6E-409C-BE32-E72D297353CC}">
                <c16:uniqueId val="{0000002D-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7-D90D-447B-A14B-BA280F61B6BA}"/>
              </c:ext>
            </c:extLst>
          </c:dPt>
          <c:cat>
            <c:strRef>
              <c:f>Sheet1!$A$2:$A$3</c:f>
              <c:strCache>
                <c:ptCount val="2"/>
                <c:pt idx="0">
                  <c:v>Agree</c:v>
                </c:pt>
                <c:pt idx="1">
                  <c:v>Disagree</c:v>
                </c:pt>
              </c:strCache>
            </c:strRef>
          </c:cat>
          <c:val>
            <c:numRef>
              <c:f>Sheet1!$M$2:$M$3</c:f>
              <c:numCache>
                <c:formatCode>General</c:formatCode>
                <c:ptCount val="2"/>
                <c:pt idx="0">
                  <c:v>0.44299999999999995</c:v>
                </c:pt>
                <c:pt idx="1">
                  <c:v>0.55700000000000005</c:v>
                </c:pt>
              </c:numCache>
            </c:numRef>
          </c:val>
          <c:extLst>
            <c:ext xmlns:c16="http://schemas.microsoft.com/office/drawing/2014/chart" uri="{C3380CC4-5D6E-409C-BE32-E72D297353CC}">
              <c16:uniqueId val="{0000000C-D90D-447B-A14B-BA280F61B6BA}"/>
            </c:ext>
          </c:extLst>
        </c:ser>
        <c:ser>
          <c:idx val="12"/>
          <c:order val="12"/>
          <c:tx>
            <c:strRef>
              <c:f>Sheet1!$N$1</c:f>
              <c:strCache>
                <c:ptCount val="1"/>
                <c:pt idx="0">
                  <c:v>Reduce production waste, reintroducing it into manufacturing cycle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31-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6-D90D-447B-A14B-BA280F61B6BA}"/>
              </c:ext>
            </c:extLst>
          </c:dPt>
          <c:cat>
            <c:strRef>
              <c:f>Sheet1!$A$2:$A$3</c:f>
              <c:strCache>
                <c:ptCount val="2"/>
                <c:pt idx="0">
                  <c:v>Agree</c:v>
                </c:pt>
                <c:pt idx="1">
                  <c:v>Disagree</c:v>
                </c:pt>
              </c:strCache>
            </c:strRef>
          </c:cat>
          <c:val>
            <c:numRef>
              <c:f>Sheet1!$N$2:$N$3</c:f>
              <c:numCache>
                <c:formatCode>General</c:formatCode>
                <c:ptCount val="2"/>
                <c:pt idx="0">
                  <c:v>0.44400000000000001</c:v>
                </c:pt>
                <c:pt idx="1">
                  <c:v>0.55600000000000005</c:v>
                </c:pt>
              </c:numCache>
            </c:numRef>
          </c:val>
          <c:extLst>
            <c:ext xmlns:c16="http://schemas.microsoft.com/office/drawing/2014/chart" uri="{C3380CC4-5D6E-409C-BE32-E72D297353CC}">
              <c16:uniqueId val="{0000000D-D90D-447B-A14B-BA280F61B6BA}"/>
            </c:ext>
          </c:extLst>
        </c:ser>
        <c:ser>
          <c:idx val="13"/>
          <c:order val="13"/>
          <c:tx>
            <c:strRef>
              <c:f>Sheet1!$O$1</c:f>
              <c:strCache>
                <c:ptCount val="1"/>
                <c:pt idx="0">
                  <c:v>Use sustainable packaging materials</c:v>
                </c:pt>
              </c:strCache>
            </c:strRef>
          </c:tx>
          <c:spPr>
            <a:solidFill>
              <a:schemeClr val="accent2"/>
            </a:solidFill>
            <a:ln w="12700"/>
          </c:spPr>
          <c:dPt>
            <c:idx val="0"/>
            <c:bubble3D val="0"/>
            <c:spPr>
              <a:solidFill>
                <a:schemeClr val="accent6"/>
              </a:solidFill>
              <a:ln w="12700">
                <a:solidFill>
                  <a:schemeClr val="lt1"/>
                </a:solidFill>
              </a:ln>
              <a:effectLst/>
            </c:spPr>
            <c:extLst>
              <c:ext xmlns:c16="http://schemas.microsoft.com/office/drawing/2014/chart" uri="{C3380CC4-5D6E-409C-BE32-E72D297353CC}">
                <c16:uniqueId val="{00000035-DE5C-40BE-9704-6DB88208971A}"/>
              </c:ext>
            </c:extLst>
          </c:dPt>
          <c:dPt>
            <c:idx val="1"/>
            <c:bubble3D val="0"/>
            <c:spPr>
              <a:solidFill>
                <a:schemeClr val="bg1"/>
              </a:solidFill>
              <a:ln w="12700">
                <a:solidFill>
                  <a:schemeClr val="lt1"/>
                </a:solidFill>
              </a:ln>
              <a:effectLst/>
            </c:spPr>
            <c:extLst>
              <c:ext xmlns:c16="http://schemas.microsoft.com/office/drawing/2014/chart" uri="{C3380CC4-5D6E-409C-BE32-E72D297353CC}">
                <c16:uniqueId val="{00000014-D90D-447B-A14B-BA280F61B6BA}"/>
              </c:ext>
            </c:extLst>
          </c:dPt>
          <c:cat>
            <c:strRef>
              <c:f>Sheet1!$A$2:$A$3</c:f>
              <c:strCache>
                <c:ptCount val="2"/>
                <c:pt idx="0">
                  <c:v>Agree</c:v>
                </c:pt>
                <c:pt idx="1">
                  <c:v>Disagree</c:v>
                </c:pt>
              </c:strCache>
            </c:strRef>
          </c:cat>
          <c:val>
            <c:numRef>
              <c:f>Sheet1!$O$2:$O$3</c:f>
              <c:numCache>
                <c:formatCode>General</c:formatCode>
                <c:ptCount val="2"/>
                <c:pt idx="0">
                  <c:v>0.45600000000000002</c:v>
                </c:pt>
                <c:pt idx="1">
                  <c:v>0.54400000000000004</c:v>
                </c:pt>
              </c:numCache>
            </c:numRef>
          </c:val>
          <c:extLst>
            <c:ext xmlns:c16="http://schemas.microsoft.com/office/drawing/2014/chart" uri="{C3380CC4-5D6E-409C-BE32-E72D297353CC}">
              <c16:uniqueId val="{0000000E-D90D-447B-A14B-BA280F61B6BA}"/>
            </c:ext>
          </c:extLst>
        </c:ser>
        <c:ser>
          <c:idx val="14"/>
          <c:order val="14"/>
          <c:tx>
            <c:strRef>
              <c:f>Sheet1!$P$1</c:f>
              <c:strCache>
                <c:ptCount val="1"/>
                <c:pt idx="0">
                  <c:v>Be efficient, eliminate material waste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39-DE5C-40BE-9704-6DB88208971A}"/>
              </c:ext>
            </c:extLst>
          </c:dPt>
          <c:dPt>
            <c:idx val="1"/>
            <c:bubble3D val="0"/>
            <c:spPr>
              <a:solidFill>
                <a:schemeClr val="bg1"/>
              </a:solidFill>
              <a:ln w="12700">
                <a:solidFill>
                  <a:schemeClr val="lt1"/>
                </a:solidFill>
              </a:ln>
              <a:effectLst/>
            </c:spPr>
            <c:extLst>
              <c:ext xmlns:c16="http://schemas.microsoft.com/office/drawing/2014/chart" uri="{C3380CC4-5D6E-409C-BE32-E72D297353CC}">
                <c16:uniqueId val="{00000013-D90D-447B-A14B-BA280F61B6BA}"/>
              </c:ext>
            </c:extLst>
          </c:dPt>
          <c:cat>
            <c:strRef>
              <c:f>Sheet1!$A$2:$A$3</c:f>
              <c:strCache>
                <c:ptCount val="2"/>
                <c:pt idx="0">
                  <c:v>Agree</c:v>
                </c:pt>
                <c:pt idx="1">
                  <c:v>Disagree</c:v>
                </c:pt>
              </c:strCache>
            </c:strRef>
          </c:cat>
          <c:val>
            <c:numRef>
              <c:f>Sheet1!$P$2:$P$3</c:f>
              <c:numCache>
                <c:formatCode>General</c:formatCode>
                <c:ptCount val="2"/>
                <c:pt idx="0">
                  <c:v>0.51400000000000001</c:v>
                </c:pt>
                <c:pt idx="1">
                  <c:v>0.48599999999999999</c:v>
                </c:pt>
              </c:numCache>
            </c:numRef>
          </c:val>
          <c:extLst>
            <c:ext xmlns:c16="http://schemas.microsoft.com/office/drawing/2014/chart" uri="{C3380CC4-5D6E-409C-BE32-E72D297353CC}">
              <c16:uniqueId val="{0000000F-D90D-447B-A14B-BA280F61B6BA}"/>
            </c:ext>
          </c:extLst>
        </c:ser>
        <c:ser>
          <c:idx val="15"/>
          <c:order val="15"/>
          <c:tx>
            <c:strRef>
              <c:f>Sheet1!$Q$1</c:f>
              <c:strCache>
                <c:ptCount val="1"/>
                <c:pt idx="0">
                  <c:v>Reduce the amount of plastic in packaging</c:v>
                </c:pt>
              </c:strCache>
            </c:strRef>
          </c:tx>
          <c:spPr>
            <a:ln w="12700"/>
          </c:spPr>
          <c:explosion val="2"/>
          <c:dPt>
            <c:idx val="0"/>
            <c:bubble3D val="0"/>
            <c:spPr>
              <a:solidFill>
                <a:schemeClr val="accent6"/>
              </a:solidFill>
              <a:ln w="12700">
                <a:solidFill>
                  <a:schemeClr val="lt1"/>
                </a:solidFill>
              </a:ln>
              <a:effectLst/>
            </c:spPr>
            <c:extLst>
              <c:ext xmlns:c16="http://schemas.microsoft.com/office/drawing/2014/chart" uri="{C3380CC4-5D6E-409C-BE32-E72D297353CC}">
                <c16:uniqueId val="{00000012-D90D-447B-A14B-BA280F61B6BA}"/>
              </c:ext>
            </c:extLst>
          </c:dPt>
          <c:dPt>
            <c:idx val="1"/>
            <c:bubble3D val="0"/>
            <c:spPr>
              <a:solidFill>
                <a:schemeClr val="bg1"/>
              </a:solidFill>
              <a:ln w="12700">
                <a:solidFill>
                  <a:schemeClr val="lt1"/>
                </a:solidFill>
              </a:ln>
              <a:effectLst/>
            </c:spPr>
            <c:extLst>
              <c:ext xmlns:c16="http://schemas.microsoft.com/office/drawing/2014/chart" uri="{C3380CC4-5D6E-409C-BE32-E72D297353CC}">
                <c16:uniqueId val="{00000011-D90D-447B-A14B-BA280F61B6BA}"/>
              </c:ext>
            </c:extLst>
          </c:dPt>
          <c:cat>
            <c:strRef>
              <c:f>Sheet1!$A$2:$A$3</c:f>
              <c:strCache>
                <c:ptCount val="2"/>
                <c:pt idx="0">
                  <c:v>Agree</c:v>
                </c:pt>
                <c:pt idx="1">
                  <c:v>Disagree</c:v>
                </c:pt>
              </c:strCache>
            </c:strRef>
          </c:cat>
          <c:val>
            <c:numRef>
              <c:f>Sheet1!$Q$2:$Q$3</c:f>
              <c:numCache>
                <c:formatCode>General</c:formatCode>
                <c:ptCount val="2"/>
                <c:pt idx="0">
                  <c:v>0.53100000000000003</c:v>
                </c:pt>
                <c:pt idx="1">
                  <c:v>0.46899999999999997</c:v>
                </c:pt>
              </c:numCache>
            </c:numRef>
          </c:val>
          <c:extLst>
            <c:ext xmlns:c16="http://schemas.microsoft.com/office/drawing/2014/chart" uri="{C3380CC4-5D6E-409C-BE32-E72D297353CC}">
              <c16:uniqueId val="{00000010-D90D-447B-A14B-BA280F61B6BA}"/>
            </c:ext>
          </c:extLst>
        </c:ser>
        <c:dLbls>
          <c:showLegendKey val="0"/>
          <c:showVal val="0"/>
          <c:showCatName val="0"/>
          <c:showSerName val="0"/>
          <c:showPercent val="0"/>
          <c:showBubbleSize val="0"/>
          <c:showLeaderLines val="1"/>
        </c:dLbls>
        <c:firstSliceAng val="0"/>
        <c:holeSize val="5"/>
      </c:doughnutChart>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19792244279322E-2"/>
          <c:y val="0"/>
          <c:w val="0.93076041551144151"/>
          <c:h val="1"/>
        </c:manualLayout>
      </c:layout>
      <c:doughnutChart>
        <c:varyColors val="1"/>
        <c:ser>
          <c:idx val="0"/>
          <c:order val="0"/>
          <c:tx>
            <c:strRef>
              <c:f>Sheet1!$B$1</c:f>
              <c:strCache>
                <c:ptCount val="1"/>
                <c:pt idx="0">
                  <c:v>Other (please specify):</c:v>
                </c:pt>
              </c:strCache>
            </c:strRef>
          </c:tx>
          <c:spPr>
            <a:solidFill>
              <a:schemeClr val="bg1">
                <a:lumMod val="50000"/>
              </a:schemeClr>
            </a:solidFill>
            <a:ln w="3175"/>
          </c:spPr>
          <c:dPt>
            <c:idx val="0"/>
            <c:bubble3D val="0"/>
            <c:spPr>
              <a:solidFill>
                <a:schemeClr val="bg1">
                  <a:lumMod val="50000"/>
                </a:schemeClr>
              </a:solidFill>
              <a:ln w="3175">
                <a:solidFill>
                  <a:schemeClr val="lt1"/>
                </a:solidFill>
              </a:ln>
              <a:effectLst/>
            </c:spPr>
            <c:extLst>
              <c:ext xmlns:c16="http://schemas.microsoft.com/office/drawing/2014/chart" uri="{C3380CC4-5D6E-409C-BE32-E72D297353CC}">
                <c16:uniqueId val="{00000001-DE5C-40BE-9704-6DB88208971A}"/>
              </c:ext>
            </c:extLst>
          </c:dPt>
          <c:dPt>
            <c:idx val="1"/>
            <c:bubble3D val="0"/>
            <c:spPr>
              <a:solidFill>
                <a:schemeClr val="bg1"/>
              </a:solidFill>
              <a:ln w="3175">
                <a:solidFill>
                  <a:schemeClr val="lt1"/>
                </a:solidFill>
              </a:ln>
              <a:effectLst/>
            </c:spPr>
            <c:extLst>
              <c:ext xmlns:c16="http://schemas.microsoft.com/office/drawing/2014/chart" uri="{C3380CC4-5D6E-409C-BE32-E72D297353CC}">
                <c16:uniqueId val="{00000022-D90D-447B-A14B-BA280F61B6BA}"/>
              </c:ext>
            </c:extLst>
          </c:dPt>
          <c:cat>
            <c:strRef>
              <c:f>Sheet1!$A$2:$A$3</c:f>
              <c:strCache>
                <c:ptCount val="2"/>
                <c:pt idx="0">
                  <c:v>Agree</c:v>
                </c:pt>
                <c:pt idx="1">
                  <c:v>Disagree</c:v>
                </c:pt>
              </c:strCache>
            </c:strRef>
          </c:cat>
          <c:val>
            <c:numRef>
              <c:f>Sheet1!$B$2:$B$3</c:f>
              <c:numCache>
                <c:formatCode>General</c:formatCode>
                <c:ptCount val="2"/>
                <c:pt idx="0">
                  <c:v>0.01</c:v>
                </c:pt>
                <c:pt idx="1">
                  <c:v>0.99</c:v>
                </c:pt>
              </c:numCache>
            </c:numRef>
          </c:val>
          <c:extLst>
            <c:ext xmlns:c16="http://schemas.microsoft.com/office/drawing/2014/chart" uri="{C3380CC4-5D6E-409C-BE32-E72D297353CC}">
              <c16:uniqueId val="{00000000-D90D-447B-A14B-BA280F61B6BA}"/>
            </c:ext>
          </c:extLst>
        </c:ser>
        <c:ser>
          <c:idx val="1"/>
          <c:order val="1"/>
          <c:tx>
            <c:strRef>
              <c:f>Sheet1!$C$1</c:f>
              <c:strCache>
                <c:ptCount val="1"/>
                <c:pt idx="0">
                  <c:v>Be active in charitable engagements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05-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21-D90D-447B-A14B-BA280F61B6BA}"/>
              </c:ext>
            </c:extLst>
          </c:dPt>
          <c:cat>
            <c:strRef>
              <c:f>Sheet1!$A$2:$A$3</c:f>
              <c:strCache>
                <c:ptCount val="2"/>
                <c:pt idx="0">
                  <c:v>Agree</c:v>
                </c:pt>
                <c:pt idx="1">
                  <c:v>Disagree</c:v>
                </c:pt>
              </c:strCache>
            </c:strRef>
          </c:cat>
          <c:val>
            <c:numRef>
              <c:f>Sheet1!$C$2:$C$3</c:f>
              <c:numCache>
                <c:formatCode>General</c:formatCode>
                <c:ptCount val="2"/>
                <c:pt idx="0">
                  <c:v>0.155</c:v>
                </c:pt>
                <c:pt idx="1">
                  <c:v>0.84499999999999997</c:v>
                </c:pt>
              </c:numCache>
            </c:numRef>
          </c:val>
          <c:extLst>
            <c:ext xmlns:c16="http://schemas.microsoft.com/office/drawing/2014/chart" uri="{C3380CC4-5D6E-409C-BE32-E72D297353CC}">
              <c16:uniqueId val="{00000002-D90D-447B-A14B-BA280F61B6BA}"/>
            </c:ext>
          </c:extLst>
        </c:ser>
        <c:ser>
          <c:idx val="2"/>
          <c:order val="2"/>
          <c:tx>
            <c:strRef>
              <c:f>Sheet1!$D$1</c:f>
              <c:strCache>
                <c:ptCount val="1"/>
                <c:pt idx="0">
                  <c:v>Only use local suppliers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09-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20-D90D-447B-A14B-BA280F61B6BA}"/>
              </c:ext>
            </c:extLst>
          </c:dPt>
          <c:cat>
            <c:strRef>
              <c:f>Sheet1!$A$2:$A$3</c:f>
              <c:strCache>
                <c:ptCount val="2"/>
                <c:pt idx="0">
                  <c:v>Agree</c:v>
                </c:pt>
                <c:pt idx="1">
                  <c:v>Disagree</c:v>
                </c:pt>
              </c:strCache>
            </c:strRef>
          </c:cat>
          <c:val>
            <c:numRef>
              <c:f>Sheet1!$D$2:$D$3</c:f>
              <c:numCache>
                <c:formatCode>General</c:formatCode>
                <c:ptCount val="2"/>
                <c:pt idx="0">
                  <c:v>0.17499999999999999</c:v>
                </c:pt>
                <c:pt idx="1">
                  <c:v>0.82499999999999996</c:v>
                </c:pt>
              </c:numCache>
            </c:numRef>
          </c:val>
          <c:extLst>
            <c:ext xmlns:c16="http://schemas.microsoft.com/office/drawing/2014/chart" uri="{C3380CC4-5D6E-409C-BE32-E72D297353CC}">
              <c16:uniqueId val="{00000003-D90D-447B-A14B-BA280F61B6BA}"/>
            </c:ext>
          </c:extLst>
        </c:ser>
        <c:ser>
          <c:idx val="3"/>
          <c:order val="3"/>
          <c:tx>
            <c:strRef>
              <c:f>Sheet1!$E$1</c:f>
              <c:strCache>
                <c:ptCount val="1"/>
                <c:pt idx="0">
                  <c:v>Don’t know/Not sure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0D-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F-D90D-447B-A14B-BA280F61B6BA}"/>
              </c:ext>
            </c:extLst>
          </c:dPt>
          <c:cat>
            <c:strRef>
              <c:f>Sheet1!$A$2:$A$3</c:f>
              <c:strCache>
                <c:ptCount val="2"/>
                <c:pt idx="0">
                  <c:v>Agree</c:v>
                </c:pt>
                <c:pt idx="1">
                  <c:v>Disagree</c:v>
                </c:pt>
              </c:strCache>
            </c:strRef>
          </c:cat>
          <c:val>
            <c:numRef>
              <c:f>Sheet1!$E$2:$E$3</c:f>
              <c:numCache>
                <c:formatCode>General</c:formatCode>
                <c:ptCount val="2"/>
                <c:pt idx="0">
                  <c:v>0.185</c:v>
                </c:pt>
                <c:pt idx="1">
                  <c:v>0.81499999999999995</c:v>
                </c:pt>
              </c:numCache>
            </c:numRef>
          </c:val>
          <c:extLst>
            <c:ext xmlns:c16="http://schemas.microsoft.com/office/drawing/2014/chart" uri="{C3380CC4-5D6E-409C-BE32-E72D297353CC}">
              <c16:uniqueId val="{00000004-D90D-447B-A14B-BA280F61B6BA}"/>
            </c:ext>
          </c:extLst>
        </c:ser>
        <c:ser>
          <c:idx val="4"/>
          <c:order val="4"/>
          <c:tx>
            <c:strRef>
              <c:f>Sheet1!$F$1</c:f>
              <c:strCache>
                <c:ptCount val="1"/>
                <c:pt idx="0">
                  <c:v>Produce close to the markets where products are sold</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1-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E-D90D-447B-A14B-BA280F61B6BA}"/>
              </c:ext>
            </c:extLst>
          </c:dPt>
          <c:cat>
            <c:strRef>
              <c:f>Sheet1!$A$2:$A$3</c:f>
              <c:strCache>
                <c:ptCount val="2"/>
                <c:pt idx="0">
                  <c:v>Agree</c:v>
                </c:pt>
                <c:pt idx="1">
                  <c:v>Disagree</c:v>
                </c:pt>
              </c:strCache>
            </c:strRef>
          </c:cat>
          <c:val>
            <c:numRef>
              <c:f>Sheet1!$F$2:$F$3</c:f>
              <c:numCache>
                <c:formatCode>General</c:formatCode>
                <c:ptCount val="2"/>
                <c:pt idx="0">
                  <c:v>0.19600000000000001</c:v>
                </c:pt>
                <c:pt idx="1">
                  <c:v>0.80400000000000005</c:v>
                </c:pt>
              </c:numCache>
            </c:numRef>
          </c:val>
          <c:extLst>
            <c:ext xmlns:c16="http://schemas.microsoft.com/office/drawing/2014/chart" uri="{C3380CC4-5D6E-409C-BE32-E72D297353CC}">
              <c16:uniqueId val="{00000005-D90D-447B-A14B-BA280F61B6BA}"/>
            </c:ext>
          </c:extLst>
        </c:ser>
        <c:ser>
          <c:idx val="5"/>
          <c:order val="5"/>
          <c:tx>
            <c:strRef>
              <c:f>Sheet1!$G$1</c:f>
              <c:strCache>
                <c:ptCount val="1"/>
                <c:pt idx="0">
                  <c:v>Only use locally sourced materials/ingredients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5-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D-D90D-447B-A14B-BA280F61B6BA}"/>
              </c:ext>
            </c:extLst>
          </c:dPt>
          <c:cat>
            <c:strRef>
              <c:f>Sheet1!$A$2:$A$3</c:f>
              <c:strCache>
                <c:ptCount val="2"/>
                <c:pt idx="0">
                  <c:v>Agree</c:v>
                </c:pt>
                <c:pt idx="1">
                  <c:v>Disagree</c:v>
                </c:pt>
              </c:strCache>
            </c:strRef>
          </c:cat>
          <c:val>
            <c:numRef>
              <c:f>Sheet1!$G$2:$G$3</c:f>
              <c:numCache>
                <c:formatCode>General</c:formatCode>
                <c:ptCount val="2"/>
                <c:pt idx="0">
                  <c:v>0.20699999999999999</c:v>
                </c:pt>
                <c:pt idx="1">
                  <c:v>0.79300000000000004</c:v>
                </c:pt>
              </c:numCache>
            </c:numRef>
          </c:val>
          <c:extLst>
            <c:ext xmlns:c16="http://schemas.microsoft.com/office/drawing/2014/chart" uri="{C3380CC4-5D6E-409C-BE32-E72D297353CC}">
              <c16:uniqueId val="{00000006-D90D-447B-A14B-BA280F61B6BA}"/>
            </c:ext>
          </c:extLst>
        </c:ser>
        <c:ser>
          <c:idx val="6"/>
          <c:order val="6"/>
          <c:tx>
            <c:strRef>
              <c:f>Sheet1!$H$1</c:f>
              <c:strCache>
                <c:ptCount val="1"/>
                <c:pt idx="0">
                  <c:v>Reduce transport required for raw materials/ end product distribution</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9-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C-D90D-447B-A14B-BA280F61B6BA}"/>
              </c:ext>
            </c:extLst>
          </c:dPt>
          <c:cat>
            <c:strRef>
              <c:f>Sheet1!$A$2:$A$3</c:f>
              <c:strCache>
                <c:ptCount val="2"/>
                <c:pt idx="0">
                  <c:v>Agree</c:v>
                </c:pt>
                <c:pt idx="1">
                  <c:v>Disagree</c:v>
                </c:pt>
              </c:strCache>
            </c:strRef>
          </c:cat>
          <c:val>
            <c:numRef>
              <c:f>Sheet1!$H$2:$H$3</c:f>
              <c:numCache>
                <c:formatCode>General</c:formatCode>
                <c:ptCount val="2"/>
                <c:pt idx="0">
                  <c:v>0.217</c:v>
                </c:pt>
                <c:pt idx="1">
                  <c:v>0.78300000000000003</c:v>
                </c:pt>
              </c:numCache>
            </c:numRef>
          </c:val>
          <c:extLst>
            <c:ext xmlns:c16="http://schemas.microsoft.com/office/drawing/2014/chart" uri="{C3380CC4-5D6E-409C-BE32-E72D297353CC}">
              <c16:uniqueId val="{00000007-D90D-447B-A14B-BA280F61B6BA}"/>
            </c:ext>
          </c:extLst>
        </c:ser>
        <c:ser>
          <c:idx val="7"/>
          <c:order val="7"/>
          <c:tx>
            <c:strRef>
              <c:f>Sheet1!$I$1</c:f>
              <c:strCache>
                <c:ptCount val="1"/>
                <c:pt idx="0">
                  <c:v>Only use sustainable suppliers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D-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B-D90D-447B-A14B-BA280F61B6BA}"/>
              </c:ext>
            </c:extLst>
          </c:dPt>
          <c:cat>
            <c:strRef>
              <c:f>Sheet1!$A$2:$A$3</c:f>
              <c:strCache>
                <c:ptCount val="2"/>
                <c:pt idx="0">
                  <c:v>Agree</c:v>
                </c:pt>
                <c:pt idx="1">
                  <c:v>Disagree</c:v>
                </c:pt>
              </c:strCache>
            </c:strRef>
          </c:cat>
          <c:val>
            <c:numRef>
              <c:f>Sheet1!$I$2:$I$3</c:f>
              <c:numCache>
                <c:formatCode>General</c:formatCode>
                <c:ptCount val="2"/>
                <c:pt idx="0">
                  <c:v>0.21899999999999997</c:v>
                </c:pt>
                <c:pt idx="1">
                  <c:v>0.78100000000000003</c:v>
                </c:pt>
              </c:numCache>
            </c:numRef>
          </c:val>
          <c:extLst>
            <c:ext xmlns:c16="http://schemas.microsoft.com/office/drawing/2014/chart" uri="{C3380CC4-5D6E-409C-BE32-E72D297353CC}">
              <c16:uniqueId val="{00000008-D90D-447B-A14B-BA280F61B6BA}"/>
            </c:ext>
          </c:extLst>
        </c:ser>
        <c:ser>
          <c:idx val="8"/>
          <c:order val="8"/>
          <c:tx>
            <c:strRef>
              <c:f>Sheet1!$J$1</c:f>
              <c:strCache>
                <c:ptCount val="1"/>
                <c:pt idx="0">
                  <c:v>Reduce the amount of water used in the production cycle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21-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A-D90D-447B-A14B-BA280F61B6BA}"/>
              </c:ext>
            </c:extLst>
          </c:dPt>
          <c:cat>
            <c:strRef>
              <c:f>Sheet1!$A$2:$A$3</c:f>
              <c:strCache>
                <c:ptCount val="2"/>
                <c:pt idx="0">
                  <c:v>Agree</c:v>
                </c:pt>
                <c:pt idx="1">
                  <c:v>Disagree</c:v>
                </c:pt>
              </c:strCache>
            </c:strRef>
          </c:cat>
          <c:val>
            <c:numRef>
              <c:f>Sheet1!$J$2:$J$3</c:f>
              <c:numCache>
                <c:formatCode>General</c:formatCode>
                <c:ptCount val="2"/>
                <c:pt idx="0">
                  <c:v>0.30099999999999999</c:v>
                </c:pt>
                <c:pt idx="1">
                  <c:v>0.69900000000000007</c:v>
                </c:pt>
              </c:numCache>
            </c:numRef>
          </c:val>
          <c:extLst>
            <c:ext xmlns:c16="http://schemas.microsoft.com/office/drawing/2014/chart" uri="{C3380CC4-5D6E-409C-BE32-E72D297353CC}">
              <c16:uniqueId val="{00000009-D90D-447B-A14B-BA280F61B6BA}"/>
            </c:ext>
          </c:extLst>
        </c:ser>
        <c:ser>
          <c:idx val="9"/>
          <c:order val="9"/>
          <c:tx>
            <c:strRef>
              <c:f>Sheet1!$K$1</c:f>
              <c:strCache>
                <c:ptCount val="1"/>
                <c:pt idx="0">
                  <c:v>Reduce the amount of energy used in the production process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25-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9-D90D-447B-A14B-BA280F61B6BA}"/>
              </c:ext>
            </c:extLst>
          </c:dPt>
          <c:cat>
            <c:strRef>
              <c:f>Sheet1!$A$2:$A$3</c:f>
              <c:strCache>
                <c:ptCount val="2"/>
                <c:pt idx="0">
                  <c:v>Agree</c:v>
                </c:pt>
                <c:pt idx="1">
                  <c:v>Disagree</c:v>
                </c:pt>
              </c:strCache>
            </c:strRef>
          </c:cat>
          <c:val>
            <c:numRef>
              <c:f>Sheet1!$K$2:$K$3</c:f>
              <c:numCache>
                <c:formatCode>General</c:formatCode>
                <c:ptCount val="2"/>
                <c:pt idx="0">
                  <c:v>0.32799999999999996</c:v>
                </c:pt>
                <c:pt idx="1">
                  <c:v>0.67200000000000004</c:v>
                </c:pt>
              </c:numCache>
            </c:numRef>
          </c:val>
          <c:extLst>
            <c:ext xmlns:c16="http://schemas.microsoft.com/office/drawing/2014/chart" uri="{C3380CC4-5D6E-409C-BE32-E72D297353CC}">
              <c16:uniqueId val="{0000000A-D90D-447B-A14B-BA280F61B6BA}"/>
            </c:ext>
          </c:extLst>
        </c:ser>
        <c:ser>
          <c:idx val="10"/>
          <c:order val="10"/>
          <c:tx>
            <c:strRef>
              <c:f>Sheet1!$L$1</c:f>
              <c:strCache>
                <c:ptCount val="1"/>
                <c:pt idx="0">
                  <c:v>Reduce the amount of CO2 emitted</c:v>
                </c:pt>
              </c:strCache>
            </c:strRef>
          </c:tx>
          <c:spPr>
            <a:solidFill>
              <a:schemeClr val="accent2"/>
            </a:solidFill>
            <a:ln w="12700"/>
          </c:spPr>
          <c:dPt>
            <c:idx val="0"/>
            <c:bubble3D val="0"/>
            <c:spPr>
              <a:solidFill>
                <a:schemeClr val="accent6"/>
              </a:solidFill>
              <a:ln w="12700">
                <a:solidFill>
                  <a:schemeClr val="lt1"/>
                </a:solidFill>
              </a:ln>
              <a:effectLst/>
            </c:spPr>
            <c:extLst>
              <c:ext xmlns:c16="http://schemas.microsoft.com/office/drawing/2014/chart" uri="{C3380CC4-5D6E-409C-BE32-E72D297353CC}">
                <c16:uniqueId val="{00000029-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8-D90D-447B-A14B-BA280F61B6BA}"/>
              </c:ext>
            </c:extLst>
          </c:dPt>
          <c:cat>
            <c:strRef>
              <c:f>Sheet1!$A$2:$A$3</c:f>
              <c:strCache>
                <c:ptCount val="2"/>
                <c:pt idx="0">
                  <c:v>Agree</c:v>
                </c:pt>
                <c:pt idx="1">
                  <c:v>Disagree</c:v>
                </c:pt>
              </c:strCache>
            </c:strRef>
          </c:cat>
          <c:val>
            <c:numRef>
              <c:f>Sheet1!$L$2:$L$3</c:f>
              <c:numCache>
                <c:formatCode>General</c:formatCode>
                <c:ptCount val="2"/>
                <c:pt idx="0">
                  <c:v>0.37200000000000005</c:v>
                </c:pt>
                <c:pt idx="1">
                  <c:v>0.62799999999999989</c:v>
                </c:pt>
              </c:numCache>
            </c:numRef>
          </c:val>
          <c:extLst>
            <c:ext xmlns:c16="http://schemas.microsoft.com/office/drawing/2014/chart" uri="{C3380CC4-5D6E-409C-BE32-E72D297353CC}">
              <c16:uniqueId val="{0000000B-D90D-447B-A14B-BA280F61B6BA}"/>
            </c:ext>
          </c:extLst>
        </c:ser>
        <c:ser>
          <c:idx val="11"/>
          <c:order val="11"/>
          <c:tx>
            <c:strRef>
              <c:f>Sheet1!$M$1</c:f>
              <c:strCache>
                <c:ptCount val="1"/>
                <c:pt idx="0">
                  <c:v>Reduce the packaging of products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2D-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7-D90D-447B-A14B-BA280F61B6BA}"/>
              </c:ext>
            </c:extLst>
          </c:dPt>
          <c:cat>
            <c:strRef>
              <c:f>Sheet1!$A$2:$A$3</c:f>
              <c:strCache>
                <c:ptCount val="2"/>
                <c:pt idx="0">
                  <c:v>Agree</c:v>
                </c:pt>
                <c:pt idx="1">
                  <c:v>Disagree</c:v>
                </c:pt>
              </c:strCache>
            </c:strRef>
          </c:cat>
          <c:val>
            <c:numRef>
              <c:f>Sheet1!$M$2:$M$3</c:f>
              <c:numCache>
                <c:formatCode>General</c:formatCode>
                <c:ptCount val="2"/>
                <c:pt idx="0">
                  <c:v>0.44299999999999995</c:v>
                </c:pt>
                <c:pt idx="1">
                  <c:v>0.55700000000000005</c:v>
                </c:pt>
              </c:numCache>
            </c:numRef>
          </c:val>
          <c:extLst>
            <c:ext xmlns:c16="http://schemas.microsoft.com/office/drawing/2014/chart" uri="{C3380CC4-5D6E-409C-BE32-E72D297353CC}">
              <c16:uniqueId val="{0000000C-D90D-447B-A14B-BA280F61B6BA}"/>
            </c:ext>
          </c:extLst>
        </c:ser>
        <c:ser>
          <c:idx val="12"/>
          <c:order val="12"/>
          <c:tx>
            <c:strRef>
              <c:f>Sheet1!$N$1</c:f>
              <c:strCache>
                <c:ptCount val="1"/>
                <c:pt idx="0">
                  <c:v>Reduce production waste, reintroducing it into manufacturing cycle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31-DE5C-40BE-9704-6DB88208971A}"/>
              </c:ext>
            </c:extLst>
          </c:dPt>
          <c:dPt>
            <c:idx val="1"/>
            <c:bubble3D val="0"/>
            <c:spPr>
              <a:noFill/>
              <a:ln w="12700">
                <a:solidFill>
                  <a:schemeClr val="lt1"/>
                </a:solidFill>
              </a:ln>
              <a:effectLst/>
            </c:spPr>
            <c:extLst>
              <c:ext xmlns:c16="http://schemas.microsoft.com/office/drawing/2014/chart" uri="{C3380CC4-5D6E-409C-BE32-E72D297353CC}">
                <c16:uniqueId val="{00000016-D90D-447B-A14B-BA280F61B6BA}"/>
              </c:ext>
            </c:extLst>
          </c:dPt>
          <c:cat>
            <c:strRef>
              <c:f>Sheet1!$A$2:$A$3</c:f>
              <c:strCache>
                <c:ptCount val="2"/>
                <c:pt idx="0">
                  <c:v>Agree</c:v>
                </c:pt>
                <c:pt idx="1">
                  <c:v>Disagree</c:v>
                </c:pt>
              </c:strCache>
            </c:strRef>
          </c:cat>
          <c:val>
            <c:numRef>
              <c:f>Sheet1!$N$2:$N$3</c:f>
              <c:numCache>
                <c:formatCode>General</c:formatCode>
                <c:ptCount val="2"/>
                <c:pt idx="0">
                  <c:v>0.44400000000000001</c:v>
                </c:pt>
                <c:pt idx="1">
                  <c:v>0.55600000000000005</c:v>
                </c:pt>
              </c:numCache>
            </c:numRef>
          </c:val>
          <c:extLst>
            <c:ext xmlns:c16="http://schemas.microsoft.com/office/drawing/2014/chart" uri="{C3380CC4-5D6E-409C-BE32-E72D297353CC}">
              <c16:uniqueId val="{0000000D-D90D-447B-A14B-BA280F61B6BA}"/>
            </c:ext>
          </c:extLst>
        </c:ser>
        <c:ser>
          <c:idx val="13"/>
          <c:order val="13"/>
          <c:tx>
            <c:strRef>
              <c:f>Sheet1!$O$1</c:f>
              <c:strCache>
                <c:ptCount val="1"/>
                <c:pt idx="0">
                  <c:v>Use sustainable packaging materials</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35-DE5C-40BE-9704-6DB88208971A}"/>
              </c:ext>
            </c:extLst>
          </c:dPt>
          <c:dPt>
            <c:idx val="1"/>
            <c:bubble3D val="0"/>
            <c:spPr>
              <a:solidFill>
                <a:schemeClr val="bg1"/>
              </a:solidFill>
              <a:ln w="12700">
                <a:solidFill>
                  <a:schemeClr val="lt1"/>
                </a:solidFill>
              </a:ln>
              <a:effectLst/>
            </c:spPr>
            <c:extLst>
              <c:ext xmlns:c16="http://schemas.microsoft.com/office/drawing/2014/chart" uri="{C3380CC4-5D6E-409C-BE32-E72D297353CC}">
                <c16:uniqueId val="{00000014-D90D-447B-A14B-BA280F61B6BA}"/>
              </c:ext>
            </c:extLst>
          </c:dPt>
          <c:cat>
            <c:strRef>
              <c:f>Sheet1!$A$2:$A$3</c:f>
              <c:strCache>
                <c:ptCount val="2"/>
                <c:pt idx="0">
                  <c:v>Agree</c:v>
                </c:pt>
                <c:pt idx="1">
                  <c:v>Disagree</c:v>
                </c:pt>
              </c:strCache>
            </c:strRef>
          </c:cat>
          <c:val>
            <c:numRef>
              <c:f>Sheet1!$O$2:$O$3</c:f>
              <c:numCache>
                <c:formatCode>General</c:formatCode>
                <c:ptCount val="2"/>
                <c:pt idx="0">
                  <c:v>0.45600000000000002</c:v>
                </c:pt>
                <c:pt idx="1">
                  <c:v>0.54400000000000004</c:v>
                </c:pt>
              </c:numCache>
            </c:numRef>
          </c:val>
          <c:extLst>
            <c:ext xmlns:c16="http://schemas.microsoft.com/office/drawing/2014/chart" uri="{C3380CC4-5D6E-409C-BE32-E72D297353CC}">
              <c16:uniqueId val="{0000000E-D90D-447B-A14B-BA280F61B6BA}"/>
            </c:ext>
          </c:extLst>
        </c:ser>
        <c:ser>
          <c:idx val="14"/>
          <c:order val="14"/>
          <c:tx>
            <c:strRef>
              <c:f>Sheet1!$P$1</c:f>
              <c:strCache>
                <c:ptCount val="1"/>
                <c:pt idx="0">
                  <c:v>Be efficient, eliminate material waste</c:v>
                </c:pt>
              </c:strCache>
            </c:strRef>
          </c:tx>
          <c:spPr>
            <a:solidFill>
              <a:schemeClr val="accent2"/>
            </a:solidFill>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39-DE5C-40BE-9704-6DB88208971A}"/>
              </c:ext>
            </c:extLst>
          </c:dPt>
          <c:dPt>
            <c:idx val="1"/>
            <c:bubble3D val="0"/>
            <c:spPr>
              <a:solidFill>
                <a:schemeClr val="bg1"/>
              </a:solidFill>
              <a:ln w="12700">
                <a:solidFill>
                  <a:schemeClr val="lt1"/>
                </a:solidFill>
              </a:ln>
              <a:effectLst/>
            </c:spPr>
            <c:extLst>
              <c:ext xmlns:c16="http://schemas.microsoft.com/office/drawing/2014/chart" uri="{C3380CC4-5D6E-409C-BE32-E72D297353CC}">
                <c16:uniqueId val="{00000013-D90D-447B-A14B-BA280F61B6BA}"/>
              </c:ext>
            </c:extLst>
          </c:dPt>
          <c:cat>
            <c:strRef>
              <c:f>Sheet1!$A$2:$A$3</c:f>
              <c:strCache>
                <c:ptCount val="2"/>
                <c:pt idx="0">
                  <c:v>Agree</c:v>
                </c:pt>
                <c:pt idx="1">
                  <c:v>Disagree</c:v>
                </c:pt>
              </c:strCache>
            </c:strRef>
          </c:cat>
          <c:val>
            <c:numRef>
              <c:f>Sheet1!$P$2:$P$3</c:f>
              <c:numCache>
                <c:formatCode>General</c:formatCode>
                <c:ptCount val="2"/>
                <c:pt idx="0">
                  <c:v>0.51400000000000001</c:v>
                </c:pt>
                <c:pt idx="1">
                  <c:v>0.48599999999999999</c:v>
                </c:pt>
              </c:numCache>
            </c:numRef>
          </c:val>
          <c:extLst>
            <c:ext xmlns:c16="http://schemas.microsoft.com/office/drawing/2014/chart" uri="{C3380CC4-5D6E-409C-BE32-E72D297353CC}">
              <c16:uniqueId val="{0000000F-D90D-447B-A14B-BA280F61B6BA}"/>
            </c:ext>
          </c:extLst>
        </c:ser>
        <c:ser>
          <c:idx val="15"/>
          <c:order val="15"/>
          <c:tx>
            <c:strRef>
              <c:f>Sheet1!$Q$1</c:f>
              <c:strCache>
                <c:ptCount val="1"/>
                <c:pt idx="0">
                  <c:v>Reduce the amount of plastic in packaging</c:v>
                </c:pt>
              </c:strCache>
            </c:strRef>
          </c:tx>
          <c:spPr>
            <a:ln w="12700"/>
          </c:spPr>
          <c:dPt>
            <c:idx val="0"/>
            <c:bubble3D val="0"/>
            <c:spPr>
              <a:solidFill>
                <a:schemeClr val="bg1">
                  <a:lumMod val="50000"/>
                </a:schemeClr>
              </a:solidFill>
              <a:ln w="12700">
                <a:solidFill>
                  <a:schemeClr val="lt1"/>
                </a:solidFill>
              </a:ln>
              <a:effectLst/>
            </c:spPr>
            <c:extLst>
              <c:ext xmlns:c16="http://schemas.microsoft.com/office/drawing/2014/chart" uri="{C3380CC4-5D6E-409C-BE32-E72D297353CC}">
                <c16:uniqueId val="{00000012-D90D-447B-A14B-BA280F61B6BA}"/>
              </c:ext>
            </c:extLst>
          </c:dPt>
          <c:dPt>
            <c:idx val="1"/>
            <c:bubble3D val="0"/>
            <c:spPr>
              <a:solidFill>
                <a:schemeClr val="bg1"/>
              </a:solidFill>
              <a:ln w="12700">
                <a:solidFill>
                  <a:schemeClr val="lt1"/>
                </a:solidFill>
              </a:ln>
              <a:effectLst/>
            </c:spPr>
            <c:extLst>
              <c:ext xmlns:c16="http://schemas.microsoft.com/office/drawing/2014/chart" uri="{C3380CC4-5D6E-409C-BE32-E72D297353CC}">
                <c16:uniqueId val="{00000011-D90D-447B-A14B-BA280F61B6BA}"/>
              </c:ext>
            </c:extLst>
          </c:dPt>
          <c:cat>
            <c:strRef>
              <c:f>Sheet1!$A$2:$A$3</c:f>
              <c:strCache>
                <c:ptCount val="2"/>
                <c:pt idx="0">
                  <c:v>Agree</c:v>
                </c:pt>
                <c:pt idx="1">
                  <c:v>Disagree</c:v>
                </c:pt>
              </c:strCache>
            </c:strRef>
          </c:cat>
          <c:val>
            <c:numRef>
              <c:f>Sheet1!$Q$2:$Q$3</c:f>
              <c:numCache>
                <c:formatCode>General</c:formatCode>
                <c:ptCount val="2"/>
                <c:pt idx="0">
                  <c:v>0.53100000000000003</c:v>
                </c:pt>
                <c:pt idx="1">
                  <c:v>0.46899999999999997</c:v>
                </c:pt>
              </c:numCache>
            </c:numRef>
          </c:val>
          <c:extLst>
            <c:ext xmlns:c16="http://schemas.microsoft.com/office/drawing/2014/chart" uri="{C3380CC4-5D6E-409C-BE32-E72D297353CC}">
              <c16:uniqueId val="{00000010-D90D-447B-A14B-BA280F61B6BA}"/>
            </c:ext>
          </c:extLst>
        </c:ser>
        <c:dLbls>
          <c:showLegendKey val="0"/>
          <c:showVal val="0"/>
          <c:showCatName val="0"/>
          <c:showSerName val="0"/>
          <c:showPercent val="0"/>
          <c:showBubbleSize val="0"/>
          <c:showLeaderLines val="1"/>
        </c:dLbls>
        <c:firstSliceAng val="0"/>
        <c:holeSize val="5"/>
      </c:doughnutChart>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117596362142564E-2"/>
          <c:y val="0.20102048529942984"/>
          <c:w val="0.94376480727571488"/>
          <c:h val="0.61446272550190517"/>
        </c:manualLayout>
      </c:layout>
      <c:barChart>
        <c:barDir val="col"/>
        <c:grouping val="clustered"/>
        <c:varyColors val="0"/>
        <c:ser>
          <c:idx val="0"/>
          <c:order val="0"/>
          <c:tx>
            <c:strRef>
              <c:f>Sheet1!$B$1</c:f>
              <c:strCache>
                <c:ptCount val="1"/>
                <c:pt idx="0">
                  <c:v>2019</c:v>
                </c:pt>
              </c:strCache>
            </c:strRef>
          </c:tx>
          <c:spPr>
            <a:solidFill>
              <a:schemeClr val="tx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5-A9AF-4AFE-A0E8-B9154FEF0E4A}"/>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6-A9AF-4AFE-A0E8-B9154FEF0E4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18 - 24</c:v>
                </c:pt>
                <c:pt idx="1">
                  <c:v>25 - 34</c:v>
                </c:pt>
                <c:pt idx="2">
                  <c:v>35 - 44</c:v>
                </c:pt>
                <c:pt idx="3">
                  <c:v>45 - 54</c:v>
                </c:pt>
                <c:pt idx="4">
                  <c:v>55 - 64</c:v>
                </c:pt>
                <c:pt idx="5">
                  <c:v>65 - 74</c:v>
                </c:pt>
                <c:pt idx="6">
                  <c:v>75+</c:v>
                </c:pt>
              </c:strCache>
            </c:strRef>
          </c:cat>
          <c:val>
            <c:numRef>
              <c:f>Sheet1!$B$2:$B$8</c:f>
              <c:numCache>
                <c:formatCode>0</c:formatCode>
                <c:ptCount val="7"/>
                <c:pt idx="0">
                  <c:v>148.54677366281783</c:v>
                </c:pt>
                <c:pt idx="1">
                  <c:v>122.08669954645569</c:v>
                </c:pt>
                <c:pt idx="2">
                  <c:v>99.939691966869859</c:v>
                </c:pt>
                <c:pt idx="3">
                  <c:v>86.212225451196204</c:v>
                </c:pt>
                <c:pt idx="4">
                  <c:v>84.828975286433405</c:v>
                </c:pt>
                <c:pt idx="5">
                  <c:v>91.856204361365982</c:v>
                </c:pt>
                <c:pt idx="6">
                  <c:v>112.87808145173496</c:v>
                </c:pt>
              </c:numCache>
            </c:numRef>
          </c:val>
          <c:extLst>
            <c:ext xmlns:c16="http://schemas.microsoft.com/office/drawing/2014/chart" uri="{C3380CC4-5D6E-409C-BE32-E72D297353CC}">
              <c16:uniqueId val="{00000001-A9AF-4AFE-A0E8-B9154FEF0E4A}"/>
            </c:ext>
          </c:extLst>
        </c:ser>
        <c:dLbls>
          <c:showLegendKey val="0"/>
          <c:showVal val="0"/>
          <c:showCatName val="0"/>
          <c:showSerName val="0"/>
          <c:showPercent val="0"/>
          <c:showBubbleSize val="0"/>
        </c:dLbls>
        <c:gapWidth val="119"/>
        <c:axId val="235008207"/>
        <c:axId val="235008623"/>
      </c:barChart>
      <c:catAx>
        <c:axId val="23500820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5008623"/>
        <c:crosses val="autoZero"/>
        <c:auto val="1"/>
        <c:lblAlgn val="ctr"/>
        <c:lblOffset val="100"/>
        <c:noMultiLvlLbl val="0"/>
      </c:catAx>
      <c:valAx>
        <c:axId val="235008623"/>
        <c:scaling>
          <c:orientation val="minMax"/>
          <c:min val="0.9"/>
        </c:scaling>
        <c:delete val="1"/>
        <c:axPos val="l"/>
        <c:numFmt formatCode="&quot;$&quot;#,##0" sourceLinked="0"/>
        <c:majorTickMark val="out"/>
        <c:minorTickMark val="none"/>
        <c:tickLblPos val="nextTo"/>
        <c:crossAx val="235008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2421752738654148E-2"/>
          <c:y val="0.10171341133058398"/>
          <c:w val="0.88807968051003872"/>
          <c:h val="0.66001866034644097"/>
        </c:manualLayout>
      </c:layout>
      <c:barChart>
        <c:barDir val="col"/>
        <c:grouping val="clustered"/>
        <c:varyColors val="0"/>
        <c:ser>
          <c:idx val="0"/>
          <c:order val="0"/>
          <c:tx>
            <c:strRef>
              <c:f>Sheet1!$C$1</c:f>
              <c:strCache>
                <c:ptCount val="1"/>
                <c:pt idx="0">
                  <c:v>$ % C3YA</c:v>
                </c:pt>
              </c:strCache>
            </c:strRef>
          </c:tx>
          <c:spPr>
            <a:solidFill>
              <a:schemeClr val="accent2"/>
            </a:solidFill>
            <a:ln>
              <a:noFill/>
            </a:ln>
            <a:effectLst/>
          </c:spPr>
          <c:invertIfNegative val="0"/>
          <c:dLbls>
            <c:dLbl>
              <c:idx val="0"/>
              <c:tx>
                <c:rich>
                  <a:bodyPr/>
                  <a:lstStyle/>
                  <a:p>
                    <a:fld id="{163E6914-4036-45AB-A13E-C024569123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0C4-4EF7-B736-F44339668D1E}"/>
                </c:ext>
              </c:extLst>
            </c:dLbl>
            <c:dLbl>
              <c:idx val="1"/>
              <c:tx>
                <c:rich>
                  <a:bodyPr/>
                  <a:lstStyle/>
                  <a:p>
                    <a:fld id="{182C4F9E-FF67-47AC-AE6C-1DF3AC6D0D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283-48C7-A380-D962C3CF7E89}"/>
                </c:ext>
              </c:extLst>
            </c:dLbl>
            <c:dLbl>
              <c:idx val="2"/>
              <c:tx>
                <c:rich>
                  <a:bodyPr/>
                  <a:lstStyle/>
                  <a:p>
                    <a:fld id="{5E131393-F082-4E7E-87D9-512344F703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283-48C7-A380-D962C3CF7E89}"/>
                </c:ext>
              </c:extLst>
            </c:dLbl>
            <c:dLbl>
              <c:idx val="3"/>
              <c:tx>
                <c:rich>
                  <a:bodyPr/>
                  <a:lstStyle/>
                  <a:p>
                    <a:fld id="{8C473963-E9BA-4CD0-8667-EB9621DCB6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283-48C7-A380-D962C3CF7E89}"/>
                </c:ext>
              </c:extLst>
            </c:dLbl>
            <c:dLbl>
              <c:idx val="4"/>
              <c:tx>
                <c:rich>
                  <a:bodyPr/>
                  <a:lstStyle/>
                  <a:p>
                    <a:fld id="{8DAA0065-2AEF-46BE-AD0B-CBBF83BCFD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283-48C7-A380-D962C3CF7E89}"/>
                </c:ext>
              </c:extLst>
            </c:dLbl>
            <c:dLbl>
              <c:idx val="5"/>
              <c:tx>
                <c:rich>
                  <a:bodyPr/>
                  <a:lstStyle/>
                  <a:p>
                    <a:fld id="{780B96F6-B22C-4C6C-BD45-0A24BE5B3E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283-48C7-A380-D962C3CF7E89}"/>
                </c:ext>
              </c:extLst>
            </c:dLbl>
            <c:dLbl>
              <c:idx val="6"/>
              <c:tx>
                <c:rich>
                  <a:bodyPr/>
                  <a:lstStyle/>
                  <a:p>
                    <a:fld id="{32A5FF48-555F-41BD-962E-3DAC0FE14B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283-48C7-A380-D962C3CF7E89}"/>
                </c:ext>
              </c:extLst>
            </c:dLbl>
            <c:dLbl>
              <c:idx val="7"/>
              <c:tx>
                <c:rich>
                  <a:bodyPr/>
                  <a:lstStyle/>
                  <a:p>
                    <a:fld id="{24735DE5-0F7D-412B-B00A-5933272CB2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283-48C7-A380-D962C3CF7E89}"/>
                </c:ext>
              </c:extLst>
            </c:dLbl>
            <c:dLbl>
              <c:idx val="8"/>
              <c:tx>
                <c:rich>
                  <a:bodyPr/>
                  <a:lstStyle/>
                  <a:p>
                    <a:fld id="{91111D84-EF64-4B19-8A1C-34117CB099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283-48C7-A380-D962C3CF7E8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Sheet1!$A$2:$A$10</c:f>
              <c:strCache>
                <c:ptCount val="9"/>
                <c:pt idx="0">
                  <c:v>Social Responsibility</c:v>
                </c:pt>
                <c:pt idx="1">
                  <c:v>Responsibly Sourced </c:v>
                </c:pt>
                <c:pt idx="2">
                  <c:v>B Corporation </c:v>
                </c:pt>
                <c:pt idx="3">
                  <c:v>Fair Trade </c:v>
                </c:pt>
                <c:pt idx="4">
                  <c:v>Ethical </c:v>
                </c:pt>
                <c:pt idx="5">
                  <c:v>Women owned</c:v>
                </c:pt>
                <c:pt idx="6">
                  <c:v>Fair Wages </c:v>
                </c:pt>
                <c:pt idx="7">
                  <c:v>LGBTQ+ owned</c:v>
                </c:pt>
                <c:pt idx="8">
                  <c:v>Minority owned</c:v>
                </c:pt>
              </c:strCache>
            </c:strRef>
          </c:cat>
          <c:val>
            <c:numRef>
              <c:f>Sheet1!$C$2:$C$10</c:f>
              <c:numCache>
                <c:formatCode>0%</c:formatCode>
                <c:ptCount val="9"/>
                <c:pt idx="0">
                  <c:v>0.22086861040956948</c:v>
                </c:pt>
                <c:pt idx="1">
                  <c:v>2.0351854800206376E-2</c:v>
                </c:pt>
                <c:pt idx="2">
                  <c:v>0.4705404803816905</c:v>
                </c:pt>
                <c:pt idx="3">
                  <c:v>0.28910524491778733</c:v>
                </c:pt>
                <c:pt idx="4">
                  <c:v>0.27400000000000002</c:v>
                </c:pt>
                <c:pt idx="5">
                  <c:v>0.83799999999999997</c:v>
                </c:pt>
                <c:pt idx="6">
                  <c:v>4.4999999999999998E-2</c:v>
                </c:pt>
                <c:pt idx="7">
                  <c:v>9.5000000000000001E-2</c:v>
                </c:pt>
                <c:pt idx="8">
                  <c:v>1.5</c:v>
                </c:pt>
              </c:numCache>
            </c:numRef>
          </c:val>
          <c:extLst>
            <c:ext xmlns:c15="http://schemas.microsoft.com/office/drawing/2012/chart" uri="{02D57815-91ED-43cb-92C2-25804820EDAC}">
              <c15:datalabelsRange>
                <c15:f>Sheet1!$B$2:$B$10</c15:f>
                <c15:dlblRangeCache>
                  <c:ptCount val="9"/>
                  <c:pt idx="0">
                    <c:v>22%</c:v>
                  </c:pt>
                  <c:pt idx="1">
                    <c:v>2%</c:v>
                  </c:pt>
                  <c:pt idx="2">
                    <c:v>47%</c:v>
                  </c:pt>
                  <c:pt idx="3">
                    <c:v>29%</c:v>
                  </c:pt>
                  <c:pt idx="4">
                    <c:v>27%</c:v>
                  </c:pt>
                  <c:pt idx="5">
                    <c:v>84%</c:v>
                  </c:pt>
                  <c:pt idx="6">
                    <c:v>5%</c:v>
                  </c:pt>
                  <c:pt idx="7">
                    <c:v>10%</c:v>
                  </c:pt>
                  <c:pt idx="8">
                    <c:v>331%</c:v>
                  </c:pt>
                </c15:dlblRangeCache>
              </c15:datalabelsRange>
            </c:ext>
            <c:ext xmlns:c16="http://schemas.microsoft.com/office/drawing/2014/chart" uri="{C3380CC4-5D6E-409C-BE32-E72D297353CC}">
              <c16:uniqueId val="{00000000-4D8C-43E8-8685-CCAE9FF2E449}"/>
            </c:ext>
          </c:extLst>
        </c:ser>
        <c:dLbls>
          <c:showLegendKey val="0"/>
          <c:showVal val="0"/>
          <c:showCatName val="0"/>
          <c:showSerName val="0"/>
          <c:showPercent val="0"/>
          <c:showBubbleSize val="0"/>
        </c:dLbls>
        <c:gapWidth val="80"/>
        <c:overlap val="-27"/>
        <c:axId val="731864704"/>
        <c:axId val="731868312"/>
      </c:barChart>
      <c:catAx>
        <c:axId val="731864704"/>
        <c:scaling>
          <c:orientation val="minMax"/>
        </c:scaling>
        <c:delete val="0"/>
        <c:axPos val="b"/>
        <c:numFmt formatCode="General" sourceLinked="1"/>
        <c:majorTickMark val="none"/>
        <c:minorTickMark val="none"/>
        <c:tickLblPos val="low"/>
        <c:spPr>
          <a:noFill/>
          <a:ln w="15875" cap="flat" cmpd="sng" algn="ctr">
            <a:solidFill>
              <a:schemeClr val="tx1">
                <a:lumMod val="75000"/>
                <a:lumOff val="2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1868312"/>
        <c:crosses val="autoZero"/>
        <c:auto val="1"/>
        <c:lblAlgn val="ctr"/>
        <c:lblOffset val="100"/>
        <c:noMultiLvlLbl val="0"/>
      </c:catAx>
      <c:valAx>
        <c:axId val="731868312"/>
        <c:scaling>
          <c:orientation val="minMax"/>
        </c:scaling>
        <c:delete val="1"/>
        <c:axPos val="l"/>
        <c:numFmt formatCode="0%" sourceLinked="1"/>
        <c:majorTickMark val="none"/>
        <c:minorTickMark val="none"/>
        <c:tickLblPos val="nextTo"/>
        <c:crossAx val="731864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2421752738654148E-2"/>
          <c:y val="3.4109413172942478E-2"/>
          <c:w val="0.97515649452269171"/>
          <c:h val="0.88712501937052068"/>
        </c:manualLayout>
      </c:layout>
      <c:barChart>
        <c:barDir val="bar"/>
        <c:grouping val="clustered"/>
        <c:varyColors val="0"/>
        <c:ser>
          <c:idx val="0"/>
          <c:order val="0"/>
          <c:tx>
            <c:strRef>
              <c:f>Sheet1!$B$1</c:f>
              <c:strCache>
                <c:ptCount val="1"/>
                <c:pt idx="0">
                  <c:v>Shr Index</c:v>
                </c:pt>
              </c:strCache>
            </c:strRef>
          </c:tx>
          <c:spPr>
            <a:solidFill>
              <a:schemeClr val="accent6">
                <a:lumMod val="20000"/>
                <a:lumOff val="80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CE85-4E86-A534-2E5618E0CE58}"/>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1-CE85-4E86-A534-2E5618E0CE5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Premiere Fresh/Natural Grocery</c:v>
                </c:pt>
                <c:pt idx="1">
                  <c:v>Warehouse Clubs</c:v>
                </c:pt>
                <c:pt idx="2">
                  <c:v>Online Shopping</c:v>
                </c:pt>
                <c:pt idx="3">
                  <c:v>Conventional Grocery</c:v>
                </c:pt>
                <c:pt idx="4">
                  <c:v>Mass Merch w/ Supers</c:v>
                </c:pt>
                <c:pt idx="5">
                  <c:v>Value Grocery</c:v>
                </c:pt>
                <c:pt idx="6">
                  <c:v>Pet Stores</c:v>
                </c:pt>
              </c:strCache>
            </c:strRef>
          </c:cat>
          <c:val>
            <c:numRef>
              <c:f>Sheet1!$B$2:$B$8</c:f>
              <c:numCache>
                <c:formatCode>0</c:formatCode>
                <c:ptCount val="7"/>
                <c:pt idx="0">
                  <c:v>251.64353760425874</c:v>
                </c:pt>
                <c:pt idx="1">
                  <c:v>160.99547825637666</c:v>
                </c:pt>
                <c:pt idx="2">
                  <c:v>133.01610910524627</c:v>
                </c:pt>
                <c:pt idx="3">
                  <c:v>97.954775280530825</c:v>
                </c:pt>
                <c:pt idx="4">
                  <c:v>88.980350764597645</c:v>
                </c:pt>
                <c:pt idx="5">
                  <c:v>48.557804486024821</c:v>
                </c:pt>
                <c:pt idx="6">
                  <c:v>45.454998512388542</c:v>
                </c:pt>
              </c:numCache>
            </c:numRef>
          </c:val>
          <c:extLst>
            <c:ext xmlns:c16="http://schemas.microsoft.com/office/drawing/2014/chart" uri="{C3380CC4-5D6E-409C-BE32-E72D297353CC}">
              <c16:uniqueId val="{00000000-FD90-4770-BF39-0034E11C5180}"/>
            </c:ext>
          </c:extLst>
        </c:ser>
        <c:dLbls>
          <c:showLegendKey val="0"/>
          <c:showVal val="0"/>
          <c:showCatName val="0"/>
          <c:showSerName val="0"/>
          <c:showPercent val="0"/>
          <c:showBubbleSize val="0"/>
        </c:dLbls>
        <c:gapWidth val="80"/>
        <c:axId val="731864704"/>
        <c:axId val="731868312"/>
      </c:barChart>
      <c:catAx>
        <c:axId val="731864704"/>
        <c:scaling>
          <c:orientation val="maxMin"/>
        </c:scaling>
        <c:delete val="0"/>
        <c:axPos val="l"/>
        <c:numFmt formatCode="General" sourceLinked="1"/>
        <c:majorTickMark val="none"/>
        <c:minorTickMark val="none"/>
        <c:tickLblPos val="low"/>
        <c:spPr>
          <a:noFill/>
          <a:ln w="15875" cap="flat" cmpd="sng" algn="ctr">
            <a:noFill/>
            <a:round/>
          </a:ln>
          <a:effectLst/>
        </c:spPr>
        <c:txPr>
          <a:bodyPr rot="-60000000" spcFirstLastPara="1" vertOverflow="ellipsis" vert="horz" wrap="square" anchor="ctr" anchorCtr="1"/>
          <a:lstStyle/>
          <a:p>
            <a:pPr algn="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31868312"/>
        <c:crosses val="autoZero"/>
        <c:auto val="1"/>
        <c:lblAlgn val="ctr"/>
        <c:lblOffset val="100"/>
        <c:noMultiLvlLbl val="0"/>
      </c:catAx>
      <c:valAx>
        <c:axId val="731868312"/>
        <c:scaling>
          <c:orientation val="minMax"/>
        </c:scaling>
        <c:delete val="1"/>
        <c:axPos val="t"/>
        <c:numFmt formatCode="0" sourceLinked="1"/>
        <c:majorTickMark val="out"/>
        <c:minorTickMark val="none"/>
        <c:tickLblPos val="nextTo"/>
        <c:crossAx val="731864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10160852282016"/>
          <c:y val="3.1159485264039277E-2"/>
          <c:w val="0.64677899215416979"/>
          <c:h val="0.86549473991309245"/>
        </c:manualLayout>
      </c:layout>
      <c:barChart>
        <c:barDir val="bar"/>
        <c:grouping val="percentStacked"/>
        <c:varyColors val="0"/>
        <c:ser>
          <c:idx val="0"/>
          <c:order val="0"/>
          <c:tx>
            <c:strRef>
              <c:f>Sheet1!$B$1</c:f>
              <c:strCache>
                <c:ptCount val="1"/>
                <c:pt idx="0">
                  <c:v>White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Key Independent CPG Brands Customer Demographics</c:v>
                </c:pt>
                <c:pt idx="1">
                  <c:v>Top 20 CPG Companies Customer Demographics</c:v>
                </c:pt>
                <c:pt idx="2">
                  <c:v>U.S. Population by Ethnicity</c:v>
                </c:pt>
              </c:strCache>
            </c:strRef>
          </c:cat>
          <c:val>
            <c:numRef>
              <c:f>Sheet1!$B$2:$B$4</c:f>
              <c:numCache>
                <c:formatCode>0.0%</c:formatCode>
                <c:ptCount val="3"/>
                <c:pt idx="0">
                  <c:v>0.63954560741438493</c:v>
                </c:pt>
                <c:pt idx="1">
                  <c:v>0.68</c:v>
                </c:pt>
                <c:pt idx="2">
                  <c:v>0.57799999999999996</c:v>
                </c:pt>
              </c:numCache>
            </c:numRef>
          </c:val>
          <c:extLst>
            <c:ext xmlns:c16="http://schemas.microsoft.com/office/drawing/2014/chart" uri="{C3380CC4-5D6E-409C-BE32-E72D297353CC}">
              <c16:uniqueId val="{00000000-48BA-4D61-A312-5CA1D286C990}"/>
            </c:ext>
          </c:extLst>
        </c:ser>
        <c:ser>
          <c:idx val="1"/>
          <c:order val="1"/>
          <c:tx>
            <c:strRef>
              <c:f>Sheet1!$C$1</c:f>
              <c:strCache>
                <c:ptCount val="1"/>
                <c:pt idx="0">
                  <c:v>Black</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Key Independent CPG Brands Customer Demographics</c:v>
                </c:pt>
                <c:pt idx="1">
                  <c:v>Top 20 CPG Companies Customer Demographics</c:v>
                </c:pt>
                <c:pt idx="2">
                  <c:v>U.S. Population by Ethnicity</c:v>
                </c:pt>
              </c:strCache>
            </c:strRef>
          </c:cat>
          <c:val>
            <c:numRef>
              <c:f>Sheet1!$C$2:$C$4</c:f>
              <c:numCache>
                <c:formatCode>0.0%</c:formatCode>
                <c:ptCount val="3"/>
                <c:pt idx="0">
                  <c:v>9.6171853634385587E-2</c:v>
                </c:pt>
                <c:pt idx="1">
                  <c:v>0.11799999999999999</c:v>
                </c:pt>
                <c:pt idx="2">
                  <c:v>0.121</c:v>
                </c:pt>
              </c:numCache>
            </c:numRef>
          </c:val>
          <c:extLst>
            <c:ext xmlns:c16="http://schemas.microsoft.com/office/drawing/2014/chart" uri="{C3380CC4-5D6E-409C-BE32-E72D297353CC}">
              <c16:uniqueId val="{00000001-48BA-4D61-A312-5CA1D286C990}"/>
            </c:ext>
          </c:extLst>
        </c:ser>
        <c:ser>
          <c:idx val="2"/>
          <c:order val="2"/>
          <c:tx>
            <c:strRef>
              <c:f>Sheet1!$D$1</c:f>
              <c:strCache>
                <c:ptCount val="1"/>
                <c:pt idx="0">
                  <c:v>Hispanic</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Key Independent CPG Brands Customer Demographics</c:v>
                </c:pt>
                <c:pt idx="1">
                  <c:v>Top 20 CPG Companies Customer Demographics</c:v>
                </c:pt>
                <c:pt idx="2">
                  <c:v>U.S. Population by Ethnicity</c:v>
                </c:pt>
              </c:strCache>
            </c:strRef>
          </c:cat>
          <c:val>
            <c:numRef>
              <c:f>Sheet1!$D$2:$D$4</c:f>
              <c:numCache>
                <c:formatCode>0.00%</c:formatCode>
                <c:ptCount val="3"/>
                <c:pt idx="0">
                  <c:v>0.1586045292161358</c:v>
                </c:pt>
                <c:pt idx="1">
                  <c:v>0.14099999999999999</c:v>
                </c:pt>
                <c:pt idx="2">
                  <c:v>0.187</c:v>
                </c:pt>
              </c:numCache>
            </c:numRef>
          </c:val>
          <c:extLst>
            <c:ext xmlns:c16="http://schemas.microsoft.com/office/drawing/2014/chart" uri="{C3380CC4-5D6E-409C-BE32-E72D297353CC}">
              <c16:uniqueId val="{00000002-48BA-4D61-A312-5CA1D286C990}"/>
            </c:ext>
          </c:extLst>
        </c:ser>
        <c:ser>
          <c:idx val="3"/>
          <c:order val="3"/>
          <c:tx>
            <c:strRef>
              <c:f>Sheet1!$E$1</c:f>
              <c:strCache>
                <c:ptCount val="1"/>
                <c:pt idx="0">
                  <c:v>Asian</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Key Independent CPG Brands Customer Demographics</c:v>
                </c:pt>
                <c:pt idx="1">
                  <c:v>Top 20 CPG Companies Customer Demographics</c:v>
                </c:pt>
                <c:pt idx="2">
                  <c:v>U.S. Population by Ethnicity</c:v>
                </c:pt>
              </c:strCache>
            </c:strRef>
          </c:cat>
          <c:val>
            <c:numRef>
              <c:f>Sheet1!$E$2:$E$4</c:f>
              <c:numCache>
                <c:formatCode>0.00%</c:formatCode>
                <c:ptCount val="3"/>
                <c:pt idx="0">
                  <c:v>7.095493585177455E-2</c:v>
                </c:pt>
                <c:pt idx="1">
                  <c:v>3.5999999999999997E-2</c:v>
                </c:pt>
                <c:pt idx="2">
                  <c:v>5.8999999999999997E-2</c:v>
                </c:pt>
              </c:numCache>
            </c:numRef>
          </c:val>
          <c:extLst>
            <c:ext xmlns:c16="http://schemas.microsoft.com/office/drawing/2014/chart" uri="{C3380CC4-5D6E-409C-BE32-E72D297353CC}">
              <c16:uniqueId val="{00000003-48BA-4D61-A312-5CA1D286C990}"/>
            </c:ext>
          </c:extLst>
        </c:ser>
        <c:ser>
          <c:idx val="4"/>
          <c:order val="4"/>
          <c:tx>
            <c:strRef>
              <c:f>Sheet1!$F$1</c:f>
              <c:strCache>
                <c:ptCount val="1"/>
                <c:pt idx="0">
                  <c:v>Other</c:v>
                </c:pt>
              </c:strCache>
            </c:strRef>
          </c:tx>
          <c:spPr>
            <a:solidFill>
              <a:schemeClr val="accent5"/>
            </a:solidFill>
            <a:ln>
              <a:noFill/>
            </a:ln>
            <a:effectLst/>
          </c:spPr>
          <c:invertIfNegative val="0"/>
          <c:dLbls>
            <c:dLbl>
              <c:idx val="0"/>
              <c:layout>
                <c:manualLayout>
                  <c:x val="8.6400087526621906E-3"/>
                  <c:y val="-2.83268047854902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BA-4D61-A312-5CA1D286C990}"/>
                </c:ext>
              </c:extLst>
            </c:dLbl>
            <c:dLbl>
              <c:idx val="1"/>
              <c:layout>
                <c:manualLayout>
                  <c:x val="1.873145099282245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BA-4D61-A312-5CA1D286C99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Key Independent CPG Brands Customer Demographics</c:v>
                </c:pt>
                <c:pt idx="1">
                  <c:v>Top 20 CPG Companies Customer Demographics</c:v>
                </c:pt>
                <c:pt idx="2">
                  <c:v>U.S. Population by Ethnicity</c:v>
                </c:pt>
              </c:strCache>
            </c:strRef>
          </c:cat>
          <c:val>
            <c:numRef>
              <c:f>Sheet1!$F$2:$F$4</c:f>
              <c:numCache>
                <c:formatCode>0%</c:formatCode>
                <c:ptCount val="3"/>
                <c:pt idx="0">
                  <c:v>3.5000000000000003E-2</c:v>
                </c:pt>
                <c:pt idx="1">
                  <c:v>2.4999999999999911E-2</c:v>
                </c:pt>
                <c:pt idx="2">
                  <c:v>5.500000000000016E-2</c:v>
                </c:pt>
              </c:numCache>
            </c:numRef>
          </c:val>
          <c:extLst>
            <c:ext xmlns:c16="http://schemas.microsoft.com/office/drawing/2014/chart" uri="{C3380CC4-5D6E-409C-BE32-E72D297353CC}">
              <c16:uniqueId val="{00000006-48BA-4D61-A312-5CA1D286C990}"/>
            </c:ext>
          </c:extLst>
        </c:ser>
        <c:dLbls>
          <c:showLegendKey val="0"/>
          <c:showVal val="0"/>
          <c:showCatName val="0"/>
          <c:showSerName val="0"/>
          <c:showPercent val="0"/>
          <c:showBubbleSize val="0"/>
        </c:dLbls>
        <c:gapWidth val="150"/>
        <c:overlap val="100"/>
        <c:axId val="235008207"/>
        <c:axId val="235008623"/>
      </c:barChart>
      <c:catAx>
        <c:axId val="235008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35008623"/>
        <c:crosses val="autoZero"/>
        <c:auto val="1"/>
        <c:lblAlgn val="ctr"/>
        <c:lblOffset val="100"/>
        <c:noMultiLvlLbl val="0"/>
      </c:catAx>
      <c:valAx>
        <c:axId val="235008623"/>
        <c:scaling>
          <c:orientation val="minMax"/>
          <c:max val="1.05"/>
        </c:scaling>
        <c:delete val="1"/>
        <c:axPos val="b"/>
        <c:numFmt formatCode="0%" sourceLinked="0"/>
        <c:majorTickMark val="none"/>
        <c:minorTickMark val="none"/>
        <c:tickLblPos val="nextTo"/>
        <c:crossAx val="235008207"/>
        <c:crosses val="autoZero"/>
        <c:crossBetween val="between"/>
        <c:majorUnit val="5.000000000000001E-2"/>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1477932504574768"/>
          <c:y val="0.90004817786554214"/>
          <c:w val="0.5472982897529407"/>
          <c:h val="7.72903816757570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49267321098309E-2"/>
          <c:y val="0.129899339850747"/>
          <c:w val="0.95815016360791005"/>
          <c:h val="0.62430537249655227"/>
        </c:manualLayout>
      </c:layout>
      <c:barChart>
        <c:barDir val="col"/>
        <c:grouping val="clustered"/>
        <c:varyColors val="0"/>
        <c:ser>
          <c:idx val="0"/>
          <c:order val="0"/>
          <c:tx>
            <c:strRef>
              <c:f>Sheet1!$C$1</c:f>
              <c:strCache>
                <c:ptCount val="1"/>
                <c:pt idx="0">
                  <c:v>HEALTHIER OPTIONS</c:v>
                </c:pt>
              </c:strCache>
            </c:strRef>
          </c:tx>
          <c:spPr>
            <a:solidFill>
              <a:schemeClr val="accent1"/>
            </a:solidFill>
            <a:ln>
              <a:noFill/>
            </a:ln>
            <a:effectLst/>
          </c:spPr>
          <c:invertIfNegative val="0"/>
          <c:cat>
            <c:strRef>
              <c:f>Sheet1!$A$2:$A$19</c:f>
              <c:strCache>
                <c:ptCount val="5"/>
                <c:pt idx="0">
                  <c:v>Global</c:v>
                </c:pt>
                <c:pt idx="1">
                  <c:v>USA</c:v>
                </c:pt>
                <c:pt idx="2">
                  <c:v>Canada</c:v>
                </c:pt>
                <c:pt idx="3">
                  <c:v>Mexico</c:v>
                </c:pt>
                <c:pt idx="4">
                  <c:v>UK</c:v>
                </c:pt>
              </c:strCache>
            </c:strRef>
          </c:cat>
          <c:val>
            <c:numRef>
              <c:f>Sheet1!$C$2:$C$19</c:f>
            </c:numRef>
          </c:val>
          <c:extLst>
            <c:ext xmlns:c16="http://schemas.microsoft.com/office/drawing/2014/chart" uri="{C3380CC4-5D6E-409C-BE32-E72D297353CC}">
              <c16:uniqueId val="{00000000-B890-5840-AEAB-3601B2663BED}"/>
            </c:ext>
          </c:extLst>
        </c:ser>
        <c:ser>
          <c:idx val="1"/>
          <c:order val="1"/>
          <c:tx>
            <c:strRef>
              <c:f>Sheet1!$D$1</c:f>
              <c:strCache>
                <c:ptCount val="1"/>
                <c:pt idx="0">
                  <c:v>Sustainable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5"/>
                <c:pt idx="0">
                  <c:v>Global</c:v>
                </c:pt>
                <c:pt idx="1">
                  <c:v>USA</c:v>
                </c:pt>
                <c:pt idx="2">
                  <c:v>Canada</c:v>
                </c:pt>
                <c:pt idx="3">
                  <c:v>Mexico</c:v>
                </c:pt>
                <c:pt idx="4">
                  <c:v>UK</c:v>
                </c:pt>
              </c:strCache>
            </c:strRef>
          </c:cat>
          <c:val>
            <c:numRef>
              <c:f>Sheet1!$D$2:$D$19</c:f>
              <c:numCache>
                <c:formatCode>0</c:formatCode>
                <c:ptCount val="5"/>
                <c:pt idx="0">
                  <c:v>72.362327575683594</c:v>
                </c:pt>
                <c:pt idx="1">
                  <c:v>67.201835632324219</c:v>
                </c:pt>
                <c:pt idx="2">
                  <c:v>55.454545021057129</c:v>
                </c:pt>
                <c:pt idx="3">
                  <c:v>78.947368621826172</c:v>
                </c:pt>
                <c:pt idx="4">
                  <c:v>60.888890266418457</c:v>
                </c:pt>
              </c:numCache>
            </c:numRef>
          </c:val>
          <c:extLst>
            <c:ext xmlns:c16="http://schemas.microsoft.com/office/drawing/2014/chart" uri="{C3380CC4-5D6E-409C-BE32-E72D297353CC}">
              <c16:uniqueId val="{00000001-B890-5840-AEAB-3601B2663BED}"/>
            </c:ext>
          </c:extLst>
        </c:ser>
        <c:ser>
          <c:idx val="2"/>
          <c:order val="2"/>
          <c:tx>
            <c:strRef>
              <c:f>Sheet1!$E$1</c:f>
              <c:strCache>
                <c:ptCount val="1"/>
                <c:pt idx="0">
                  <c:v>NUTRITIONAL BENEFITS</c:v>
                </c:pt>
              </c:strCache>
            </c:strRef>
          </c:tx>
          <c:spPr>
            <a:solidFill>
              <a:schemeClr val="accent3"/>
            </a:solidFill>
            <a:ln>
              <a:noFill/>
            </a:ln>
            <a:effectLst/>
          </c:spPr>
          <c:invertIfNegative val="0"/>
          <c:cat>
            <c:strRef>
              <c:f>Sheet1!$A$2:$A$19</c:f>
              <c:strCache>
                <c:ptCount val="5"/>
                <c:pt idx="0">
                  <c:v>Global</c:v>
                </c:pt>
                <c:pt idx="1">
                  <c:v>USA</c:v>
                </c:pt>
                <c:pt idx="2">
                  <c:v>Canada</c:v>
                </c:pt>
                <c:pt idx="3">
                  <c:v>Mexico</c:v>
                </c:pt>
                <c:pt idx="4">
                  <c:v>UK</c:v>
                </c:pt>
              </c:strCache>
            </c:strRef>
          </c:cat>
          <c:val>
            <c:numRef>
              <c:f>Sheet1!$E$2:$E$19</c:f>
            </c:numRef>
          </c:val>
          <c:extLst>
            <c:ext xmlns:c16="http://schemas.microsoft.com/office/drawing/2014/chart" uri="{C3380CC4-5D6E-409C-BE32-E72D297353CC}">
              <c16:uniqueId val="{00000002-B890-5840-AEAB-3601B2663BED}"/>
            </c:ext>
          </c:extLst>
        </c:ser>
        <c:ser>
          <c:idx val="3"/>
          <c:order val="3"/>
          <c:tx>
            <c:strRef>
              <c:f>Sheet1!$F$1</c:f>
              <c:strCache>
                <c:ptCount val="1"/>
                <c:pt idx="0">
                  <c:v>Local source of origin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5"/>
                <c:pt idx="0">
                  <c:v>Global</c:v>
                </c:pt>
                <c:pt idx="1">
                  <c:v>USA</c:v>
                </c:pt>
                <c:pt idx="2">
                  <c:v>Canada</c:v>
                </c:pt>
                <c:pt idx="3">
                  <c:v>Mexico</c:v>
                </c:pt>
                <c:pt idx="4">
                  <c:v>UK</c:v>
                </c:pt>
              </c:strCache>
            </c:strRef>
          </c:cat>
          <c:val>
            <c:numRef>
              <c:f>Sheet1!$F$2:$F$19</c:f>
              <c:numCache>
                <c:formatCode>0</c:formatCode>
                <c:ptCount val="5"/>
                <c:pt idx="0">
                  <c:v>68.390951156616211</c:v>
                </c:pt>
                <c:pt idx="1">
                  <c:v>66.590908050537109</c:v>
                </c:pt>
                <c:pt idx="2">
                  <c:v>57.078649520874023</c:v>
                </c:pt>
                <c:pt idx="3">
                  <c:v>68.859649658203125</c:v>
                </c:pt>
                <c:pt idx="4">
                  <c:v>58.968611717224121</c:v>
                </c:pt>
              </c:numCache>
            </c:numRef>
          </c:val>
          <c:extLst>
            <c:ext xmlns:c16="http://schemas.microsoft.com/office/drawing/2014/chart" uri="{C3380CC4-5D6E-409C-BE32-E72D297353CC}">
              <c16:uniqueId val="{00000003-B890-5840-AEAB-3601B2663BED}"/>
            </c:ext>
          </c:extLst>
        </c:ser>
        <c:ser>
          <c:idx val="4"/>
          <c:order val="4"/>
          <c:tx>
            <c:strRef>
              <c:f>Sheet1!$G$1</c:f>
              <c:strCache>
                <c:ptCount val="1"/>
                <c:pt idx="0">
                  <c:v>HYGIENE/SAFETY</c:v>
                </c:pt>
              </c:strCache>
            </c:strRef>
          </c:tx>
          <c:spPr>
            <a:solidFill>
              <a:schemeClr val="accent5"/>
            </a:solidFill>
            <a:ln>
              <a:noFill/>
            </a:ln>
            <a:effectLst/>
          </c:spPr>
          <c:invertIfNegative val="0"/>
          <c:cat>
            <c:strRef>
              <c:f>Sheet1!$A$2:$A$19</c:f>
              <c:strCache>
                <c:ptCount val="5"/>
                <c:pt idx="0">
                  <c:v>Global</c:v>
                </c:pt>
                <c:pt idx="1">
                  <c:v>USA</c:v>
                </c:pt>
                <c:pt idx="2">
                  <c:v>Canada</c:v>
                </c:pt>
                <c:pt idx="3">
                  <c:v>Mexico</c:v>
                </c:pt>
                <c:pt idx="4">
                  <c:v>UK</c:v>
                </c:pt>
              </c:strCache>
            </c:strRef>
          </c:cat>
          <c:val>
            <c:numRef>
              <c:f>Sheet1!$G$2:$G$19</c:f>
            </c:numRef>
          </c:val>
          <c:extLst>
            <c:ext xmlns:c16="http://schemas.microsoft.com/office/drawing/2014/chart" uri="{C3380CC4-5D6E-409C-BE32-E72D297353CC}">
              <c16:uniqueId val="{00000004-B890-5840-AEAB-3601B2663BED}"/>
            </c:ext>
          </c:extLst>
        </c:ser>
        <c:ser>
          <c:idx val="5"/>
          <c:order val="5"/>
          <c:tx>
            <c:strRef>
              <c:f>Sheet1!$H$1</c:f>
              <c:strCache>
                <c:ptCount val="1"/>
                <c:pt idx="0">
                  <c:v>ENHANCE PHYSICAL PERFORMANCE</c:v>
                </c:pt>
              </c:strCache>
            </c:strRef>
          </c:tx>
          <c:spPr>
            <a:solidFill>
              <a:schemeClr val="accent6"/>
            </a:solidFill>
            <a:ln>
              <a:noFill/>
            </a:ln>
            <a:effectLst/>
          </c:spPr>
          <c:invertIfNegative val="0"/>
          <c:cat>
            <c:strRef>
              <c:f>Sheet1!$A$2:$A$19</c:f>
              <c:strCache>
                <c:ptCount val="5"/>
                <c:pt idx="0">
                  <c:v>Global</c:v>
                </c:pt>
                <c:pt idx="1">
                  <c:v>USA</c:v>
                </c:pt>
                <c:pt idx="2">
                  <c:v>Canada</c:v>
                </c:pt>
                <c:pt idx="3">
                  <c:v>Mexico</c:v>
                </c:pt>
                <c:pt idx="4">
                  <c:v>UK</c:v>
                </c:pt>
              </c:strCache>
            </c:strRef>
          </c:cat>
          <c:val>
            <c:numRef>
              <c:f>Sheet1!$H$2:$H$19</c:f>
            </c:numRef>
          </c:val>
          <c:extLst>
            <c:ext xmlns:c16="http://schemas.microsoft.com/office/drawing/2014/chart" uri="{C3380CC4-5D6E-409C-BE32-E72D297353CC}">
              <c16:uniqueId val="{00000005-B890-5840-AEAB-3601B2663BED}"/>
            </c:ext>
          </c:extLst>
        </c:ser>
        <c:ser>
          <c:idx val="6"/>
          <c:order val="6"/>
          <c:tx>
            <c:strRef>
              <c:f>Sheet1!$I$1</c:f>
              <c:strCache>
                <c:ptCount val="1"/>
                <c:pt idx="0">
                  <c:v>RELAXATION OR CALMING</c:v>
                </c:pt>
              </c:strCache>
            </c:strRef>
          </c:tx>
          <c:spPr>
            <a:solidFill>
              <a:schemeClr val="accent1">
                <a:lumMod val="60000"/>
              </a:schemeClr>
            </a:solidFill>
            <a:ln>
              <a:noFill/>
            </a:ln>
            <a:effectLst/>
          </c:spPr>
          <c:invertIfNegative val="0"/>
          <c:cat>
            <c:strRef>
              <c:f>Sheet1!$A$2:$A$19</c:f>
              <c:strCache>
                <c:ptCount val="5"/>
                <c:pt idx="0">
                  <c:v>Global</c:v>
                </c:pt>
                <c:pt idx="1">
                  <c:v>USA</c:v>
                </c:pt>
                <c:pt idx="2">
                  <c:v>Canada</c:v>
                </c:pt>
                <c:pt idx="3">
                  <c:v>Mexico</c:v>
                </c:pt>
                <c:pt idx="4">
                  <c:v>UK</c:v>
                </c:pt>
              </c:strCache>
            </c:strRef>
          </c:cat>
          <c:val>
            <c:numRef>
              <c:f>Sheet1!$I$2:$I$19</c:f>
            </c:numRef>
          </c:val>
          <c:extLst>
            <c:ext xmlns:c16="http://schemas.microsoft.com/office/drawing/2014/chart" uri="{C3380CC4-5D6E-409C-BE32-E72D297353CC}">
              <c16:uniqueId val="{00000006-B890-5840-AEAB-3601B2663BED}"/>
            </c:ext>
          </c:extLst>
        </c:ser>
        <c:ser>
          <c:idx val="7"/>
          <c:order val="7"/>
          <c:tx>
            <c:strRef>
              <c:f>Sheet1!$J$1</c:f>
              <c:strCache>
                <c:ptCount val="1"/>
                <c:pt idx="0">
                  <c:v>Socially responsible</c:v>
                </c:pt>
              </c:strCache>
            </c:strRef>
          </c:tx>
          <c:spPr>
            <a:solidFill>
              <a:srgbClr val="00F000"/>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5"/>
                <c:pt idx="0">
                  <c:v>Global</c:v>
                </c:pt>
                <c:pt idx="1">
                  <c:v>USA</c:v>
                </c:pt>
                <c:pt idx="2">
                  <c:v>Canada</c:v>
                </c:pt>
                <c:pt idx="3">
                  <c:v>Mexico</c:v>
                </c:pt>
                <c:pt idx="4">
                  <c:v>UK</c:v>
                </c:pt>
              </c:strCache>
            </c:strRef>
          </c:cat>
          <c:val>
            <c:numRef>
              <c:f>Sheet1!$J$2:$J$19</c:f>
              <c:numCache>
                <c:formatCode>0</c:formatCode>
                <c:ptCount val="5"/>
                <c:pt idx="0">
                  <c:v>67.613790512084961</c:v>
                </c:pt>
                <c:pt idx="1">
                  <c:v>58.415840148925781</c:v>
                </c:pt>
                <c:pt idx="2">
                  <c:v>52.475249290466309</c:v>
                </c:pt>
                <c:pt idx="3">
                  <c:v>75.972538948059082</c:v>
                </c:pt>
                <c:pt idx="4">
                  <c:v>62.770563125610352</c:v>
                </c:pt>
              </c:numCache>
            </c:numRef>
          </c:val>
          <c:extLst>
            <c:ext xmlns:c16="http://schemas.microsoft.com/office/drawing/2014/chart" uri="{C3380CC4-5D6E-409C-BE32-E72D297353CC}">
              <c16:uniqueId val="{00000007-B890-5840-AEAB-3601B2663BED}"/>
            </c:ext>
          </c:extLst>
        </c:ser>
        <c:ser>
          <c:idx val="8"/>
          <c:order val="8"/>
          <c:tx>
            <c:strRef>
              <c:f>Sheet1!$B$1</c:f>
              <c:strCache>
                <c:ptCount val="1"/>
                <c:pt idx="0">
                  <c:v>CUSTOMIZED </c:v>
                </c:pt>
              </c:strCache>
            </c:strRef>
          </c:tx>
          <c:spPr>
            <a:solidFill>
              <a:schemeClr val="accent3">
                <a:lumMod val="60000"/>
              </a:schemeClr>
            </a:solidFill>
            <a:ln>
              <a:noFill/>
            </a:ln>
            <a:effectLst/>
          </c:spPr>
          <c:invertIfNegative val="0"/>
          <c:cat>
            <c:strRef>
              <c:f>Sheet1!$A$2:$A$19</c:f>
              <c:strCache>
                <c:ptCount val="5"/>
                <c:pt idx="0">
                  <c:v>Global</c:v>
                </c:pt>
                <c:pt idx="1">
                  <c:v>USA</c:v>
                </c:pt>
                <c:pt idx="2">
                  <c:v>Canada</c:v>
                </c:pt>
                <c:pt idx="3">
                  <c:v>Mexico</c:v>
                </c:pt>
                <c:pt idx="4">
                  <c:v>UK</c:v>
                </c:pt>
              </c:strCache>
            </c:strRef>
          </c:cat>
          <c:val>
            <c:numRef>
              <c:f>Sheet1!$B$2:$B$19</c:f>
            </c:numRef>
          </c:val>
          <c:extLst>
            <c:ext xmlns:c16="http://schemas.microsoft.com/office/drawing/2014/chart" uri="{C3380CC4-5D6E-409C-BE32-E72D297353CC}">
              <c16:uniqueId val="{00000008-B890-5840-AEAB-3601B2663BED}"/>
            </c:ext>
          </c:extLst>
        </c:ser>
        <c:ser>
          <c:idx val="9"/>
          <c:order val="9"/>
          <c:tx>
            <c:strRef>
              <c:f>Sheet1!$K$1</c:f>
              <c:strCache>
                <c:ptCount val="1"/>
                <c:pt idx="0">
                  <c:v>SPECIAL DIETARY </c:v>
                </c:pt>
              </c:strCache>
            </c:strRef>
          </c:tx>
          <c:spPr>
            <a:solidFill>
              <a:schemeClr val="accent4">
                <a:lumMod val="60000"/>
              </a:schemeClr>
            </a:solidFill>
            <a:ln>
              <a:noFill/>
            </a:ln>
            <a:effectLst/>
          </c:spPr>
          <c:invertIfNegative val="0"/>
          <c:cat>
            <c:strRef>
              <c:f>Sheet1!$A$2:$A$19</c:f>
              <c:strCache>
                <c:ptCount val="5"/>
                <c:pt idx="0">
                  <c:v>Global</c:v>
                </c:pt>
                <c:pt idx="1">
                  <c:v>USA</c:v>
                </c:pt>
                <c:pt idx="2">
                  <c:v>Canada</c:v>
                </c:pt>
                <c:pt idx="3">
                  <c:v>Mexico</c:v>
                </c:pt>
                <c:pt idx="4">
                  <c:v>UK</c:v>
                </c:pt>
              </c:strCache>
            </c:strRef>
          </c:cat>
          <c:val>
            <c:numRef>
              <c:f>Sheet1!$K$2:$K$19</c:f>
            </c:numRef>
          </c:val>
          <c:extLst>
            <c:ext xmlns:c16="http://schemas.microsoft.com/office/drawing/2014/chart" uri="{C3380CC4-5D6E-409C-BE32-E72D297353CC}">
              <c16:uniqueId val="{00000009-B890-5840-AEAB-3601B2663BED}"/>
            </c:ext>
          </c:extLst>
        </c:ser>
        <c:ser>
          <c:idx val="10"/>
          <c:order val="10"/>
          <c:tx>
            <c:strRef>
              <c:f>Sheet1!$L$1</c:f>
              <c:strCache>
                <c:ptCount val="1"/>
                <c:pt idx="0">
                  <c:v>Ingredient/supply transparency</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5"/>
                <c:pt idx="0">
                  <c:v>Global</c:v>
                </c:pt>
                <c:pt idx="1">
                  <c:v>USA</c:v>
                </c:pt>
                <c:pt idx="2">
                  <c:v>Canada</c:v>
                </c:pt>
                <c:pt idx="3">
                  <c:v>Mexico</c:v>
                </c:pt>
                <c:pt idx="4">
                  <c:v>UK</c:v>
                </c:pt>
              </c:strCache>
            </c:strRef>
          </c:cat>
          <c:val>
            <c:numRef>
              <c:f>Sheet1!$L$2:$L$19</c:f>
              <c:numCache>
                <c:formatCode>0</c:formatCode>
                <c:ptCount val="5"/>
                <c:pt idx="0">
                  <c:v>63.514930725097656</c:v>
                </c:pt>
                <c:pt idx="1">
                  <c:v>47.916666984558105</c:v>
                </c:pt>
                <c:pt idx="2">
                  <c:v>43.192490577697754</c:v>
                </c:pt>
                <c:pt idx="3">
                  <c:v>69.020501136779785</c:v>
                </c:pt>
                <c:pt idx="4">
                  <c:v>54.008440971374512</c:v>
                </c:pt>
              </c:numCache>
            </c:numRef>
          </c:val>
          <c:extLst>
            <c:ext xmlns:c16="http://schemas.microsoft.com/office/drawing/2014/chart" uri="{C3380CC4-5D6E-409C-BE32-E72D297353CC}">
              <c16:uniqueId val="{0000000A-B890-5840-AEAB-3601B2663BED}"/>
            </c:ext>
          </c:extLst>
        </c:ser>
        <c:ser>
          <c:idx val="11"/>
          <c:order val="11"/>
          <c:tx>
            <c:strRef>
              <c:f>Sheet1!$M$1</c:f>
              <c:strCache>
                <c:ptCount val="1"/>
                <c:pt idx="0">
                  <c:v>PLANT BASED </c:v>
                </c:pt>
              </c:strCache>
            </c:strRef>
          </c:tx>
          <c:spPr>
            <a:solidFill>
              <a:schemeClr val="accent6">
                <a:lumMod val="60000"/>
              </a:schemeClr>
            </a:solidFill>
            <a:ln>
              <a:noFill/>
            </a:ln>
            <a:effectLst/>
          </c:spPr>
          <c:invertIfNegative val="0"/>
          <c:cat>
            <c:strRef>
              <c:f>Sheet1!$A$2:$A$19</c:f>
              <c:strCache>
                <c:ptCount val="5"/>
                <c:pt idx="0">
                  <c:v>Global</c:v>
                </c:pt>
                <c:pt idx="1">
                  <c:v>USA</c:v>
                </c:pt>
                <c:pt idx="2">
                  <c:v>Canada</c:v>
                </c:pt>
                <c:pt idx="3">
                  <c:v>Mexico</c:v>
                </c:pt>
                <c:pt idx="4">
                  <c:v>UK</c:v>
                </c:pt>
              </c:strCache>
            </c:strRef>
          </c:cat>
          <c:val>
            <c:numRef>
              <c:f>Sheet1!$M$2:$M$19</c:f>
            </c:numRef>
          </c:val>
          <c:extLst>
            <c:ext xmlns:c16="http://schemas.microsoft.com/office/drawing/2014/chart" uri="{C3380CC4-5D6E-409C-BE32-E72D297353CC}">
              <c16:uniqueId val="{0000000B-B890-5840-AEAB-3601B2663BED}"/>
            </c:ext>
          </c:extLst>
        </c:ser>
        <c:ser>
          <c:idx val="12"/>
          <c:order val="12"/>
          <c:tx>
            <c:strRef>
              <c:f>Sheet1!$N$1</c:f>
              <c:strCache>
                <c:ptCount val="1"/>
                <c:pt idx="0">
                  <c:v>GMO free/organic/natural</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5"/>
                <c:pt idx="0">
                  <c:v>Global</c:v>
                </c:pt>
                <c:pt idx="1">
                  <c:v>USA</c:v>
                </c:pt>
                <c:pt idx="2">
                  <c:v>Canada</c:v>
                </c:pt>
                <c:pt idx="3">
                  <c:v>Mexico</c:v>
                </c:pt>
                <c:pt idx="4">
                  <c:v>UK</c:v>
                </c:pt>
              </c:strCache>
            </c:strRef>
          </c:cat>
          <c:val>
            <c:numRef>
              <c:f>Sheet1!$N$2:$N$19</c:f>
              <c:numCache>
                <c:formatCode>0</c:formatCode>
                <c:ptCount val="5"/>
                <c:pt idx="0">
                  <c:v>69.897609710693359</c:v>
                </c:pt>
                <c:pt idx="1">
                  <c:v>55.235600471496582</c:v>
                </c:pt>
                <c:pt idx="2">
                  <c:v>49.872774600982666</c:v>
                </c:pt>
                <c:pt idx="3">
                  <c:v>71.428570747375488</c:v>
                </c:pt>
                <c:pt idx="4">
                  <c:v>62.703964233398438</c:v>
                </c:pt>
              </c:numCache>
            </c:numRef>
          </c:val>
          <c:extLst>
            <c:ext xmlns:c16="http://schemas.microsoft.com/office/drawing/2014/chart" uri="{C3380CC4-5D6E-409C-BE32-E72D297353CC}">
              <c16:uniqueId val="{0000000C-B890-5840-AEAB-3601B2663BED}"/>
            </c:ext>
          </c:extLst>
        </c:ser>
        <c:ser>
          <c:idx val="13"/>
          <c:order val="13"/>
          <c:tx>
            <c:strRef>
              <c:f>Sheet1!$O$1</c:f>
              <c:strCache>
                <c:ptCount val="1"/>
                <c:pt idx="0">
                  <c:v>INFO TO MAKE CHOICES</c:v>
                </c:pt>
              </c:strCache>
            </c:strRef>
          </c:tx>
          <c:spPr>
            <a:solidFill>
              <a:schemeClr val="accent2">
                <a:lumMod val="80000"/>
                <a:lumOff val="20000"/>
              </a:schemeClr>
            </a:solidFill>
            <a:ln>
              <a:noFill/>
            </a:ln>
            <a:effectLst/>
          </c:spPr>
          <c:invertIfNegative val="0"/>
          <c:cat>
            <c:strRef>
              <c:f>Sheet1!$A$2:$A$19</c:f>
              <c:strCache>
                <c:ptCount val="5"/>
                <c:pt idx="0">
                  <c:v>Global</c:v>
                </c:pt>
                <c:pt idx="1">
                  <c:v>USA</c:v>
                </c:pt>
                <c:pt idx="2">
                  <c:v>Canada</c:v>
                </c:pt>
                <c:pt idx="3">
                  <c:v>Mexico</c:v>
                </c:pt>
                <c:pt idx="4">
                  <c:v>UK</c:v>
                </c:pt>
              </c:strCache>
            </c:strRef>
          </c:cat>
          <c:val>
            <c:numRef>
              <c:f>Sheet1!$O$2:$O$19</c:f>
            </c:numRef>
          </c:val>
          <c:extLst>
            <c:ext xmlns:c16="http://schemas.microsoft.com/office/drawing/2014/chart" uri="{C3380CC4-5D6E-409C-BE32-E72D297353CC}">
              <c16:uniqueId val="{0000000D-B890-5840-AEAB-3601B2663BED}"/>
            </c:ext>
          </c:extLst>
        </c:ser>
        <c:ser>
          <c:idx val="14"/>
          <c:order val="14"/>
          <c:tx>
            <c:strRef>
              <c:f>Sheet1!$P$1</c:f>
              <c:strCache>
                <c:ptCount val="1"/>
                <c:pt idx="0">
                  <c:v>ANY</c:v>
                </c:pt>
              </c:strCache>
            </c:strRef>
          </c:tx>
          <c:spPr>
            <a:solidFill>
              <a:schemeClr val="accent3">
                <a:lumMod val="80000"/>
                <a:lumOff val="20000"/>
              </a:schemeClr>
            </a:solidFill>
            <a:ln>
              <a:noFill/>
            </a:ln>
            <a:effectLst/>
          </c:spPr>
          <c:invertIfNegative val="0"/>
          <c:cat>
            <c:strRef>
              <c:f>Sheet1!$A$2:$A$19</c:f>
              <c:strCache>
                <c:ptCount val="5"/>
                <c:pt idx="0">
                  <c:v>Global</c:v>
                </c:pt>
                <c:pt idx="1">
                  <c:v>USA</c:v>
                </c:pt>
                <c:pt idx="2">
                  <c:v>Canada</c:v>
                </c:pt>
                <c:pt idx="3">
                  <c:v>Mexico</c:v>
                </c:pt>
                <c:pt idx="4">
                  <c:v>UK</c:v>
                </c:pt>
              </c:strCache>
            </c:strRef>
          </c:cat>
          <c:val>
            <c:numRef>
              <c:f>Sheet1!$P$2:$P$19</c:f>
            </c:numRef>
          </c:val>
          <c:extLst>
            <c:ext xmlns:c16="http://schemas.microsoft.com/office/drawing/2014/chart" uri="{C3380CC4-5D6E-409C-BE32-E72D297353CC}">
              <c16:uniqueId val="{0000000E-B890-5840-AEAB-3601B2663BED}"/>
            </c:ext>
          </c:extLst>
        </c:ser>
        <c:dLbls>
          <c:showLegendKey val="0"/>
          <c:showVal val="0"/>
          <c:showCatName val="0"/>
          <c:showSerName val="0"/>
          <c:showPercent val="0"/>
          <c:showBubbleSize val="0"/>
        </c:dLbls>
        <c:gapWidth val="125"/>
        <c:axId val="770862048"/>
        <c:axId val="770863616"/>
      </c:barChart>
      <c:catAx>
        <c:axId val="77086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863616"/>
        <c:crosses val="autoZero"/>
        <c:auto val="1"/>
        <c:lblAlgn val="ctr"/>
        <c:lblOffset val="100"/>
        <c:noMultiLvlLbl val="0"/>
      </c:catAx>
      <c:valAx>
        <c:axId val="77086361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70862048"/>
        <c:crosses val="autoZero"/>
        <c:crossBetween val="between"/>
        <c:majorUnit val="5"/>
      </c:valAx>
      <c:spPr>
        <a:noFill/>
        <a:ln>
          <a:noFill/>
        </a:ln>
        <a:effectLst/>
      </c:spPr>
    </c:plotArea>
    <c:legend>
      <c:legendPos val="t"/>
      <c:layout>
        <c:manualLayout>
          <c:xMode val="edge"/>
          <c:yMode val="edge"/>
          <c:x val="0"/>
          <c:y val="2.7071021998580368E-2"/>
          <c:w val="0.99875468298003511"/>
          <c:h val="6.45761111375584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ontserrat" pitchFamily="2" charset="77"/>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2258435549045294E-2"/>
          <c:y val="9.6048083492012729E-2"/>
          <c:w val="0.93161598982184457"/>
          <c:h val="0.85785717400468042"/>
        </c:manualLayout>
      </c:layout>
      <c:bubbleChart>
        <c:varyColors val="0"/>
        <c:ser>
          <c:idx val="0"/>
          <c:order val="0"/>
          <c:tx>
            <c:strRef>
              <c:f>Sheet1!$C$1</c:f>
              <c:strCache>
                <c:ptCount val="1"/>
                <c:pt idx="0">
                  <c:v>Y-Values</c:v>
                </c:pt>
              </c:strCache>
            </c:strRef>
          </c:tx>
          <c:spPr>
            <a:solidFill>
              <a:schemeClr val="accent2">
                <a:alpha val="70000"/>
              </a:schemeClr>
            </a:solidFill>
            <a:ln w="3175">
              <a:solidFill>
                <a:schemeClr val="tx1">
                  <a:lumMod val="75000"/>
                  <a:lumOff val="25000"/>
                </a:schemeClr>
              </a:solidFill>
            </a:ln>
            <a:effectLst/>
          </c:spPr>
          <c:invertIfNegative val="0"/>
          <c:dPt>
            <c:idx val="0"/>
            <c:invertIfNegative val="0"/>
            <c:bubble3D val="0"/>
            <c:extLst>
              <c:ext xmlns:c16="http://schemas.microsoft.com/office/drawing/2014/chart" uri="{C3380CC4-5D6E-409C-BE32-E72D297353CC}">
                <c16:uniqueId val="{00000001-B917-4027-ABB1-BE824F8FAE6C}"/>
              </c:ext>
            </c:extLst>
          </c:dPt>
          <c:dPt>
            <c:idx val="1"/>
            <c:invertIfNegative val="0"/>
            <c:bubble3D val="0"/>
            <c:extLst>
              <c:ext xmlns:c16="http://schemas.microsoft.com/office/drawing/2014/chart" uri="{C3380CC4-5D6E-409C-BE32-E72D297353CC}">
                <c16:uniqueId val="{00000003-B917-4027-ABB1-BE824F8FAE6C}"/>
              </c:ext>
            </c:extLst>
          </c:dPt>
          <c:dPt>
            <c:idx val="2"/>
            <c:invertIfNegative val="0"/>
            <c:bubble3D val="0"/>
            <c:extLst>
              <c:ext xmlns:c16="http://schemas.microsoft.com/office/drawing/2014/chart" uri="{C3380CC4-5D6E-409C-BE32-E72D297353CC}">
                <c16:uniqueId val="{00000005-B917-4027-ABB1-BE824F8FAE6C}"/>
              </c:ext>
            </c:extLst>
          </c:dPt>
          <c:dPt>
            <c:idx val="3"/>
            <c:invertIfNegative val="0"/>
            <c:bubble3D val="0"/>
            <c:extLst>
              <c:ext xmlns:c16="http://schemas.microsoft.com/office/drawing/2014/chart" uri="{C3380CC4-5D6E-409C-BE32-E72D297353CC}">
                <c16:uniqueId val="{00000007-B917-4027-ABB1-BE824F8FAE6C}"/>
              </c:ext>
            </c:extLst>
          </c:dPt>
          <c:dPt>
            <c:idx val="4"/>
            <c:invertIfNegative val="0"/>
            <c:bubble3D val="0"/>
            <c:extLst>
              <c:ext xmlns:c16="http://schemas.microsoft.com/office/drawing/2014/chart" uri="{C3380CC4-5D6E-409C-BE32-E72D297353CC}">
                <c16:uniqueId val="{00000009-B917-4027-ABB1-BE824F8FAE6C}"/>
              </c:ext>
            </c:extLst>
          </c:dPt>
          <c:dPt>
            <c:idx val="5"/>
            <c:invertIfNegative val="0"/>
            <c:bubble3D val="0"/>
            <c:extLst>
              <c:ext xmlns:c16="http://schemas.microsoft.com/office/drawing/2014/chart" uri="{C3380CC4-5D6E-409C-BE32-E72D297353CC}">
                <c16:uniqueId val="{0000000B-B917-4027-ABB1-BE824F8FAE6C}"/>
              </c:ext>
            </c:extLst>
          </c:dPt>
          <c:dPt>
            <c:idx val="6"/>
            <c:invertIfNegative val="0"/>
            <c:bubble3D val="0"/>
            <c:extLst>
              <c:ext xmlns:c16="http://schemas.microsoft.com/office/drawing/2014/chart" uri="{C3380CC4-5D6E-409C-BE32-E72D297353CC}">
                <c16:uniqueId val="{0000000D-B917-4027-ABB1-BE824F8FAE6C}"/>
              </c:ext>
            </c:extLst>
          </c:dPt>
          <c:dPt>
            <c:idx val="7"/>
            <c:invertIfNegative val="0"/>
            <c:bubble3D val="0"/>
            <c:extLst>
              <c:ext xmlns:c16="http://schemas.microsoft.com/office/drawing/2014/chart" uri="{C3380CC4-5D6E-409C-BE32-E72D297353CC}">
                <c16:uniqueId val="{0000000F-B917-4027-ABB1-BE824F8FAE6C}"/>
              </c:ext>
            </c:extLst>
          </c:dPt>
          <c:dPt>
            <c:idx val="8"/>
            <c:invertIfNegative val="0"/>
            <c:bubble3D val="0"/>
            <c:extLst>
              <c:ext xmlns:c16="http://schemas.microsoft.com/office/drawing/2014/chart" uri="{C3380CC4-5D6E-409C-BE32-E72D297353CC}">
                <c16:uniqueId val="{00000011-B917-4027-ABB1-BE824F8FAE6C}"/>
              </c:ext>
            </c:extLst>
          </c:dPt>
          <c:dPt>
            <c:idx val="9"/>
            <c:invertIfNegative val="0"/>
            <c:bubble3D val="0"/>
            <c:extLst>
              <c:ext xmlns:c16="http://schemas.microsoft.com/office/drawing/2014/chart" uri="{C3380CC4-5D6E-409C-BE32-E72D297353CC}">
                <c16:uniqueId val="{00000013-B917-4027-ABB1-BE824F8FAE6C}"/>
              </c:ext>
            </c:extLst>
          </c:dPt>
          <c:dPt>
            <c:idx val="10"/>
            <c:invertIfNegative val="0"/>
            <c:bubble3D val="0"/>
            <c:extLst>
              <c:ext xmlns:c16="http://schemas.microsoft.com/office/drawing/2014/chart" uri="{C3380CC4-5D6E-409C-BE32-E72D297353CC}">
                <c16:uniqueId val="{00000015-B917-4027-ABB1-BE824F8FAE6C}"/>
              </c:ext>
            </c:extLst>
          </c:dPt>
          <c:dPt>
            <c:idx val="11"/>
            <c:invertIfNegative val="0"/>
            <c:bubble3D val="0"/>
            <c:extLst>
              <c:ext xmlns:c16="http://schemas.microsoft.com/office/drawing/2014/chart" uri="{C3380CC4-5D6E-409C-BE32-E72D297353CC}">
                <c16:uniqueId val="{00000017-B917-4027-ABB1-BE824F8FAE6C}"/>
              </c:ext>
            </c:extLst>
          </c:dPt>
          <c:dPt>
            <c:idx val="12"/>
            <c:invertIfNegative val="0"/>
            <c:bubble3D val="0"/>
            <c:spPr>
              <a:solidFill>
                <a:schemeClr val="accent1">
                  <a:lumMod val="50000"/>
                </a:schemeClr>
              </a:solidFill>
              <a:ln w="3175">
                <a:solidFill>
                  <a:schemeClr val="tx1">
                    <a:lumMod val="75000"/>
                    <a:lumOff val="25000"/>
                  </a:schemeClr>
                </a:solidFill>
              </a:ln>
              <a:effectLst/>
            </c:spPr>
            <c:extLst>
              <c:ext xmlns:c16="http://schemas.microsoft.com/office/drawing/2014/chart" uri="{C3380CC4-5D6E-409C-BE32-E72D297353CC}">
                <c16:uniqueId val="{00000019-B917-4027-ABB1-BE824F8FAE6C}"/>
              </c:ext>
            </c:extLst>
          </c:dPt>
          <c:dPt>
            <c:idx val="13"/>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1B-B917-4027-ABB1-BE824F8FAE6C}"/>
              </c:ext>
            </c:extLst>
          </c:dPt>
          <c:dPt>
            <c:idx val="14"/>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1D-B917-4027-ABB1-BE824F8FAE6C}"/>
              </c:ext>
            </c:extLst>
          </c:dPt>
          <c:dPt>
            <c:idx val="15"/>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1F-B917-4027-ABB1-BE824F8FAE6C}"/>
              </c:ext>
            </c:extLst>
          </c:dPt>
          <c:dPt>
            <c:idx val="16"/>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21-B917-4027-ABB1-BE824F8FAE6C}"/>
              </c:ext>
            </c:extLst>
          </c:dPt>
          <c:dPt>
            <c:idx val="17"/>
            <c:invertIfNegative val="0"/>
            <c:bubble3D val="0"/>
            <c:spPr>
              <a:solidFill>
                <a:schemeClr val="accent1">
                  <a:lumMod val="50000"/>
                </a:schemeClr>
              </a:solidFill>
              <a:ln w="3175">
                <a:solidFill>
                  <a:schemeClr val="tx1">
                    <a:lumMod val="75000"/>
                    <a:lumOff val="25000"/>
                  </a:schemeClr>
                </a:solidFill>
              </a:ln>
              <a:effectLst/>
            </c:spPr>
            <c:extLst>
              <c:ext xmlns:c16="http://schemas.microsoft.com/office/drawing/2014/chart" uri="{C3380CC4-5D6E-409C-BE32-E72D297353CC}">
                <c16:uniqueId val="{00000023-B917-4027-ABB1-BE824F8FAE6C}"/>
              </c:ext>
            </c:extLst>
          </c:dPt>
          <c:dPt>
            <c:idx val="18"/>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25-B917-4027-ABB1-BE824F8FAE6C}"/>
              </c:ext>
            </c:extLst>
          </c:dPt>
          <c:dPt>
            <c:idx val="19"/>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27-B917-4027-ABB1-BE824F8FAE6C}"/>
              </c:ext>
            </c:extLst>
          </c:dPt>
          <c:dPt>
            <c:idx val="20"/>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29-B917-4027-ABB1-BE824F8FAE6C}"/>
              </c:ext>
            </c:extLst>
          </c:dPt>
          <c:dPt>
            <c:idx val="21"/>
            <c:invertIfNegative val="0"/>
            <c:bubble3D val="0"/>
            <c:spPr>
              <a:solidFill>
                <a:schemeClr val="bg1">
                  <a:lumMod val="75000"/>
                  <a:alpha val="70000"/>
                </a:schemeClr>
              </a:solidFill>
              <a:ln w="3175">
                <a:solidFill>
                  <a:schemeClr val="tx1">
                    <a:lumMod val="75000"/>
                    <a:lumOff val="25000"/>
                  </a:schemeClr>
                </a:solidFill>
              </a:ln>
              <a:effectLst/>
            </c:spPr>
            <c:extLst>
              <c:ext xmlns:c16="http://schemas.microsoft.com/office/drawing/2014/chart" uri="{C3380CC4-5D6E-409C-BE32-E72D297353CC}">
                <c16:uniqueId val="{0000002F-19C0-43CA-873F-677C4C84F7C8}"/>
              </c:ext>
            </c:extLst>
          </c:dPt>
          <c:dPt>
            <c:idx val="22"/>
            <c:invertIfNegative val="0"/>
            <c:bubble3D val="0"/>
            <c:spPr>
              <a:solidFill>
                <a:schemeClr val="accent1">
                  <a:lumMod val="50000"/>
                </a:schemeClr>
              </a:solidFill>
              <a:ln w="3175">
                <a:solidFill>
                  <a:schemeClr val="tx1">
                    <a:lumMod val="75000"/>
                    <a:lumOff val="25000"/>
                  </a:schemeClr>
                </a:solidFill>
              </a:ln>
              <a:effectLst/>
            </c:spPr>
            <c:extLst>
              <c:ext xmlns:c16="http://schemas.microsoft.com/office/drawing/2014/chart" uri="{C3380CC4-5D6E-409C-BE32-E72D297353CC}">
                <c16:uniqueId val="{00000030-19C0-43CA-873F-677C4C84F7C8}"/>
              </c:ext>
            </c:extLst>
          </c:dPt>
          <c:dPt>
            <c:idx val="23"/>
            <c:invertIfNegative val="0"/>
            <c:bubble3D val="0"/>
            <c:extLst>
              <c:ext xmlns:c16="http://schemas.microsoft.com/office/drawing/2014/chart" uri="{C3380CC4-5D6E-409C-BE32-E72D297353CC}">
                <c16:uniqueId val="{00000031-19C0-43CA-873F-677C4C84F7C8}"/>
              </c:ext>
            </c:extLst>
          </c:dPt>
          <c:dLbls>
            <c:dLbl>
              <c:idx val="0"/>
              <c:layout>
                <c:manualLayout>
                  <c:x val="-4.9663182083023442E-2"/>
                  <c:y val="-9.9953883281420963E-2"/>
                </c:manualLayout>
              </c:layout>
              <c:tx>
                <c:rich>
                  <a:bodyPr rot="0" spcFirstLastPara="1" vertOverflow="ellipsis" vert="horz" wrap="square" lIns="0" rIns="0" anchor="ctr" anchorCtr="0"/>
                  <a:lstStyle/>
                  <a:p>
                    <a:pPr algn="ctr">
                      <a:defRPr sz="600" b="1" i="0" u="none" strike="noStrike" kern="1200" baseline="0">
                        <a:solidFill>
                          <a:schemeClr val="tx1">
                            <a:lumMod val="75000"/>
                            <a:lumOff val="25000"/>
                          </a:schemeClr>
                        </a:solidFill>
                        <a:latin typeface="Montserrat" pitchFamily="2" charset="77"/>
                        <a:ea typeface="+mn-ea"/>
                        <a:cs typeface="+mn-cs"/>
                      </a:defRPr>
                    </a:pPr>
                    <a:fld id="{A76B11C2-562C-47D9-BCA1-4703D693936E}" type="CELLRANGE">
                      <a:rPr lang="en-US" b="1">
                        <a:solidFill>
                          <a:schemeClr val="tx1">
                            <a:lumMod val="75000"/>
                            <a:lumOff val="25000"/>
                          </a:schemeClr>
                        </a:solidFill>
                      </a:rPr>
                      <a:pPr algn="ct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1-B917-4027-ABB1-BE824F8FAE6C}"/>
                </c:ext>
              </c:extLst>
            </c:dLbl>
            <c:dLbl>
              <c:idx val="1"/>
              <c:layout>
                <c:manualLayout>
                  <c:x val="0"/>
                  <c:y val="7.5487416901430668E-2"/>
                </c:manualLayout>
              </c:layout>
              <c:tx>
                <c:rich>
                  <a:bodyPr rot="0" spcFirstLastPara="1" vertOverflow="ellipsis" vert="horz" wrap="square" lIns="0" rIns="0" anchor="ctr" anchorCtr="1"/>
                  <a:lstStyle/>
                  <a:p>
                    <a:pPr>
                      <a:defRPr sz="600" b="1" i="0" u="none" strike="noStrike" kern="1200" baseline="0">
                        <a:solidFill>
                          <a:schemeClr val="tx1">
                            <a:lumMod val="75000"/>
                            <a:lumOff val="25000"/>
                          </a:schemeClr>
                        </a:solidFill>
                        <a:latin typeface="Montserrat" pitchFamily="2" charset="77"/>
                        <a:ea typeface="+mn-ea"/>
                        <a:cs typeface="+mn-cs"/>
                      </a:defRPr>
                    </a:pPr>
                    <a:fld id="{F2E891BE-3C87-4E70-9965-2FE284D87928}" type="CELLRANGE">
                      <a:rPr lang="en-US"/>
                      <a:pP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3-B917-4027-ABB1-BE824F8FAE6C}"/>
                </c:ext>
              </c:extLst>
            </c:dLbl>
            <c:dLbl>
              <c:idx val="2"/>
              <c:layout>
                <c:manualLayout>
                  <c:x val="-8.426702305311945E-2"/>
                  <c:y val="0.11090742479169123"/>
                </c:manualLayout>
              </c:layout>
              <c:tx>
                <c:rich>
                  <a:bodyPr rot="0" spcFirstLastPara="1" vertOverflow="ellipsis" vert="horz" wrap="square" lIns="0" rIns="0" anchor="ctr" anchorCtr="1"/>
                  <a:lstStyle/>
                  <a:p>
                    <a:pPr>
                      <a:defRPr sz="600" b="1" i="0" u="none" strike="noStrike" kern="1200" baseline="0">
                        <a:solidFill>
                          <a:schemeClr val="tx1">
                            <a:lumMod val="75000"/>
                            <a:lumOff val="25000"/>
                          </a:schemeClr>
                        </a:solidFill>
                        <a:latin typeface="Montserrat" pitchFamily="2" charset="77"/>
                        <a:ea typeface="+mn-ea"/>
                        <a:cs typeface="+mn-cs"/>
                      </a:defRPr>
                    </a:pPr>
                    <a:fld id="{78C4404E-83C2-4F67-A0E1-B3686CF424F8}" type="CELLRANGE">
                      <a:rPr lang="en-US"/>
                      <a:pP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766638603750363"/>
                      <c:h val="7.6937611094279573E-2"/>
                    </c:manualLayout>
                  </c15:layout>
                  <c15:dlblFieldTable/>
                  <c15:showDataLabelsRange val="1"/>
                </c:ext>
                <c:ext xmlns:c16="http://schemas.microsoft.com/office/drawing/2014/chart" uri="{C3380CC4-5D6E-409C-BE32-E72D297353CC}">
                  <c16:uniqueId val="{00000005-B917-4027-ABB1-BE824F8FAE6C}"/>
                </c:ext>
              </c:extLst>
            </c:dLbl>
            <c:dLbl>
              <c:idx val="3"/>
              <c:layout>
                <c:manualLayout>
                  <c:x val="-0.13120023708759782"/>
                  <c:y val="-5.148901841650072E-2"/>
                </c:manualLayout>
              </c:layout>
              <c:tx>
                <c:rich>
                  <a:bodyPr rot="0" spcFirstLastPara="1" vertOverflow="ellipsis" vert="horz" wrap="square" lIns="0" rIns="0" anchor="ctr" anchorCtr="0"/>
                  <a:lstStyle/>
                  <a:p>
                    <a:pPr algn="r">
                      <a:defRPr sz="600" b="1" i="0" u="none" strike="noStrike" kern="1200" baseline="0">
                        <a:solidFill>
                          <a:schemeClr val="tx1">
                            <a:lumMod val="75000"/>
                            <a:lumOff val="25000"/>
                          </a:schemeClr>
                        </a:solidFill>
                        <a:latin typeface="Montserrat" pitchFamily="2" charset="77"/>
                        <a:ea typeface="+mn-ea"/>
                        <a:cs typeface="+mn-cs"/>
                      </a:defRPr>
                    </a:pPr>
                    <a:fld id="{EA48B8A5-7C2D-4B71-AAAE-325EECC668FC}" type="CELLRANGE">
                      <a:rPr lang="en-US" b="1">
                        <a:solidFill>
                          <a:schemeClr val="tx1">
                            <a:lumMod val="75000"/>
                            <a:lumOff val="25000"/>
                          </a:schemeClr>
                        </a:solidFill>
                      </a:rPr>
                      <a:pPr algn="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8.5612407080915567E-2"/>
                      <c:h val="7.530648138726978E-2"/>
                    </c:manualLayout>
                  </c15:layout>
                  <c15:dlblFieldTable/>
                  <c15:showDataLabelsRange val="1"/>
                </c:ext>
                <c:ext xmlns:c16="http://schemas.microsoft.com/office/drawing/2014/chart" uri="{C3380CC4-5D6E-409C-BE32-E72D297353CC}">
                  <c16:uniqueId val="{00000007-B917-4027-ABB1-BE824F8FAE6C}"/>
                </c:ext>
              </c:extLst>
            </c:dLbl>
            <c:dLbl>
              <c:idx val="4"/>
              <c:layout>
                <c:manualLayout>
                  <c:x val="-2.7588615264968159E-2"/>
                  <c:y val="-0.15625390642033815"/>
                </c:manualLayout>
              </c:layout>
              <c:tx>
                <c:rich>
                  <a:bodyPr rot="0" spcFirstLastPara="1" vertOverflow="ellipsis" vert="horz" wrap="square" lIns="0" rIns="0" anchor="ctr" anchorCtr="0"/>
                  <a:lstStyle/>
                  <a:p>
                    <a:pPr algn="l">
                      <a:defRPr sz="600" b="1" i="0" u="none" strike="noStrike" kern="1200" baseline="0">
                        <a:solidFill>
                          <a:schemeClr val="tx1">
                            <a:lumMod val="75000"/>
                            <a:lumOff val="25000"/>
                          </a:schemeClr>
                        </a:solidFill>
                        <a:latin typeface="Montserrat" pitchFamily="2" charset="77"/>
                        <a:ea typeface="+mn-ea"/>
                        <a:cs typeface="+mn-cs"/>
                      </a:defRPr>
                    </a:pPr>
                    <a:fld id="{16A4DBB0-D64F-4D89-844E-F45B7FC7F481}" type="CELLRANGE">
                      <a:rPr lang="en-US" b="1">
                        <a:solidFill>
                          <a:schemeClr val="tx1">
                            <a:lumMod val="75000"/>
                            <a:lumOff val="25000"/>
                          </a:schemeClr>
                        </a:solidFill>
                      </a:rPr>
                      <a:pPr algn="l">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0726930206394571"/>
                      <c:h val="7.468029129177145E-2"/>
                    </c:manualLayout>
                  </c15:layout>
                  <c15:dlblFieldTable/>
                  <c15:showDataLabelsRange val="1"/>
                </c:ext>
                <c:ext xmlns:c16="http://schemas.microsoft.com/office/drawing/2014/chart" uri="{C3380CC4-5D6E-409C-BE32-E72D297353CC}">
                  <c16:uniqueId val="{00000009-B917-4027-ABB1-BE824F8FAE6C}"/>
                </c:ext>
              </c:extLst>
            </c:dLbl>
            <c:dLbl>
              <c:idx val="5"/>
              <c:layout>
                <c:manualLayout>
                  <c:x val="-6.5163853453689734E-3"/>
                  <c:y val="6.552499182883384E-2"/>
                </c:manualLayout>
              </c:layout>
              <c:tx>
                <c:rich>
                  <a:bodyPr rot="0" spcFirstLastPara="1" vertOverflow="ellipsis" vert="horz" wrap="square" lIns="0" rIns="0" anchor="ctr" anchorCtr="0"/>
                  <a:lstStyle/>
                  <a:p>
                    <a:pPr algn="l">
                      <a:defRPr sz="600" b="1" i="0" u="none" strike="noStrike" kern="1200" baseline="0">
                        <a:solidFill>
                          <a:schemeClr val="tx1">
                            <a:lumMod val="75000"/>
                            <a:lumOff val="25000"/>
                          </a:schemeClr>
                        </a:solidFill>
                        <a:latin typeface="Montserrat" pitchFamily="2" charset="77"/>
                        <a:ea typeface="+mn-ea"/>
                        <a:cs typeface="+mn-cs"/>
                      </a:defRPr>
                    </a:pPr>
                    <a:fld id="{A0EBCBD5-5868-4001-8D24-7F66833472BD}" type="CELLRANGE">
                      <a:rPr lang="en-US" b="1" dirty="0">
                        <a:solidFill>
                          <a:schemeClr val="tx1">
                            <a:lumMod val="75000"/>
                            <a:lumOff val="25000"/>
                          </a:schemeClr>
                        </a:solidFill>
                      </a:rPr>
                      <a:pPr algn="l">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1137277997792722"/>
                      <c:h val="6.9059263714500191E-2"/>
                    </c:manualLayout>
                  </c15:layout>
                  <c15:dlblFieldTable/>
                  <c15:showDataLabelsRange val="1"/>
                </c:ext>
                <c:ext xmlns:c16="http://schemas.microsoft.com/office/drawing/2014/chart" uri="{C3380CC4-5D6E-409C-BE32-E72D297353CC}">
                  <c16:uniqueId val="{0000000B-B917-4027-ABB1-BE824F8FAE6C}"/>
                </c:ext>
              </c:extLst>
            </c:dLbl>
            <c:dLbl>
              <c:idx val="6"/>
              <c:layout>
                <c:manualLayout>
                  <c:x val="1.2573696615964598E-2"/>
                  <c:y val="-0.21315958544703983"/>
                </c:manualLayout>
              </c:layout>
              <c:tx>
                <c:rich>
                  <a:bodyPr rot="0" spcFirstLastPara="1" vertOverflow="ellipsis" vert="horz" wrap="square" lIns="0" rIns="0" anchor="ctr" anchorCtr="0"/>
                  <a:lstStyle/>
                  <a:p>
                    <a:pPr algn="l">
                      <a:defRPr sz="600" b="1" i="0" u="none" strike="noStrike" kern="1200" baseline="0">
                        <a:solidFill>
                          <a:schemeClr val="tx1">
                            <a:lumMod val="75000"/>
                            <a:lumOff val="25000"/>
                          </a:schemeClr>
                        </a:solidFill>
                        <a:latin typeface="Montserrat" pitchFamily="2" charset="77"/>
                        <a:ea typeface="+mn-ea"/>
                        <a:cs typeface="+mn-cs"/>
                      </a:defRPr>
                    </a:pPr>
                    <a:fld id="{9786D575-19B7-46D7-B30D-52636E9A6BC1}" type="CELLRANGE">
                      <a:rPr lang="en-US" b="1">
                        <a:solidFill>
                          <a:schemeClr val="tx1">
                            <a:lumMod val="75000"/>
                            <a:lumOff val="25000"/>
                          </a:schemeClr>
                        </a:solidFill>
                      </a:rPr>
                      <a:pPr algn="l">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3385356694767336"/>
                      <c:h val="5.4657034463712083E-2"/>
                    </c:manualLayout>
                  </c15:layout>
                  <c15:dlblFieldTable/>
                  <c15:showDataLabelsRange val="1"/>
                </c:ext>
                <c:ext xmlns:c16="http://schemas.microsoft.com/office/drawing/2014/chart" uri="{C3380CC4-5D6E-409C-BE32-E72D297353CC}">
                  <c16:uniqueId val="{0000000D-B917-4027-ABB1-BE824F8FAE6C}"/>
                </c:ext>
              </c:extLst>
            </c:dLbl>
            <c:dLbl>
              <c:idx val="7"/>
              <c:layout>
                <c:manualLayout>
                  <c:x val="-8.9499309752933076E-2"/>
                  <c:y val="4.4304257453086617E-2"/>
                </c:manualLayout>
              </c:layout>
              <c:tx>
                <c:rich>
                  <a:bodyPr rot="0" spcFirstLastPara="1" vertOverflow="ellipsis" vert="horz" wrap="square" lIns="0" rIns="0" anchor="ctr" anchorCtr="1"/>
                  <a:lstStyle/>
                  <a:p>
                    <a:pPr>
                      <a:defRPr sz="600" b="1" i="0" u="none" strike="noStrike" kern="1200" baseline="0">
                        <a:solidFill>
                          <a:schemeClr val="tx1">
                            <a:lumMod val="75000"/>
                            <a:lumOff val="25000"/>
                          </a:schemeClr>
                        </a:solidFill>
                        <a:latin typeface="Montserrat" pitchFamily="2" charset="77"/>
                        <a:ea typeface="+mn-ea"/>
                        <a:cs typeface="+mn-cs"/>
                      </a:defRPr>
                    </a:pPr>
                    <a:fld id="{4F1010C3-45D4-489B-92CE-77EEEC10C72F}" type="CELLRANGE">
                      <a:rPr lang="en-US"/>
                      <a:pP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F-B917-4027-ABB1-BE824F8FAE6C}"/>
                </c:ext>
              </c:extLst>
            </c:dLbl>
            <c:dLbl>
              <c:idx val="8"/>
              <c:layout>
                <c:manualLayout>
                  <c:x val="-0.13120646629996113"/>
                  <c:y val="-3.0276048906763556E-2"/>
                </c:manualLayout>
              </c:layout>
              <c:tx>
                <c:rich>
                  <a:bodyPr rot="0" spcFirstLastPara="1" vertOverflow="ellipsis" vert="horz" wrap="square" lIns="0" rIns="0" anchor="ctr" anchorCtr="1"/>
                  <a:lstStyle/>
                  <a:p>
                    <a:pPr>
                      <a:defRPr sz="600" b="1" i="0" u="none" strike="noStrike" kern="1200" baseline="0">
                        <a:solidFill>
                          <a:schemeClr val="tx1">
                            <a:lumMod val="75000"/>
                            <a:lumOff val="25000"/>
                          </a:schemeClr>
                        </a:solidFill>
                        <a:latin typeface="Montserrat" pitchFamily="2" charset="77"/>
                        <a:ea typeface="+mn-ea"/>
                        <a:cs typeface="+mn-cs"/>
                      </a:defRPr>
                    </a:pPr>
                    <a:fld id="{55903714-2017-44D9-930B-4473F786FEC2}" type="CELLRANGE">
                      <a:rPr lang="en-US" b="1" dirty="0"/>
                      <a:pP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8.3026591815444167E-2"/>
                      <c:h val="4.2893324119939284E-2"/>
                    </c:manualLayout>
                  </c15:layout>
                  <c15:dlblFieldTable/>
                  <c15:showDataLabelsRange val="1"/>
                </c:ext>
                <c:ext xmlns:c16="http://schemas.microsoft.com/office/drawing/2014/chart" uri="{C3380CC4-5D6E-409C-BE32-E72D297353CC}">
                  <c16:uniqueId val="{00000011-B917-4027-ABB1-BE824F8FAE6C}"/>
                </c:ext>
              </c:extLst>
            </c:dLbl>
            <c:dLbl>
              <c:idx val="9"/>
              <c:layout>
                <c:manualLayout>
                  <c:x val="3.0774825928120597E-3"/>
                  <c:y val="1.0733026149396049E-2"/>
                </c:manualLayout>
              </c:layout>
              <c:tx>
                <c:rich>
                  <a:bodyPr rot="0" spcFirstLastPara="1" vertOverflow="ellipsis" vert="horz" wrap="square" lIns="0" rIns="0" anchor="ctr" anchorCtr="0"/>
                  <a:lstStyle/>
                  <a:p>
                    <a:pPr algn="l">
                      <a:defRPr sz="600" b="1" i="0" u="none" strike="noStrike" kern="1200" baseline="0">
                        <a:solidFill>
                          <a:schemeClr val="tx1">
                            <a:lumMod val="75000"/>
                            <a:lumOff val="25000"/>
                          </a:schemeClr>
                        </a:solidFill>
                        <a:latin typeface="Montserrat" pitchFamily="2" charset="77"/>
                        <a:ea typeface="+mn-ea"/>
                        <a:cs typeface="+mn-cs"/>
                      </a:defRPr>
                    </a:pPr>
                    <a:fld id="{1108C2AD-4672-4A43-A960-0A0F216898A9}" type="CELLRANGE">
                      <a:rPr lang="en-US" b="1">
                        <a:solidFill>
                          <a:schemeClr val="tx1">
                            <a:lumMod val="75000"/>
                            <a:lumOff val="25000"/>
                          </a:schemeClr>
                        </a:solidFill>
                      </a:rPr>
                      <a:pPr algn="l">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9.6319479313352038E-2"/>
                      <c:h val="5.7266159861621875E-2"/>
                    </c:manualLayout>
                  </c15:layout>
                  <c15:dlblFieldTable/>
                  <c15:showDataLabelsRange val="1"/>
                </c:ext>
                <c:ext xmlns:c16="http://schemas.microsoft.com/office/drawing/2014/chart" uri="{C3380CC4-5D6E-409C-BE32-E72D297353CC}">
                  <c16:uniqueId val="{00000013-B917-4027-ABB1-BE824F8FAE6C}"/>
                </c:ext>
              </c:extLst>
            </c:dLbl>
            <c:dLbl>
              <c:idx val="10"/>
              <c:layout>
                <c:manualLayout>
                  <c:x val="-7.1919088194321218E-2"/>
                  <c:y val="-5.5380321816358269E-2"/>
                </c:manualLayout>
              </c:layout>
              <c:tx>
                <c:rich>
                  <a:bodyPr rot="0" spcFirstLastPara="1" vertOverflow="ellipsis" vert="horz" wrap="square" lIns="0" rIns="0" anchor="ctr" anchorCtr="1"/>
                  <a:lstStyle/>
                  <a:p>
                    <a:pPr algn="l">
                      <a:defRPr sz="600" b="1" i="0" u="none" strike="noStrike" kern="1200" baseline="0">
                        <a:solidFill>
                          <a:schemeClr val="tx1">
                            <a:lumMod val="75000"/>
                            <a:lumOff val="25000"/>
                          </a:schemeClr>
                        </a:solidFill>
                        <a:latin typeface="Montserrat" pitchFamily="2" charset="77"/>
                        <a:ea typeface="+mn-ea"/>
                        <a:cs typeface="+mn-cs"/>
                      </a:defRPr>
                    </a:pPr>
                    <a:fld id="{A9EA20C5-3F2C-42D9-B636-2F69398B1DA7}" type="CELLRANGE">
                      <a:rPr lang="en-US" b="1">
                        <a:solidFill>
                          <a:schemeClr val="tx1">
                            <a:lumMod val="75000"/>
                            <a:lumOff val="25000"/>
                          </a:schemeClr>
                        </a:solidFill>
                      </a:rPr>
                      <a:pPr algn="l">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5-B917-4027-ABB1-BE824F8FAE6C}"/>
                </c:ext>
              </c:extLst>
            </c:dLbl>
            <c:dLbl>
              <c:idx val="11"/>
              <c:layout>
                <c:manualLayout>
                  <c:x val="9.4367848203532907E-3"/>
                  <c:y val="-1.7588487519584795E-2"/>
                </c:manualLayout>
              </c:layout>
              <c:tx>
                <c:rich>
                  <a:bodyPr rot="0" spcFirstLastPara="1" vertOverflow="ellipsis" vert="horz" wrap="square" lIns="0" rIns="0" anchor="ctr" anchorCtr="1"/>
                  <a:lstStyle/>
                  <a:p>
                    <a:pPr algn="l">
                      <a:defRPr sz="600" b="1" i="0" u="none" strike="noStrike" kern="1200" baseline="0">
                        <a:solidFill>
                          <a:schemeClr val="tx1">
                            <a:lumMod val="75000"/>
                            <a:lumOff val="25000"/>
                          </a:schemeClr>
                        </a:solidFill>
                        <a:latin typeface="Montserrat" pitchFamily="2" charset="77"/>
                        <a:ea typeface="+mn-ea"/>
                        <a:cs typeface="+mn-cs"/>
                      </a:defRPr>
                    </a:pPr>
                    <a:fld id="{DFA104FD-1967-48A4-9110-97AE1A50FC13}" type="CELLRANGE">
                      <a:rPr lang="en-US" b="1">
                        <a:solidFill>
                          <a:schemeClr val="tx1">
                            <a:lumMod val="75000"/>
                            <a:lumOff val="25000"/>
                          </a:schemeClr>
                        </a:solidFill>
                      </a:rPr>
                      <a:pPr algn="l">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7-B917-4027-ABB1-BE824F8FAE6C}"/>
                </c:ext>
              </c:extLst>
            </c:dLbl>
            <c:dLbl>
              <c:idx val="12"/>
              <c:layout>
                <c:manualLayout>
                  <c:x val="7.9910097993690244E-3"/>
                  <c:y val="-9.1573179063040536E-2"/>
                </c:manualLayout>
              </c:layout>
              <c:tx>
                <c:rich>
                  <a:bodyPr rot="0" spcFirstLastPara="1" vertOverflow="ellipsis" vert="horz" wrap="square" lIns="0" rIns="0" anchor="ctr" anchorCtr="1"/>
                  <a:lstStyle/>
                  <a:p>
                    <a:pPr>
                      <a:defRPr sz="600" b="0" i="0" u="none" strike="noStrike" kern="1200" baseline="0">
                        <a:solidFill>
                          <a:schemeClr val="bg1">
                            <a:lumMod val="65000"/>
                          </a:schemeClr>
                        </a:solidFill>
                        <a:latin typeface="Montserrat" pitchFamily="2" charset="77"/>
                        <a:ea typeface="+mn-ea"/>
                        <a:cs typeface="+mn-cs"/>
                      </a:defRPr>
                    </a:pPr>
                    <a:fld id="{0E8D8D32-4A67-4886-9D73-6DF4D82724A2}" type="CELLRANGE">
                      <a:rPr lang="en-US">
                        <a:solidFill>
                          <a:schemeClr val="bg1">
                            <a:lumMod val="65000"/>
                          </a:schemeClr>
                        </a:solidFill>
                      </a:rPr>
                      <a:pPr>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9-B917-4027-ABB1-BE824F8FAE6C}"/>
                </c:ext>
              </c:extLst>
            </c:dLbl>
            <c:dLbl>
              <c:idx val="13"/>
              <c:layout>
                <c:manualLayout>
                  <c:x val="-3.1964039197476101E-3"/>
                  <c:y val="-2.2152128726543444E-2"/>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0F8E9962-575D-47F4-A185-7C5B28F6047B}"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B-B917-4027-ABB1-BE824F8FAE6C}"/>
                </c:ext>
              </c:extLst>
            </c:dLbl>
            <c:dLbl>
              <c:idx val="14"/>
              <c:layout>
                <c:manualLayout>
                  <c:x val="1.1986514699053538E-3"/>
                  <c:y val="0.13073050143618201"/>
                </c:manualLayout>
              </c:layout>
              <c:tx>
                <c:rich>
                  <a:bodyPr rot="0" spcFirstLastPara="1" vertOverflow="ellipsis" vert="horz" wrap="square" lIns="0" rIns="0" anchor="ctr" anchorCtr="1"/>
                  <a:lstStyle/>
                  <a:p>
                    <a:pPr algn="l">
                      <a:defRPr sz="600" b="0" i="0" u="none" strike="noStrike" kern="1200" baseline="0">
                        <a:solidFill>
                          <a:schemeClr val="bg1">
                            <a:lumMod val="65000"/>
                          </a:schemeClr>
                        </a:solidFill>
                        <a:latin typeface="Montserrat" pitchFamily="2" charset="77"/>
                        <a:ea typeface="+mn-ea"/>
                        <a:cs typeface="+mn-cs"/>
                      </a:defRPr>
                    </a:pPr>
                    <a:fld id="{9B2DF257-7024-4D79-A1FA-127546AFFA1A}"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1840279219725085"/>
                      <c:h val="9.9601523264317232E-2"/>
                    </c:manualLayout>
                  </c15:layout>
                  <c15:dlblFieldTable/>
                  <c15:showDataLabelsRange val="1"/>
                </c:ext>
                <c:ext xmlns:c16="http://schemas.microsoft.com/office/drawing/2014/chart" uri="{C3380CC4-5D6E-409C-BE32-E72D297353CC}">
                  <c16:uniqueId val="{0000001D-B917-4027-ABB1-BE824F8FAE6C}"/>
                </c:ext>
              </c:extLst>
            </c:dLbl>
            <c:dLbl>
              <c:idx val="15"/>
              <c:layout>
                <c:manualLayout>
                  <c:x val="-2.311780258556358E-2"/>
                  <c:y val="0.22163411383516482"/>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26F9B94C-28BC-4F40-9604-B106DECE3E44}"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2530702466390567"/>
                      <c:h val="8.6794930999161427E-2"/>
                    </c:manualLayout>
                  </c15:layout>
                  <c15:dlblFieldTable/>
                  <c15:showDataLabelsRange val="1"/>
                </c:ext>
                <c:ext xmlns:c16="http://schemas.microsoft.com/office/drawing/2014/chart" uri="{C3380CC4-5D6E-409C-BE32-E72D297353CC}">
                  <c16:uniqueId val="{0000001F-B917-4027-ABB1-BE824F8FAE6C}"/>
                </c:ext>
              </c:extLst>
            </c:dLbl>
            <c:dLbl>
              <c:idx val="16"/>
              <c:layout>
                <c:manualLayout>
                  <c:x val="1.2547647182445392E-2"/>
                  <c:y val="-0.17961539020596828"/>
                </c:manualLayout>
              </c:layout>
              <c:tx>
                <c:rich>
                  <a:bodyPr rot="0" spcFirstLastPara="1" vertOverflow="ellipsis" vert="horz" wrap="square" lIns="0" rIns="0" anchor="ctr" anchorCtr="1"/>
                  <a:lstStyle/>
                  <a:p>
                    <a:pPr algn="l">
                      <a:defRPr sz="600" b="0" i="0" u="none" strike="noStrike" kern="1200" baseline="0">
                        <a:solidFill>
                          <a:schemeClr val="bg1">
                            <a:lumMod val="65000"/>
                          </a:schemeClr>
                        </a:solidFill>
                        <a:latin typeface="Montserrat" pitchFamily="2" charset="77"/>
                        <a:ea typeface="+mn-ea"/>
                        <a:cs typeface="+mn-cs"/>
                      </a:defRPr>
                    </a:pPr>
                    <a:fld id="{15F1C540-D4BD-4101-9010-E00884350695}" type="CELLRANGE">
                      <a:rPr lang="en-US" b="0" dirty="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1-B917-4027-ABB1-BE824F8FAE6C}"/>
                </c:ext>
              </c:extLst>
            </c:dLbl>
            <c:dLbl>
              <c:idx val="17"/>
              <c:layout>
                <c:manualLayout>
                  <c:x val="7.9910097993678532E-4"/>
                  <c:y val="-0.23166591566492728"/>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00536790-C95F-4279-A5D0-A5847E7E2DE5}" type="CELLRANGE">
                      <a:rPr lang="en-US">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355644610221194"/>
                      <c:h val="5.2528242878067774E-2"/>
                    </c:manualLayout>
                  </c15:layout>
                  <c15:dlblFieldTable/>
                  <c15:showDataLabelsRange val="1"/>
                </c:ext>
                <c:ext xmlns:c16="http://schemas.microsoft.com/office/drawing/2014/chart" uri="{C3380CC4-5D6E-409C-BE32-E72D297353CC}">
                  <c16:uniqueId val="{00000023-B917-4027-ABB1-BE824F8FAE6C}"/>
                </c:ext>
              </c:extLst>
            </c:dLbl>
            <c:dLbl>
              <c:idx val="18"/>
              <c:layout>
                <c:manualLayout>
                  <c:x val="1.9066203313941002E-2"/>
                  <c:y val="-0.21087525431913248"/>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112064A7-7CAE-4EC2-9348-6F38567CE93D}"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w="38100">
                  <a:solidFill>
                    <a:schemeClr val="bg1"/>
                  </a:solidFill>
                </a:ln>
                <a:effectLst/>
              </c:spPr>
              <c:showLegendKey val="0"/>
              <c:showVal val="0"/>
              <c:showCatName val="0"/>
              <c:showSerName val="0"/>
              <c:showPercent val="0"/>
              <c:showBubbleSize val="0"/>
              <c:extLst>
                <c:ext xmlns:c15="http://schemas.microsoft.com/office/drawing/2012/chart" uri="{CE6537A1-D6FC-4f65-9D91-7224C49458BB}">
                  <c15:layout>
                    <c:manualLayout>
                      <c:w val="0.15230461981040544"/>
                      <c:h val="5.2528162565228138E-2"/>
                    </c:manualLayout>
                  </c15:layout>
                  <c15:dlblFieldTable/>
                  <c15:showDataLabelsRange val="1"/>
                </c:ext>
                <c:ext xmlns:c16="http://schemas.microsoft.com/office/drawing/2014/chart" uri="{C3380CC4-5D6E-409C-BE32-E72D297353CC}">
                  <c16:uniqueId val="{00000025-B917-4027-ABB1-BE824F8FAE6C}"/>
                </c:ext>
              </c:extLst>
            </c:dLbl>
            <c:dLbl>
              <c:idx val="19"/>
              <c:layout>
                <c:manualLayout>
                  <c:x val="-1.5982019598738343E-3"/>
                  <c:y val="4.4304257453086485E-2"/>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1CD521A2-04B4-4C4C-9257-038F818FB4F2}"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7-B917-4027-ABB1-BE824F8FAE6C}"/>
                </c:ext>
              </c:extLst>
            </c:dLbl>
            <c:dLbl>
              <c:idx val="20"/>
              <c:layout>
                <c:manualLayout>
                  <c:x val="-1.4383817638864245E-2"/>
                  <c:y val="0.10017864631760227"/>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D7ED3DC1-1170-4DE5-BFC5-6B56CF3D5FED}"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9-B917-4027-ABB1-BE824F8FAE6C}"/>
                </c:ext>
              </c:extLst>
            </c:dLbl>
            <c:dLbl>
              <c:idx val="21"/>
              <c:layout>
                <c:manualLayout>
                  <c:x val="-7.191971740769125E-3"/>
                  <c:y val="-0.10153058999665683"/>
                </c:manualLayout>
              </c:layout>
              <c:tx>
                <c:rich>
                  <a:bodyPr rot="0" spcFirstLastPara="1" vertOverflow="ellipsis" vert="horz" wrap="square" lIns="0" rIns="0" anchor="ctr" anchorCtr="0"/>
                  <a:lstStyle/>
                  <a:p>
                    <a:pPr algn="l">
                      <a:defRPr sz="600" b="0" i="0" u="none" strike="noStrike" kern="1200" baseline="0">
                        <a:solidFill>
                          <a:schemeClr val="bg1">
                            <a:lumMod val="65000"/>
                          </a:schemeClr>
                        </a:solidFill>
                        <a:latin typeface="Montserrat" pitchFamily="2" charset="77"/>
                        <a:ea typeface="+mn-ea"/>
                        <a:cs typeface="+mn-cs"/>
                      </a:defRPr>
                    </a:pPr>
                    <a:fld id="{A43E677C-212A-4432-B4FB-713EF01D2E91}" type="CELLRANGE">
                      <a:rPr lang="en-US" b="0">
                        <a:solidFill>
                          <a:schemeClr val="bg1">
                            <a:lumMod val="65000"/>
                          </a:schemeClr>
                        </a:solidFill>
                      </a:rPr>
                      <a:pPr algn="l">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9.6675236552766441E-2"/>
                      <c:h val="9.3463668473916017E-2"/>
                    </c:manualLayout>
                  </c15:layout>
                  <c15:dlblFieldTable/>
                  <c15:showDataLabelsRange val="1"/>
                </c:ext>
                <c:ext xmlns:c16="http://schemas.microsoft.com/office/drawing/2014/chart" uri="{C3380CC4-5D6E-409C-BE32-E72D297353CC}">
                  <c16:uniqueId val="{0000002F-19C0-43CA-873F-677C4C84F7C8}"/>
                </c:ext>
              </c:extLst>
            </c:dLbl>
            <c:dLbl>
              <c:idx val="22"/>
              <c:layout>
                <c:manualLayout>
                  <c:x val="-1.1187413719116635E-2"/>
                  <c:y val="-0.14398883672253157"/>
                </c:manualLayout>
              </c:layout>
              <c:tx>
                <c:rich>
                  <a:bodyPr rot="0" spcFirstLastPara="1" vertOverflow="ellipsis" vert="horz" wrap="square" lIns="0" rIns="0" anchor="ctr" anchorCtr="1"/>
                  <a:lstStyle/>
                  <a:p>
                    <a:pPr>
                      <a:defRPr sz="600" b="0" i="0" u="none" strike="noStrike" kern="1200" baseline="0">
                        <a:solidFill>
                          <a:schemeClr val="bg1">
                            <a:lumMod val="65000"/>
                          </a:schemeClr>
                        </a:solidFill>
                        <a:latin typeface="Montserrat" pitchFamily="2" charset="77"/>
                        <a:ea typeface="+mn-ea"/>
                        <a:cs typeface="+mn-cs"/>
                      </a:defRPr>
                    </a:pPr>
                    <a:fld id="{21B2DE7E-95AE-457C-88B3-9CAA50123DC7}" type="CELLRANGE">
                      <a:rPr lang="en-US">
                        <a:solidFill>
                          <a:schemeClr val="bg1">
                            <a:lumMod val="65000"/>
                          </a:schemeClr>
                        </a:solidFill>
                      </a:rPr>
                      <a:pPr>
                        <a:defRPr sz="600" b="0" i="0" u="none" strike="noStrike" kern="1200" baseline="0">
                          <a:solidFill>
                            <a:schemeClr val="bg1">
                              <a:lumMod val="6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30-19C0-43CA-873F-677C4C84F7C8}"/>
                </c:ext>
              </c:extLst>
            </c:dLbl>
            <c:dLbl>
              <c:idx val="23"/>
              <c:layout>
                <c:manualLayout>
                  <c:x val="-7.3517353075532033E-2"/>
                  <c:y val="-4.9842144279547008E-2"/>
                </c:manualLayout>
              </c:layout>
              <c:tx>
                <c:rich>
                  <a:bodyPr rot="0" spcFirstLastPara="1" vertOverflow="ellipsis" vert="horz" wrap="square" lIns="0" rIns="0" anchor="ctr" anchorCtr="0"/>
                  <a:lstStyle/>
                  <a:p>
                    <a:pPr algn="ctr">
                      <a:defRPr sz="600" b="1" i="0" u="none" strike="noStrike" kern="1200" baseline="0">
                        <a:solidFill>
                          <a:schemeClr val="tx1">
                            <a:lumMod val="75000"/>
                            <a:lumOff val="25000"/>
                          </a:schemeClr>
                        </a:solidFill>
                        <a:latin typeface="Montserrat" pitchFamily="2" charset="77"/>
                        <a:ea typeface="+mn-ea"/>
                        <a:cs typeface="+mn-cs"/>
                      </a:defRPr>
                    </a:pPr>
                    <a:fld id="{7D767E7E-7621-4E8C-A573-C2B85B83233F}" type="CELLRANGE">
                      <a:rPr lang="en-US" b="1">
                        <a:solidFill>
                          <a:schemeClr val="tx1">
                            <a:lumMod val="75000"/>
                            <a:lumOff val="25000"/>
                          </a:schemeClr>
                        </a:solidFill>
                      </a:rPr>
                      <a:pPr algn="ctr">
                        <a:defRPr sz="600" b="1" i="0" u="none" strike="noStrike" kern="1200" baseline="0">
                          <a:solidFill>
                            <a:schemeClr val="tx1">
                              <a:lumMod val="75000"/>
                              <a:lumOff val="25000"/>
                            </a:schemeClr>
                          </a:solidFill>
                          <a:latin typeface="Montserrat" pitchFamily="2" charset="77"/>
                          <a:ea typeface="+mn-ea"/>
                          <a:cs typeface="+mn-cs"/>
                        </a:defRPr>
                      </a:pPr>
                      <a:t>[CELLRANGE]</a:t>
                    </a:fld>
                    <a:endParaRPr lang="en-US"/>
                  </a:p>
                </c:rich>
              </c:tx>
              <c:spPr>
                <a:noFill/>
                <a:ln>
                  <a:noFill/>
                </a:ln>
                <a:effectLst/>
              </c:spPr>
              <c:showLegendKey val="0"/>
              <c:showVal val="0"/>
              <c:showCatName val="0"/>
              <c:showSerName val="0"/>
              <c:showPercent val="0"/>
              <c:showBubbleSize val="0"/>
              <c:extLst>
                <c:ext xmlns:c15="http://schemas.microsoft.com/office/drawing/2012/chart" uri="{CE6537A1-D6FC-4f65-9D91-7224C49458BB}">
                  <c15:layout>
                    <c:manualLayout>
                      <c:w val="0.10514570694009762"/>
                      <c:h val="7.1311539747372699E-2"/>
                    </c:manualLayout>
                  </c15:layout>
                  <c15:dlblFieldTable/>
                  <c15:showDataLabelsRange val="1"/>
                </c:ext>
                <c:ext xmlns:c16="http://schemas.microsoft.com/office/drawing/2014/chart" uri="{C3380CC4-5D6E-409C-BE32-E72D297353CC}">
                  <c16:uniqueId val="{00000031-19C0-43CA-873F-677C4C84F7C8}"/>
                </c:ext>
              </c:extLst>
            </c:dLbl>
            <c:spPr>
              <a:noFill/>
              <a:ln>
                <a:noFill/>
              </a:ln>
              <a:effectLst/>
            </c:spPr>
            <c:txPr>
              <a:bodyPr rot="0" spcFirstLastPara="1" vertOverflow="ellipsis" vert="horz" wrap="square" lIns="0" rIns="0" anchor="ctr" anchorCtr="1"/>
              <a:lstStyle/>
              <a:p>
                <a:pPr>
                  <a:defRPr sz="6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3175" cap="flat" cmpd="sng" algn="ctr">
                      <a:solidFill>
                        <a:schemeClr val="tx1">
                          <a:lumMod val="35000"/>
                          <a:lumOff val="65000"/>
                        </a:schemeClr>
                      </a:solidFill>
                      <a:round/>
                    </a:ln>
                    <a:effectLst/>
                  </c:spPr>
                </c15:leaderLines>
              </c:ext>
            </c:extLst>
          </c:dLbls>
          <c:xVal>
            <c:numRef>
              <c:f>Sheet1!$B$2:$B$25</c:f>
              <c:numCache>
                <c:formatCode>General</c:formatCode>
                <c:ptCount val="24"/>
                <c:pt idx="0">
                  <c:v>392</c:v>
                </c:pt>
                <c:pt idx="1">
                  <c:v>251</c:v>
                </c:pt>
                <c:pt idx="2">
                  <c:v>493</c:v>
                </c:pt>
                <c:pt idx="3">
                  <c:v>200</c:v>
                </c:pt>
                <c:pt idx="4">
                  <c:v>765</c:v>
                </c:pt>
                <c:pt idx="5">
                  <c:v>655</c:v>
                </c:pt>
                <c:pt idx="6">
                  <c:v>603</c:v>
                </c:pt>
                <c:pt idx="7">
                  <c:v>118</c:v>
                </c:pt>
                <c:pt idx="8">
                  <c:v>226</c:v>
                </c:pt>
                <c:pt idx="9">
                  <c:v>338</c:v>
                </c:pt>
                <c:pt idx="10">
                  <c:v>107</c:v>
                </c:pt>
                <c:pt idx="11">
                  <c:v>368</c:v>
                </c:pt>
                <c:pt idx="12">
                  <c:v>1062</c:v>
                </c:pt>
                <c:pt idx="13">
                  <c:v>165</c:v>
                </c:pt>
                <c:pt idx="14">
                  <c:v>938</c:v>
                </c:pt>
                <c:pt idx="15">
                  <c:v>896</c:v>
                </c:pt>
                <c:pt idx="16">
                  <c:v>619</c:v>
                </c:pt>
                <c:pt idx="17">
                  <c:v>1047</c:v>
                </c:pt>
                <c:pt idx="18">
                  <c:v>575</c:v>
                </c:pt>
                <c:pt idx="19">
                  <c:v>223</c:v>
                </c:pt>
                <c:pt idx="20">
                  <c:v>639</c:v>
                </c:pt>
                <c:pt idx="21">
                  <c:v>158</c:v>
                </c:pt>
                <c:pt idx="22">
                  <c:v>1324</c:v>
                </c:pt>
                <c:pt idx="23">
                  <c:v>117</c:v>
                </c:pt>
              </c:numCache>
            </c:numRef>
          </c:xVal>
          <c:yVal>
            <c:numRef>
              <c:f>Sheet1!$C$2:$C$25</c:f>
              <c:numCache>
                <c:formatCode>0%</c:formatCode>
                <c:ptCount val="24"/>
                <c:pt idx="0">
                  <c:v>0.4705404803816905</c:v>
                </c:pt>
                <c:pt idx="1">
                  <c:v>0.28910524491778733</c:v>
                </c:pt>
                <c:pt idx="2">
                  <c:v>0.19742993792245547</c:v>
                </c:pt>
                <c:pt idx="3">
                  <c:v>0.53279355018077679</c:v>
                </c:pt>
                <c:pt idx="4">
                  <c:v>0.27005385147590749</c:v>
                </c:pt>
                <c:pt idx="5">
                  <c:v>0.17548831735582199</c:v>
                </c:pt>
                <c:pt idx="6">
                  <c:v>0.37084403630108786</c:v>
                </c:pt>
                <c:pt idx="7">
                  <c:v>0.39605388109793355</c:v>
                </c:pt>
                <c:pt idx="8">
                  <c:v>0.69002125776486856</c:v>
                </c:pt>
                <c:pt idx="9">
                  <c:v>0.30556146949025004</c:v>
                </c:pt>
                <c:pt idx="10">
                  <c:v>0.43655595550434895</c:v>
                </c:pt>
                <c:pt idx="11">
                  <c:v>0.39481677636635898</c:v>
                </c:pt>
                <c:pt idx="12">
                  <c:v>0.3162076752649417</c:v>
                </c:pt>
                <c:pt idx="13">
                  <c:v>9.6233498736715134E-3</c:v>
                </c:pt>
                <c:pt idx="14">
                  <c:v>0.25513898932747847</c:v>
                </c:pt>
                <c:pt idx="15">
                  <c:v>0.26547871621891195</c:v>
                </c:pt>
                <c:pt idx="16">
                  <c:v>0.3281426719795863</c:v>
                </c:pt>
                <c:pt idx="17">
                  <c:v>0.26620039736493423</c:v>
                </c:pt>
                <c:pt idx="18">
                  <c:v>0.52686399412981544</c:v>
                </c:pt>
                <c:pt idx="19">
                  <c:v>0.19458145610248864</c:v>
                </c:pt>
                <c:pt idx="20">
                  <c:v>0.12443754572924942</c:v>
                </c:pt>
                <c:pt idx="21">
                  <c:v>0.2772889648001608</c:v>
                </c:pt>
                <c:pt idx="22">
                  <c:v>0.23160474247923302</c:v>
                </c:pt>
                <c:pt idx="23">
                  <c:v>0.11927283444193153</c:v>
                </c:pt>
              </c:numCache>
            </c:numRef>
          </c:yVal>
          <c:bubbleSize>
            <c:numRef>
              <c:f>Sheet1!$D$2:$D$25</c:f>
              <c:numCache>
                <c:formatCode>_("$"* #,##0_);_("$"* \(#,##0\);_("$"* "-"??_);_(@_)</c:formatCode>
                <c:ptCount val="24"/>
                <c:pt idx="0">
                  <c:v>6196660175.8979998</c:v>
                </c:pt>
                <c:pt idx="1">
                  <c:v>3277277855.4899983</c:v>
                </c:pt>
                <c:pt idx="2">
                  <c:v>5866211050.9400034</c:v>
                </c:pt>
                <c:pt idx="3">
                  <c:v>5454455132.7140017</c:v>
                </c:pt>
                <c:pt idx="4">
                  <c:v>64187736138.514915</c:v>
                </c:pt>
                <c:pt idx="5">
                  <c:v>51954119691.589005</c:v>
                </c:pt>
                <c:pt idx="6">
                  <c:v>34610356119.86203</c:v>
                </c:pt>
                <c:pt idx="7">
                  <c:v>4790128043.9569988</c:v>
                </c:pt>
                <c:pt idx="8">
                  <c:v>8075876238.9420042</c:v>
                </c:pt>
                <c:pt idx="9">
                  <c:v>7661866477.3559971</c:v>
                </c:pt>
                <c:pt idx="10">
                  <c:v>1701013042.0699995</c:v>
                </c:pt>
                <c:pt idx="11">
                  <c:v>18242605198.992004</c:v>
                </c:pt>
                <c:pt idx="12">
                  <c:v>62913416584.898003</c:v>
                </c:pt>
                <c:pt idx="13">
                  <c:v>3022783788.1719999</c:v>
                </c:pt>
                <c:pt idx="14">
                  <c:v>48269762679.117043</c:v>
                </c:pt>
                <c:pt idx="15">
                  <c:v>81265503860.626953</c:v>
                </c:pt>
                <c:pt idx="16">
                  <c:v>16573446844.127005</c:v>
                </c:pt>
                <c:pt idx="17">
                  <c:v>34199931135.747017</c:v>
                </c:pt>
                <c:pt idx="18">
                  <c:v>11161214820.382992</c:v>
                </c:pt>
                <c:pt idx="19">
                  <c:v>9811921079.7049999</c:v>
                </c:pt>
                <c:pt idx="20">
                  <c:v>30536762082.28801</c:v>
                </c:pt>
                <c:pt idx="21">
                  <c:v>11357953073.394003</c:v>
                </c:pt>
                <c:pt idx="22">
                  <c:v>117501633330.51418</c:v>
                </c:pt>
                <c:pt idx="23">
                  <c:v>1444043757.9310009</c:v>
                </c:pt>
              </c:numCache>
            </c:numRef>
          </c:bubbleSize>
          <c:bubble3D val="0"/>
          <c:extLst>
            <c:ext xmlns:c15="http://schemas.microsoft.com/office/drawing/2012/chart" uri="{02D57815-91ED-43cb-92C2-25804820EDAC}">
              <c15:datalabelsRange>
                <c15:f>Sheet1!$A$2:$A$25</c15:f>
                <c15:dlblRangeCache>
                  <c:ptCount val="24"/>
                  <c:pt idx="0">
                    <c:v>B CORPORATION</c:v>
                  </c:pt>
                  <c:pt idx="1">
                    <c:v>FAIR TRADE</c:v>
                  </c:pt>
                  <c:pt idx="2">
                    <c:v>ENVIRONMENTALLY FRIENDLY</c:v>
                  </c:pt>
                  <c:pt idx="3">
                    <c:v>RENEWABLE ENERGY</c:v>
                  </c:pt>
                  <c:pt idx="4">
                    <c:v>SUSTAINABILITY CERTIFIED</c:v>
                  </c:pt>
                  <c:pt idx="5">
                    <c:v>ALL SUSTAINABLE PACKAGING*</c:v>
                  </c:pt>
                  <c:pt idx="6">
                    <c:v>ALL ANIMAL WELFARE*</c:v>
                  </c:pt>
                  <c:pt idx="7">
                    <c:v>CAGE FREE</c:v>
                  </c:pt>
                  <c:pt idx="8">
                    <c:v>CRUELTY FREE</c:v>
                  </c:pt>
                  <c:pt idx="9">
                    <c:v>FARM RAISED</c:v>
                  </c:pt>
                  <c:pt idx="10">
                    <c:v>GRASS FED</c:v>
                  </c:pt>
                  <c:pt idx="11">
                    <c:v>HUMANE</c:v>
                  </c:pt>
                  <c:pt idx="12">
                    <c:v>NON GMO</c:v>
                  </c:pt>
                  <c:pt idx="13">
                    <c:v>DIABETES SUPPORT</c:v>
                  </c:pt>
                  <c:pt idx="14">
                    <c:v>FREE FROM ARTIFICIAL COLORS</c:v>
                  </c:pt>
                  <c:pt idx="15">
                    <c:v>FREE FROM ARTIFICIAL FLAVORS</c:v>
                  </c:pt>
                  <c:pt idx="16">
                    <c:v>FREE FROM ARTIFICIAL INGREDIENTS</c:v>
                  </c:pt>
                  <c:pt idx="17">
                    <c:v>ORGANIC POSITIONIING</c:v>
                  </c:pt>
                  <c:pt idx="18">
                    <c:v>TOTAL PLANT BASED (NIQ)</c:v>
                  </c:pt>
                  <c:pt idx="19">
                    <c:v>DIGESTIVE HEALTH </c:v>
                  </c:pt>
                  <c:pt idx="20">
                    <c:v>AHA HEART HEALTHY*</c:v>
                  </c:pt>
                  <c:pt idx="21">
                    <c:v>IMMUNE SYSTEM HEALTH </c:v>
                  </c:pt>
                  <c:pt idx="22">
                    <c:v>NATURAL POSITIONING </c:v>
                  </c:pt>
                  <c:pt idx="23">
                    <c:v>REDUCED CARBON IMPACT </c:v>
                  </c:pt>
                </c15:dlblRangeCache>
              </c15:datalabelsRange>
            </c:ext>
            <c:ext xmlns:c16="http://schemas.microsoft.com/office/drawing/2014/chart" uri="{C3380CC4-5D6E-409C-BE32-E72D297353CC}">
              <c16:uniqueId val="{00000035-B917-4027-ABB1-BE824F8FAE6C}"/>
            </c:ext>
          </c:extLst>
        </c:ser>
        <c:dLbls>
          <c:showLegendKey val="0"/>
          <c:showVal val="1"/>
          <c:showCatName val="0"/>
          <c:showSerName val="0"/>
          <c:showPercent val="0"/>
          <c:showBubbleSize val="0"/>
        </c:dLbls>
        <c:bubbleScale val="100"/>
        <c:showNegBubbles val="0"/>
        <c:axId val="816913616"/>
        <c:axId val="816915576"/>
      </c:bubbleChart>
      <c:valAx>
        <c:axId val="816913616"/>
        <c:scaling>
          <c:orientation val="minMax"/>
          <c:max val="1450"/>
          <c:min val="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itchFamily="2" charset="77"/>
                <a:ea typeface="+mn-ea"/>
                <a:cs typeface="+mn-cs"/>
              </a:defRPr>
            </a:pPr>
            <a:endParaRPr lang="en-US"/>
          </a:p>
        </c:txPr>
        <c:crossAx val="816915576"/>
        <c:crosses val="autoZero"/>
        <c:crossBetween val="midCat"/>
        <c:majorUnit val="100"/>
      </c:valAx>
      <c:valAx>
        <c:axId val="816915576"/>
        <c:scaling>
          <c:orientation val="minMax"/>
          <c:max val="0.8"/>
          <c:min val="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itchFamily="2" charset="77"/>
                <a:ea typeface="+mn-ea"/>
                <a:cs typeface="+mn-cs"/>
              </a:defRPr>
            </a:pPr>
            <a:endParaRPr lang="en-US"/>
          </a:p>
        </c:txPr>
        <c:crossAx val="816913616"/>
        <c:crossesAt val="-40"/>
        <c:crossBetween val="midCat"/>
      </c:valAx>
      <c:spPr>
        <a:noFill/>
        <a:ln>
          <a:noFill/>
        </a:ln>
        <a:effectLst/>
      </c:spPr>
    </c:plotArea>
    <c:plotVisOnly val="1"/>
    <c:dispBlanksAs val="gap"/>
    <c:showDLblsOverMax val="0"/>
  </c:chart>
  <c:spPr>
    <a:solidFill>
      <a:schemeClr val="bg1"/>
    </a:solidFill>
    <a:ln>
      <a:noFill/>
    </a:ln>
    <a:effectLst/>
  </c:spPr>
  <c:txPr>
    <a:bodyPr/>
    <a:lstStyle/>
    <a:p>
      <a:pPr>
        <a:defRPr sz="900" b="0">
          <a:latin typeface="Montserrat" pitchFamily="2" charset="77"/>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1_0.xml><?xml version="1.0" encoding="utf-8"?>
<p188:cmLst xmlns:a="http://schemas.openxmlformats.org/drawingml/2006/main" xmlns:r="http://schemas.openxmlformats.org/officeDocument/2006/relationships" xmlns:p188="http://schemas.microsoft.com/office/powerpoint/2018/8/main">
  <p188:cm id="{AE7120E9-3CDC-4D4A-992F-72CB13D64B60}" authorId="{C7CEA7CC-4C80-8B6A-9A11-B64B8F8D77B2}" created="2022-09-27T18:28:04.657">
    <pc:sldMkLst xmlns:pc="http://schemas.microsoft.com/office/powerpoint/2013/main/command">
      <pc:docMk/>
      <pc:sldMk cId="0" sldId="257"/>
    </pc:sldMkLst>
    <p188:txBody>
      <a:bodyPr/>
      <a:lstStyle/>
      <a:p>
        <a:r>
          <a:rPr lang="en-US"/>
          <a:t>[@Mary Ellen Pecora] [@Sherry Frey] I really like this image!</a:t>
        </a:r>
      </a:p>
    </p188:txBody>
  </p188:cm>
</p188:cmLst>
</file>

<file path=ppt/comments/modernComment_7FFE5EDD_A5A22A58.xml><?xml version="1.0" encoding="utf-8"?>
<p188:cmLst xmlns:a="http://schemas.openxmlformats.org/drawingml/2006/main" xmlns:r="http://schemas.openxmlformats.org/officeDocument/2006/relationships" xmlns:p188="http://schemas.microsoft.com/office/powerpoint/2018/8/main">
  <p188:cm id="{3FD5EC1A-6F29-4060-AB9E-71F5E98ED637}" authorId="{42D6C990-56ED-B894-49AE-C794582E21C3}" created="2022-09-27T15:50:40.039">
    <pc:sldMkLst xmlns:pc="http://schemas.microsoft.com/office/powerpoint/2013/main/command">
      <pc:docMk/>
      <pc:sldMk cId="2778868312" sldId="2147376861"/>
    </pc:sldMkLst>
    <p188:txBody>
      <a:bodyPr/>
      <a:lstStyle/>
      <a:p>
        <a:r>
          <a:rPr lang="en-US"/>
          <a:t>[@Kevin Hutchings] - are all claims growing (all 90) more than total store growth? Wondering if that can be a voice over. Not sure, there might be some at the total store level that are declining. Again, don't need for this but curious for voice over.</a:t>
        </a:r>
      </a:p>
    </p188:txBody>
  </p188:cm>
</p188:cmLst>
</file>

<file path=ppt/comments/modernComment_7FFFCCBB_DADA9B1.xml><?xml version="1.0" encoding="utf-8"?>
<p188:cmLst xmlns:a="http://schemas.openxmlformats.org/drawingml/2006/main" xmlns:r="http://schemas.openxmlformats.org/officeDocument/2006/relationships" xmlns:p188="http://schemas.microsoft.com/office/powerpoint/2018/8/main">
  <p188:cm id="{8FD63D5B-5227-43F5-8D47-4D7C97B850C1}" authorId="{C7CEA7CC-4C80-8B6A-9A11-B64B8F8D77B2}" created="2022-09-23T18:25:01.429">
    <ac:deMkLst xmlns:ac="http://schemas.microsoft.com/office/drawing/2013/main/command">
      <pc:docMk xmlns:pc="http://schemas.microsoft.com/office/powerpoint/2013/main/command"/>
      <pc:sldMk xmlns:pc="http://schemas.microsoft.com/office/powerpoint/2013/main/command" cId="229484977" sldId="2147470523"/>
      <ac:graphicFrameMk id="8" creationId="{ACFADF7C-64D7-48D6-A3B1-1767883167BB}"/>
    </ac:deMkLst>
    <p188:replyLst>
      <p188:reply id="{EDE6E0C7-C40C-4CED-8FDB-B427D660371C}" authorId="{42D6C990-56ED-B894-49AE-C794582E21C3}" created="2022-09-26T12:49:30.140">
        <p188:txBody>
          <a:bodyPr/>
          <a:lstStyle/>
          <a:p>
            <a:r>
              <a:rPr lang="en-US"/>
              <a:t>[@Kevin Hutchings] - any packaging search trends we could add (disposable, refillable, like we had in the previous decks)</a:t>
            </a:r>
          </a:p>
        </p188:txBody>
      </p188:reply>
    </p188:replyLst>
    <p188:txBody>
      <a:bodyPr/>
      <a:lstStyle/>
      <a:p>
        <a:r>
          <a:rPr lang="en-US"/>
          <a:t>[@Sherry Frey] I updated the data in this table and changed the slide template.</a:t>
        </a:r>
      </a:p>
    </p188:txBody>
  </p188:cm>
</p188:cmLst>
</file>

<file path=ppt/comments/modernComment_7FFFCCFC_4192DB37.xml><?xml version="1.0" encoding="utf-8"?>
<p188:cmLst xmlns:a="http://schemas.openxmlformats.org/drawingml/2006/main" xmlns:r="http://schemas.openxmlformats.org/officeDocument/2006/relationships" xmlns:p188="http://schemas.microsoft.com/office/powerpoint/2018/8/main">
  <p188:cm id="{FC8100B5-86B2-4E2F-A8BB-DAE5AD2F99B1}" authorId="{C7CEA7CC-4C80-8B6A-9A11-B64B8F8D77B2}" created="2022-09-27T15:39:01.197">
    <pc:sldMkLst xmlns:pc="http://schemas.microsoft.com/office/powerpoint/2013/main/command">
      <pc:docMk/>
      <pc:sldMk cId="1100143415" sldId="2147470588"/>
    </pc:sldMkLst>
    <p188:replyLst>
      <p188:reply id="{721F626F-DBAB-40F8-8E8D-6DB557756A01}" authorId="{42D6C990-56ED-B894-49AE-C794582E21C3}" created="2022-09-27T15:49:10.096">
        <p188:txBody>
          <a:bodyPr/>
          <a:lstStyle/>
          <a:p>
            <a:r>
              <a:rPr lang="en-US"/>
              <a:t>I was trying to highlight packaging and then talk packaging. Then on 15, highlight carbon and then talk carbon</a:t>
            </a:r>
          </a:p>
        </p188:txBody>
      </p188:reply>
      <p188:reply id="{CB40B6F8-8FA4-4757-9890-BF2C29482EE6}" authorId="{C7CEA7CC-4C80-8B6A-9A11-B64B8F8D77B2}" created="2022-09-27T16:05:36.113">
        <p188:txBody>
          <a:bodyPr/>
          <a:lstStyle/>
          <a:p>
            <a:r>
              <a:rPr lang="en-US"/>
              <a:t>Sounds good. Just wanted to double check.</a:t>
            </a:r>
          </a:p>
        </p188:txBody>
      </p188:reply>
    </p188:replyLst>
    <p188:txBody>
      <a:bodyPr/>
      <a:lstStyle/>
      <a:p>
        <a:r>
          <a:rPr lang="en-US"/>
          <a:t>[@Sherry Frey] Are we keeping this slide or Slide 14? or both?</a:t>
        </a:r>
      </a:p>
    </p188:txBody>
  </p188:cm>
</p188:cmLst>
</file>

<file path=ppt/comments/modernComment_7FFFCD09_FB591544.xml><?xml version="1.0" encoding="utf-8"?>
<p188:cmLst xmlns:a="http://schemas.openxmlformats.org/drawingml/2006/main" xmlns:r="http://schemas.openxmlformats.org/officeDocument/2006/relationships" xmlns:p188="http://schemas.microsoft.com/office/powerpoint/2018/8/main">
  <p188:cm id="{CCB474CB-EA73-422E-B97A-EC6B53ED81F1}" authorId="{159DD7B9-2546-2EFC-42B0-B28B1287FB62}" status="resolved" created="2022-09-27T16:00:18.939" complete="100000">
    <pc:sldMkLst xmlns:pc="http://schemas.microsoft.com/office/powerpoint/2013/main/command">
      <pc:docMk/>
      <pc:sldMk cId="4216919364" sldId="2147470601"/>
    </pc:sldMkLst>
    <p188:replyLst>
      <p188:reply id="{63B57226-16AC-4A6F-ACF7-2EAD318E2E71}" authorId="{911DD6BC-1046-DEE9-FEA2-A4C1A7CC0A2A}" created="2022-09-27T19:19:57.103">
        <p188:txBody>
          <a:bodyPr/>
          <a:lstStyle/>
          <a:p>
            <a:r>
              <a:rPr lang="en-US"/>
              <a:t>awesome, thanks!</a:t>
            </a:r>
          </a:p>
        </p188:txBody>
      </p188:reply>
    </p188:replyLst>
    <p188:txBody>
      <a:bodyPr/>
      <a:lstStyle/>
      <a:p>
        <a:r>
          <a:rPr lang="en-US"/>
          <a:t>[@Sherry Frey] [@Mary Ellen Pecora] I was tagged in a comment on this slide but it disappeared. I'm good with giving away the full presentation for this one. Our competitors will be in the room anyway and will have open access to the recording if they attended Expo. </a:t>
        </a:r>
      </a:p>
    </p188:txBody>
  </p188:cm>
</p188:cmLst>
</file>

<file path=ppt/drawings/drawing1.xml><?xml version="1.0" encoding="utf-8"?>
<c:userShapes xmlns:c="http://schemas.openxmlformats.org/drawingml/2006/chart">
  <cdr:relSizeAnchor xmlns:cdr="http://schemas.openxmlformats.org/drawingml/2006/chartDrawing">
    <cdr:from>
      <cdr:x>0.67355</cdr:x>
      <cdr:y>0.09055</cdr:y>
    </cdr:from>
    <cdr:to>
      <cdr:x>0.67355</cdr:x>
      <cdr:y>0.83007</cdr:y>
    </cdr:to>
    <cdr:cxnSp macro="">
      <cdr:nvCxnSpPr>
        <cdr:cNvPr id="5" name="Straight Connector 4">
          <a:extLst xmlns:a="http://schemas.openxmlformats.org/drawingml/2006/main">
            <a:ext uri="{FF2B5EF4-FFF2-40B4-BE49-F238E27FC236}">
              <a16:creationId xmlns:a16="http://schemas.microsoft.com/office/drawing/2014/main" id="{948BAAFC-F0F4-4498-B52E-46291A5F0CB5}"/>
            </a:ext>
          </a:extLst>
        </cdr:cNvPr>
        <cdr:cNvCxnSpPr/>
      </cdr:nvCxnSpPr>
      <cdr:spPr>
        <a:xfrm xmlns:a="http://schemas.openxmlformats.org/drawingml/2006/main">
          <a:off x="4062824" y="304478"/>
          <a:ext cx="0" cy="2486666"/>
        </a:xfrm>
        <a:prstGeom xmlns:a="http://schemas.openxmlformats.org/drawingml/2006/main" prst="line">
          <a:avLst/>
        </a:prstGeom>
        <a:ln xmlns:a="http://schemas.openxmlformats.org/drawingml/2006/main" w="12700">
          <a:solidFill>
            <a:schemeClr val="tx1">
              <a:lumMod val="50000"/>
              <a:lumOff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38B3C-2182-4853-804F-9F370E0D79EB}"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0B160-4890-4339-8DC9-769E28C754B8}" type="slidenum">
              <a:rPr lang="en-US" smtClean="0"/>
              <a:t>‹#›</a:t>
            </a:fld>
            <a:endParaRPr lang="en-US"/>
          </a:p>
        </p:txBody>
      </p:sp>
    </p:spTree>
    <p:extLst>
      <p:ext uri="{BB962C8B-B14F-4D97-AF65-F5344CB8AC3E}">
        <p14:creationId xmlns:p14="http://schemas.microsoft.com/office/powerpoint/2010/main" val="3893475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7bMention:Sherry%20Frey%20Email:%20Id:_Z%7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a89bae492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a89bae492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buFont typeface="Arial" panose="020B0604020202020204" pitchFamily="34" charset="0"/>
              <a:buChar char="•"/>
            </a:pPr>
            <a:r>
              <a:rPr lang="en-US" b="1">
                <a:effectLst/>
                <a:latin typeface="-apple-system"/>
              </a:rPr>
              <a:t>Which categories are seeing the most growth in sustainability attributes and claims?</a:t>
            </a:r>
            <a:endParaRPr lang="en-US">
              <a:effectLst/>
              <a:latin typeface="-apple-system"/>
            </a:endParaRPr>
          </a:p>
          <a:p>
            <a:pPr rtl="0">
              <a:buFont typeface="Arial" panose="020B0604020202020204" pitchFamily="34" charset="0"/>
              <a:buChar char="•"/>
            </a:pPr>
            <a:r>
              <a:rPr lang="en-US">
                <a:effectLst/>
                <a:latin typeface="-apple-system"/>
              </a:rPr>
              <a:t>What social and sustainable attributes matter most to consumers right now?</a:t>
            </a:r>
          </a:p>
          <a:p>
            <a:pPr rtl="0">
              <a:buFont typeface="Arial" panose="020B0604020202020204" pitchFamily="34" charset="0"/>
              <a:buChar char="•"/>
            </a:pPr>
            <a:r>
              <a:rPr lang="en-US" b="1">
                <a:effectLst/>
                <a:latin typeface="-apple-system"/>
              </a:rPr>
              <a:t>What’s the impact of inflation on sustainability growth across categories?</a:t>
            </a:r>
            <a:endParaRPr lang="en-US">
              <a:effectLst/>
              <a:latin typeface="-apple-system"/>
            </a:endParaRPr>
          </a:p>
          <a:p>
            <a:pPr rtl="0">
              <a:buFont typeface="Arial" panose="020B0604020202020204" pitchFamily="34" charset="0"/>
              <a:buChar char="•"/>
            </a:pPr>
            <a:r>
              <a:rPr lang="en-US">
                <a:effectLst/>
                <a:latin typeface="-apple-system"/>
              </a:rPr>
              <a:t>Where does consumer interest in regenerative business intersect with equity and diversity?</a:t>
            </a:r>
          </a:p>
          <a:p>
            <a:pPr rtl="0">
              <a:buFont typeface="Arial" panose="020B0604020202020204" pitchFamily="34" charset="0"/>
              <a:buChar char="•"/>
            </a:pPr>
            <a:r>
              <a:rPr lang="en-US">
                <a:effectLst/>
                <a:latin typeface="-apple-system"/>
              </a:rPr>
              <a:t>How are brands leading the way in good for the planet + good for people initiatives?</a:t>
            </a:r>
          </a:p>
          <a:p>
            <a:pPr rtl="0">
              <a:buFont typeface="Arial" panose="020B0604020202020204" pitchFamily="34" charset="0"/>
              <a:buChar char="•"/>
            </a:pPr>
            <a:r>
              <a:rPr lang="en-US">
                <a:effectLst/>
                <a:latin typeface="-apple-system"/>
              </a:rPr>
              <a:t>What are new ways of collaboration, new business models, new ways of educating shoppers?</a:t>
            </a:r>
          </a:p>
          <a:p>
            <a:pPr rtl="0">
              <a:buFont typeface="Arial" panose="020B0604020202020204" pitchFamily="34" charset="0"/>
              <a:buChar char="•"/>
            </a:pPr>
            <a:r>
              <a:rPr lang="en-US">
                <a:effectLst/>
                <a:latin typeface="-apple-system"/>
              </a:rPr>
              <a:t>How are brands are measuring the success of their ESG initiatives?</a:t>
            </a:r>
          </a:p>
          <a:p>
            <a:pPr rtl="0">
              <a:buFont typeface="Arial" panose="020B0604020202020204" pitchFamily="34" charset="0"/>
              <a:buChar char="•"/>
            </a:pPr>
            <a:endParaRPr lang="en-US">
              <a:effectLst/>
              <a:latin typeface="-apple-system"/>
            </a:endParaRPr>
          </a:p>
          <a:p>
            <a:pPr algn="l">
              <a:buFont typeface="Arial" panose="020B0604020202020204" pitchFamily="34" charset="0"/>
              <a:buChar char="•"/>
            </a:pPr>
            <a:r>
              <a:rPr lang="en-US" b="0" i="0">
                <a:solidFill>
                  <a:srgbClr val="444444"/>
                </a:solidFill>
                <a:effectLst/>
                <a:latin typeface="Arial" panose="020B0604020202020204" pitchFamily="34" charset="0"/>
              </a:rPr>
              <a:t>Which categories are seeing the most growth in sustainability attributes and claims?</a:t>
            </a:r>
          </a:p>
          <a:p>
            <a:pPr algn="l">
              <a:buFont typeface="Arial" panose="020B0604020202020204" pitchFamily="34" charset="0"/>
              <a:buChar char="•"/>
            </a:pPr>
            <a:r>
              <a:rPr lang="en-US" b="0" i="0">
                <a:solidFill>
                  <a:srgbClr val="444444"/>
                </a:solidFill>
                <a:effectLst/>
                <a:latin typeface="Arial" panose="020B0604020202020204" pitchFamily="34" charset="0"/>
              </a:rPr>
              <a:t>What social and sustainable attributes matter most to consumers right now?</a:t>
            </a:r>
          </a:p>
          <a:p>
            <a:pPr algn="l">
              <a:buFont typeface="Arial" panose="020B0604020202020204" pitchFamily="34" charset="0"/>
              <a:buChar char="•"/>
            </a:pPr>
            <a:r>
              <a:rPr lang="en-US" b="0" i="0">
                <a:solidFill>
                  <a:srgbClr val="444444"/>
                </a:solidFill>
                <a:effectLst/>
                <a:latin typeface="Arial" panose="020B0604020202020204" pitchFamily="34" charset="0"/>
              </a:rPr>
              <a:t>What’s the impact of inflation on sustainability growth across categories?</a:t>
            </a:r>
          </a:p>
          <a:p>
            <a:pPr algn="l">
              <a:buFont typeface="Arial" panose="020B0604020202020204" pitchFamily="34" charset="0"/>
              <a:buChar char="•"/>
            </a:pPr>
            <a:r>
              <a:rPr lang="en-US" b="0" i="0">
                <a:solidFill>
                  <a:srgbClr val="444444"/>
                </a:solidFill>
                <a:effectLst/>
                <a:latin typeface="Arial" panose="020B0604020202020204" pitchFamily="34" charset="0"/>
              </a:rPr>
              <a:t>Where does consumer interest in regenerative business intersect with equity and diversity?</a:t>
            </a:r>
          </a:p>
          <a:p>
            <a:pPr algn="l">
              <a:buFont typeface="Arial" panose="020B0604020202020204" pitchFamily="34" charset="0"/>
              <a:buChar char="•"/>
            </a:pPr>
            <a:r>
              <a:rPr lang="en-US" b="0" i="0">
                <a:solidFill>
                  <a:srgbClr val="444444"/>
                </a:solidFill>
                <a:effectLst/>
                <a:latin typeface="Arial" panose="020B0604020202020204" pitchFamily="34" charset="0"/>
              </a:rPr>
              <a:t>How are brands leading the way in good for the planet + good for people initiatives?</a:t>
            </a:r>
          </a:p>
          <a:p>
            <a:pPr algn="l">
              <a:buFont typeface="Arial" panose="020B0604020202020204" pitchFamily="34" charset="0"/>
              <a:buChar char="•"/>
            </a:pPr>
            <a:r>
              <a:rPr lang="en-US" b="0" i="0">
                <a:solidFill>
                  <a:srgbClr val="444444"/>
                </a:solidFill>
                <a:effectLst/>
                <a:latin typeface="Arial" panose="020B0604020202020204" pitchFamily="34" charset="0"/>
              </a:rPr>
              <a:t>What are new ways of collaboration, new business models, new ways of educating shoppers?</a:t>
            </a:r>
          </a:p>
          <a:p>
            <a:pPr algn="l">
              <a:buFont typeface="Arial" panose="020B0604020202020204" pitchFamily="34" charset="0"/>
              <a:buChar char="•"/>
            </a:pPr>
            <a:r>
              <a:rPr lang="en-US" b="0" i="0">
                <a:solidFill>
                  <a:srgbClr val="444444"/>
                </a:solidFill>
                <a:effectLst/>
                <a:latin typeface="Arial" panose="020B0604020202020204" pitchFamily="34" charset="0"/>
              </a:rPr>
              <a:t>How are brands are measuring the success of their ESG initiatives?</a:t>
            </a:r>
          </a:p>
          <a:p>
            <a:pPr algn="l"/>
            <a:r>
              <a:rPr lang="en-US" b="0" i="0">
                <a:solidFill>
                  <a:srgbClr val="444444"/>
                </a:solidFill>
                <a:effectLst/>
                <a:latin typeface="Arial" panose="020B0604020202020204" pitchFamily="34" charset="0"/>
              </a:rPr>
              <a:t>Speaker:</a:t>
            </a:r>
          </a:p>
          <a:p>
            <a:pPr algn="l">
              <a:buFont typeface="Arial" panose="020B0604020202020204" pitchFamily="34" charset="0"/>
              <a:buChar char="•"/>
            </a:pPr>
            <a:r>
              <a:rPr lang="en-US" b="1" i="0">
                <a:solidFill>
                  <a:srgbClr val="444444"/>
                </a:solidFill>
                <a:effectLst/>
                <a:latin typeface="Arial" panose="020B0604020202020204" pitchFamily="34" charset="0"/>
              </a:rPr>
              <a:t>Sherry Frey, </a:t>
            </a:r>
            <a:r>
              <a:rPr lang="en-US" b="0" i="1">
                <a:solidFill>
                  <a:srgbClr val="444444"/>
                </a:solidFill>
                <a:effectLst/>
                <a:latin typeface="Arial" panose="020B0604020202020204" pitchFamily="34" charset="0"/>
              </a:rPr>
              <a:t>Vice President Total Wellness, </a:t>
            </a:r>
            <a:r>
              <a:rPr lang="en-US" b="0" i="0">
                <a:solidFill>
                  <a:srgbClr val="444444"/>
                </a:solidFill>
                <a:effectLst/>
                <a:latin typeface="Arial" panose="020B0604020202020204" pitchFamily="34" charset="0"/>
              </a:rPr>
              <a:t>NielsenIQ</a:t>
            </a:r>
          </a:p>
          <a:p>
            <a:pPr algn="l">
              <a:buFont typeface="Arial" panose="020B0604020202020204" pitchFamily="34" charset="0"/>
              <a:buChar char="•"/>
            </a:pPr>
            <a:r>
              <a:rPr lang="en-US" b="1" i="0">
                <a:solidFill>
                  <a:srgbClr val="444444"/>
                </a:solidFill>
                <a:effectLst/>
                <a:latin typeface="Arial" panose="020B0604020202020204" pitchFamily="34" charset="0"/>
              </a:rPr>
              <a:t>Julia Collins, </a:t>
            </a:r>
            <a:r>
              <a:rPr lang="en-US" b="0" i="1">
                <a:solidFill>
                  <a:srgbClr val="444444"/>
                </a:solidFill>
                <a:effectLst/>
                <a:latin typeface="Arial" panose="020B0604020202020204" pitchFamily="34" charset="0"/>
              </a:rPr>
              <a:t>Founder and CEO, </a:t>
            </a:r>
            <a:r>
              <a:rPr lang="en-US" b="0" i="0">
                <a:solidFill>
                  <a:srgbClr val="444444"/>
                </a:solidFill>
                <a:effectLst/>
                <a:latin typeface="Arial" panose="020B0604020202020204" pitchFamily="34" charset="0"/>
              </a:rPr>
              <a:t>Moonshot Snacks and Planet FWD</a:t>
            </a:r>
          </a:p>
          <a:p>
            <a:pPr algn="l">
              <a:buFont typeface="Arial" panose="020B0604020202020204" pitchFamily="34" charset="0"/>
              <a:buChar char="•"/>
            </a:pPr>
            <a:r>
              <a:rPr lang="en-US" b="1" i="0">
                <a:solidFill>
                  <a:srgbClr val="444444"/>
                </a:solidFill>
                <a:effectLst/>
                <a:latin typeface="Arial" panose="020B0604020202020204" pitchFamily="34" charset="0"/>
              </a:rPr>
              <a:t>Matthew Moore, </a:t>
            </a:r>
            <a:r>
              <a:rPr lang="en-US" b="0" i="1">
                <a:solidFill>
                  <a:srgbClr val="444444"/>
                </a:solidFill>
                <a:effectLst/>
                <a:latin typeface="Arial" panose="020B0604020202020204" pitchFamily="34" charset="0"/>
              </a:rPr>
              <a:t>Sr. Director of Category Management, </a:t>
            </a:r>
            <a:r>
              <a:rPr lang="en-US" b="0" i="0">
                <a:solidFill>
                  <a:srgbClr val="444444"/>
                </a:solidFill>
                <a:effectLst/>
                <a:latin typeface="Arial" panose="020B0604020202020204" pitchFamily="34" charset="0"/>
              </a:rPr>
              <a:t>Banza</a:t>
            </a:r>
          </a:p>
          <a:p>
            <a:pPr algn="l">
              <a:buFont typeface="Arial" panose="020B0604020202020204" pitchFamily="34" charset="0"/>
              <a:buChar char="•"/>
            </a:pPr>
            <a:r>
              <a:rPr lang="en-US" b="1" i="0">
                <a:solidFill>
                  <a:srgbClr val="444444"/>
                </a:solidFill>
                <a:effectLst/>
                <a:latin typeface="Arial" panose="020B0604020202020204" pitchFamily="34" charset="0"/>
              </a:rPr>
              <a:t>Steven Jamieson, </a:t>
            </a:r>
            <a:r>
              <a:rPr lang="en-US" b="0" i="1">
                <a:solidFill>
                  <a:srgbClr val="444444"/>
                </a:solidFill>
                <a:effectLst/>
                <a:latin typeface="Arial" panose="020B0604020202020204" pitchFamily="34" charset="0"/>
              </a:rPr>
              <a:t>HBC Merchandiser, </a:t>
            </a:r>
            <a:r>
              <a:rPr lang="en-US" b="0" i="0">
                <a:solidFill>
                  <a:srgbClr val="444444"/>
                </a:solidFill>
                <a:effectLst/>
                <a:latin typeface="Arial" panose="020B0604020202020204" pitchFamily="34" charset="0"/>
              </a:rPr>
              <a:t>PCC Community Markets</a:t>
            </a:r>
          </a:p>
          <a:p>
            <a:pPr algn="l">
              <a:buFont typeface="Arial" panose="020B0604020202020204" pitchFamily="34" charset="0"/>
              <a:buChar char="•"/>
            </a:pPr>
            <a:r>
              <a:rPr lang="en-US" b="1" i="0">
                <a:solidFill>
                  <a:srgbClr val="444444"/>
                </a:solidFill>
                <a:effectLst/>
                <a:latin typeface="Arial" panose="020B0604020202020204" pitchFamily="34" charset="0"/>
              </a:rPr>
              <a:t>Spike Mendelsohn, </a:t>
            </a:r>
            <a:r>
              <a:rPr lang="en-US" b="0" i="1">
                <a:solidFill>
                  <a:srgbClr val="444444"/>
                </a:solidFill>
                <a:effectLst/>
                <a:latin typeface="Arial" panose="020B0604020202020204" pitchFamily="34" charset="0"/>
              </a:rPr>
              <a:t>Founder and Chef, </a:t>
            </a:r>
            <a:r>
              <a:rPr lang="en-US" b="0" i="0">
                <a:solidFill>
                  <a:srgbClr val="444444"/>
                </a:solidFill>
                <a:effectLst/>
                <a:latin typeface="Arial" panose="020B0604020202020204" pitchFamily="34" charset="0"/>
              </a:rPr>
              <a:t>Eat the Change/Just Ice Tea/PLNT Burger</a:t>
            </a:r>
          </a:p>
          <a:p>
            <a:pPr rtl="0">
              <a:buFont typeface="Arial" panose="020B0604020202020204" pitchFamily="34" charset="0"/>
              <a:buChar char="•"/>
            </a:pPr>
            <a:endParaRPr lang="en-US">
              <a:effectLst/>
              <a:latin typeface="-apple-system"/>
            </a:endParaRPr>
          </a:p>
          <a:p>
            <a:pPr marL="0" indent="0">
              <a:buNone/>
            </a:pPr>
            <a:endParaRPr lang="en-US" b="0" baseline="0"/>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0722CE-13D9-49B4-AD77-AF165C21FB7C}" type="slidenum">
              <a:rPr lang="en-US" smtClean="0"/>
              <a:t>11</a:t>
            </a:fld>
            <a:endParaRPr lang="en-US"/>
          </a:p>
        </p:txBody>
      </p:sp>
    </p:spTree>
    <p:extLst>
      <p:ext uri="{BB962C8B-B14F-4D97-AF65-F5344CB8AC3E}">
        <p14:creationId xmlns:p14="http://schemas.microsoft.com/office/powerpoint/2010/main" val="108929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600">
                <a:latin typeface="Montserrat"/>
              </a:rPr>
              <a:t>The examples of initiatives all over the world in reduced plastic and recycling is incredibly compelling. As some of the most visible companies in the world distance themselves from this issue there will be no excuses for businesses that have not done the same. If companies have not done so by choice in the next few years, they are likely to be forced through legislation to divest.</a:t>
            </a:r>
            <a:endParaRPr lang="en-AU" sz="1600">
              <a:latin typeface="Montserrat" pitchFamily="2" charset="77"/>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rPr>
              <a:t>61%</a:t>
            </a:r>
            <a:r>
              <a:rPr lang="en-AU" sz="1800" b="1">
                <a:latin typeface="Montserrat" panose="00000500000000000000" pitchFamily="2" charset="0"/>
                <a:ea typeface="Montserrat" panose="00000500000000000000"/>
                <a:cs typeface="Montserrat" panose="00000500000000000000"/>
                <a:sym typeface="Montserrat Light" panose="00000400000000000000"/>
              </a:rPr>
              <a:t>	</a:t>
            </a:r>
            <a:r>
              <a:rPr lang="en-US" sz="900">
                <a:latin typeface="Montserrat" panose="00000500000000000000" pitchFamily="2" charset="0"/>
                <a:ea typeface="Montserrat" panose="00000500000000000000"/>
                <a:cs typeface="Montserrat" panose="00000500000000000000"/>
                <a:sym typeface="Montserrat Light" panose="00000400000000000000"/>
              </a:rPr>
              <a:t>agree environmental issues are having an adverse impact on their current and future health.</a:t>
            </a:r>
            <a:endParaRPr lang="en-AU" sz="900">
              <a:latin typeface="Montserrat" panose="00000500000000000000" pitchFamily="2" charset="0"/>
              <a:ea typeface="Montserrat" panose="00000500000000000000"/>
              <a:cs typeface="Montserrat" panose="00000500000000000000"/>
              <a:sym typeface="Montserrat Light" panose="0000040000000000000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0FBC3F-61E7-483F-BE32-C2E386D650B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296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r>
              <a:rPr lang="en-US" sz="1800">
                <a:solidFill>
                  <a:srgbClr val="2B579A"/>
                </a:solidFill>
                <a:effectLst/>
                <a:latin typeface="Segoe UI" panose="020B0502040204020203" pitchFamily="34" charset="0"/>
                <a:hlinkClick r:id="rId3"/>
              </a:rPr>
              <a:t>@Sherry Frey</a:t>
            </a:r>
            <a:r>
              <a:rPr lang="en-US" sz="1800">
                <a:effectLst/>
                <a:latin typeface="Segoe UI" panose="020B0502040204020203" pitchFamily="34" charset="0"/>
              </a:rPr>
              <a:t> we can use the same citation here: </a:t>
            </a:r>
            <a:endParaRPr lang="en-US" sz="1800">
              <a:effectLst/>
              <a:latin typeface="Arial" panose="020B0604020202020204" pitchFamily="34" charset="0"/>
            </a:endParaRPr>
          </a:p>
          <a:p>
            <a:r>
              <a:rPr lang="en-US" sz="1800">
                <a:effectLst/>
                <a:latin typeface="Segoe UI" panose="020B0502040204020203" pitchFamily="34" charset="0"/>
              </a:rPr>
              <a:t>BASES Optimizer Study on Sustainability Claims and Consumer Motivations (2021); data based on relative appeal of claims gathered during optimization within the United States, United Kingdom, Germany, Brazil and China </a:t>
            </a:r>
            <a:endParaRPr lang="en-US" sz="1800">
              <a:effectLst/>
              <a:latin typeface="Arial" panose="020B0604020202020204" pitchFamily="34" charset="0"/>
            </a:endParaRPr>
          </a:p>
          <a:p>
            <a:pPr>
              <a:buSzPts val="1100"/>
            </a:pPr>
            <a:endParaRPr/>
          </a:p>
        </p:txBody>
      </p:sp>
      <p:sp>
        <p:nvSpPr>
          <p:cNvPr id="375" name="Google Shape;375;p1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710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Prem Fresh Grocery’s share of all Social Responsibility sales is 2.5x higher than its fair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Future: let’s also look at the # of items selling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Social responsibility qualifie</a:t>
            </a:r>
            <a:r>
              <a:rPr lang="en-US" sz="1200" kern="1200">
                <a:solidFill>
                  <a:schemeClr val="tx1"/>
                </a:solidFill>
                <a:latin typeface="+mn-lt"/>
                <a:ea typeface="+mn-ea"/>
                <a:cs typeface="+mn-cs"/>
              </a:rPr>
              <a:t>d $19.9 Billion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Responsibility Sourced Stated $7.9B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B Corp Stated $6.2B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Fair Trade Stated $3.3B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Ethical Stated $2.7B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Women Owned $753.4M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Fair Wages Stated $119.4M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latin typeface="+mn-lt"/>
                <a:ea typeface="+mn-ea"/>
                <a:cs typeface="+mn-cs"/>
              </a:rPr>
              <a:t>Others of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Veteran Owned $39.9M (+614%)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Minority Owned ($9.7M (+331%)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Black Owned ($6.1M (+3,399%)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F597A-AA03-4102-BFF3-5F4F2FEFC4D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6274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0FBC3F-61E7-483F-BE32-C2E386D650B9}" type="slidenum">
              <a:rPr lang="en-US" smtClean="0"/>
              <a:pPr/>
              <a:t>19</a:t>
            </a:fld>
            <a:endParaRPr lang="en-US"/>
          </a:p>
        </p:txBody>
      </p:sp>
    </p:spTree>
    <p:extLst>
      <p:ext uri="{BB962C8B-B14F-4D97-AF65-F5344CB8AC3E}">
        <p14:creationId xmlns:p14="http://schemas.microsoft.com/office/powerpoint/2010/main" val="296841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 sz="1800">
              <a:cs typeface="Calibri"/>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70708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a:t>LI LIVE </a:t>
            </a:r>
            <a:r>
              <a:rPr lang="en-US" sz="1600"/>
              <a:t>--- To dive deeper on this notion of </a:t>
            </a:r>
            <a:r>
              <a:rPr lang="en-US" sz="1600" b="1"/>
              <a:t>health and wellness within the context of altruism</a:t>
            </a:r>
            <a:r>
              <a:rPr lang="en-US" sz="1600"/>
              <a:t>, </a:t>
            </a:r>
            <a:r>
              <a:rPr lang="en-US" sz="1600" err="1"/>
              <a:t>NielsenIQ</a:t>
            </a:r>
            <a:r>
              <a:rPr lang="en-US" sz="1600"/>
              <a:t> turned to </a:t>
            </a:r>
            <a:r>
              <a:rPr lang="en-US" sz="1600" err="1"/>
              <a:t>MotivBase</a:t>
            </a:r>
            <a:r>
              <a:rPr lang="en-US" sz="1600"/>
              <a:t>, a valued member of the </a:t>
            </a:r>
            <a:r>
              <a:rPr lang="en-US" sz="1600" err="1"/>
              <a:t>NielsenIQ</a:t>
            </a:r>
            <a:r>
              <a:rPr lang="en-US" sz="1600"/>
              <a:t> Partner Network. Through extensively examining hundreds of thousands of anonymized consumer conversations across the US market, </a:t>
            </a:r>
            <a:r>
              <a:rPr lang="en-US" sz="1600" err="1"/>
              <a:t>MotivBase</a:t>
            </a:r>
            <a:r>
              <a:rPr lang="en-US" sz="1600"/>
              <a:t> identified five microcultures to watch.</a:t>
            </a:r>
            <a:endParaRPr lang="en" sz="1100" b="1" i="0" u="none" strike="noStrike" cap="none">
              <a:solidFill>
                <a:srgbClr val="000000"/>
              </a:solidFill>
              <a:latin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n"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The maturation of a topic has meaningful impact on possible innovation paths to pursue. </a:t>
            </a:r>
          </a:p>
          <a:p>
            <a:pPr>
              <a:buClr>
                <a:srgbClr val="000000"/>
              </a:buClr>
              <a:buSzPts val="1050"/>
            </a:pPr>
            <a:r>
              <a:rPr lang="en-US" sz="1600" b="1">
                <a:solidFill>
                  <a:schemeClr val="dk1"/>
                </a:solidFill>
                <a:latin typeface="Montserrat" pitchFamily="2" charset="77"/>
                <a:ea typeface="Montserrat"/>
                <a:cs typeface="Montserrat"/>
                <a:sym typeface="Montserrat"/>
              </a:rPr>
              <a:t>Aging with dignity-</a:t>
            </a:r>
            <a:r>
              <a:rPr lang="en-US" sz="2400" b="1">
                <a:solidFill>
                  <a:srgbClr val="000000"/>
                </a:solidFill>
                <a:latin typeface="Montserrat" pitchFamily="2" charset="77"/>
                <a:ea typeface="+mn-ea"/>
                <a:cs typeface="+mn-cs"/>
                <a:sym typeface="Arial"/>
              </a:rPr>
              <a:t> </a:t>
            </a:r>
            <a:r>
              <a:rPr lang="en-US" sz="1200">
                <a:solidFill>
                  <a:schemeClr val="dk1"/>
                </a:solidFill>
                <a:latin typeface="Montserrat" pitchFamily="2" charset="77"/>
                <a:ea typeface="Montserrat"/>
                <a:cs typeface="Montserrat"/>
                <a:sym typeface="Montserrat"/>
              </a:rPr>
              <a:t>Consumers strive to help their aging family and neighbors thrive in their golden years with dignity, independence, and good health</a:t>
            </a:r>
            <a:endParaRPr lang="en-US" sz="2400">
              <a:solidFill>
                <a:srgbClr val="000000"/>
              </a:solidFill>
              <a:latin typeface="Montserrat" pitchFamily="2" charset="77"/>
              <a:sym typeface="Arial"/>
            </a:endParaRPr>
          </a:p>
          <a:p>
            <a:pPr>
              <a:buClr>
                <a:srgbClr val="000000"/>
              </a:buClr>
              <a:buSzPts val="1050"/>
            </a:pPr>
            <a:r>
              <a:rPr lang="en-US" sz="1600" b="1">
                <a:solidFill>
                  <a:schemeClr val="dk1"/>
                </a:solidFill>
                <a:latin typeface="Montserrat" pitchFamily="2" charset="77"/>
                <a:ea typeface="Montserrat"/>
                <a:cs typeface="Montserrat"/>
                <a:sym typeface="Montserrat"/>
              </a:rPr>
              <a:t>Mental health advocacy</a:t>
            </a:r>
            <a:r>
              <a:rPr lang="en-US" sz="2400" b="1">
                <a:solidFill>
                  <a:srgbClr val="000000"/>
                </a:solidFill>
                <a:latin typeface="Montserrat" pitchFamily="2" charset="77"/>
                <a:ea typeface="+mn-ea"/>
                <a:cs typeface="+mn-cs"/>
                <a:sym typeface="Arial"/>
              </a:rPr>
              <a:t> -</a:t>
            </a:r>
            <a:r>
              <a:rPr lang="en-US" sz="1200">
                <a:solidFill>
                  <a:schemeClr val="dk1"/>
                </a:solidFill>
                <a:latin typeface="Montserrat" pitchFamily="2" charset="77"/>
                <a:ea typeface="Montserrat"/>
                <a:cs typeface="Montserrat"/>
                <a:sym typeface="Montserrat"/>
              </a:rPr>
              <a:t>Consumers want to end the stigma around mental health, turning their focus to workplace culture and health programs in particular</a:t>
            </a:r>
          </a:p>
          <a:p>
            <a:pPr>
              <a:buClr>
                <a:srgbClr val="000000"/>
              </a:buClr>
              <a:buSzPts val="1050"/>
            </a:pPr>
            <a:r>
              <a:rPr lang="en-US" sz="3200" b="1">
                <a:solidFill>
                  <a:schemeClr val="dk1"/>
                </a:solidFill>
                <a:latin typeface="Montserrat" pitchFamily="2" charset="77"/>
                <a:ea typeface="Montserrat"/>
                <a:cs typeface="Montserrat"/>
                <a:sym typeface="Montserrat"/>
              </a:rPr>
              <a:t>Social bonds</a:t>
            </a:r>
            <a:r>
              <a:rPr lang="en-US" sz="4400" b="1">
                <a:solidFill>
                  <a:srgbClr val="000000"/>
                </a:solidFill>
                <a:latin typeface="Montserrat" pitchFamily="2" charset="77"/>
                <a:ea typeface="+mn-ea"/>
                <a:cs typeface="+mn-cs"/>
                <a:sym typeface="Arial"/>
              </a:rPr>
              <a:t> -</a:t>
            </a:r>
            <a:r>
              <a:rPr lang="en-US" sz="2400">
                <a:solidFill>
                  <a:schemeClr val="dk1"/>
                </a:solidFill>
                <a:latin typeface="Montserrat" pitchFamily="2" charset="77"/>
                <a:ea typeface="Montserrat"/>
                <a:cs typeface="Montserrat"/>
                <a:sym typeface="Montserrat"/>
              </a:rPr>
              <a:t>Consumers proactively nurture existing social bonds while also creating new ones to boost the health of themselves and others</a:t>
            </a:r>
          </a:p>
          <a:p>
            <a:pPr>
              <a:buClr>
                <a:srgbClr val="000000"/>
              </a:buClr>
              <a:buSzPts val="1050"/>
            </a:pPr>
            <a:r>
              <a:rPr lang="en-US" sz="5400" b="1">
                <a:solidFill>
                  <a:schemeClr val="dk1"/>
                </a:solidFill>
                <a:latin typeface="Montserrat" pitchFamily="2" charset="77"/>
                <a:ea typeface="Montserrat"/>
                <a:cs typeface="Montserrat"/>
                <a:sym typeface="Montserrat"/>
              </a:rPr>
              <a:t>Healthy eating for all-</a:t>
            </a:r>
            <a:r>
              <a:rPr lang="en-US" sz="4400">
                <a:solidFill>
                  <a:schemeClr val="dk1"/>
                </a:solidFill>
                <a:latin typeface="Montserrat" pitchFamily="2" charset="77"/>
                <a:ea typeface="Montserrat"/>
                <a:cs typeface="Montserrat"/>
                <a:sym typeface="Montserrat"/>
              </a:rPr>
              <a:t>Consumers believe nutrition education and access are critical barriers to community health</a:t>
            </a:r>
          </a:p>
          <a:p>
            <a:pPr>
              <a:buClr>
                <a:srgbClr val="000000"/>
              </a:buClr>
              <a:buSzPts val="1050"/>
            </a:pPr>
            <a:r>
              <a:rPr lang="en-US" sz="8800" b="1">
                <a:solidFill>
                  <a:schemeClr val="dk1"/>
                </a:solidFill>
                <a:latin typeface="Montserrat" pitchFamily="2" charset="77"/>
                <a:ea typeface="Montserrat"/>
                <a:cs typeface="Montserrat"/>
                <a:sym typeface="Montserrat"/>
              </a:rPr>
              <a:t>Sustainable wellness</a:t>
            </a:r>
            <a:r>
              <a:rPr lang="en-US" sz="9600" b="1">
                <a:solidFill>
                  <a:srgbClr val="000000"/>
                </a:solidFill>
                <a:latin typeface="Montserrat" pitchFamily="2" charset="77"/>
                <a:ea typeface="+mn-ea"/>
                <a:cs typeface="+mn-cs"/>
                <a:sym typeface="Arial"/>
              </a:rPr>
              <a:t> -</a:t>
            </a:r>
            <a:r>
              <a:rPr lang="en-US" sz="7200">
                <a:solidFill>
                  <a:schemeClr val="dk1"/>
                </a:solidFill>
                <a:latin typeface="Montserrat" pitchFamily="2" charset="77"/>
                <a:ea typeface="Montserrat"/>
                <a:cs typeface="Montserrat"/>
                <a:sym typeface="Montserrat"/>
              </a:rPr>
              <a:t>Consumers directly connect living a sustainable lifestyle with the mental and physical health of society and that of themselves. </a:t>
            </a:r>
            <a:endParaRPr lang="en-US" sz="9600">
              <a:solidFill>
                <a:srgbClr val="000000"/>
              </a:solidFill>
              <a:latin typeface="Montserrat" pitchFamily="2" charset="77"/>
              <a:sym typeface="Arial"/>
            </a:endParaRPr>
          </a:p>
          <a:p>
            <a:pPr marL="163592">
              <a:buSzPts val="1100"/>
            </a:pPr>
            <a:r>
              <a:rPr lang="en-US" sz="5400" b="1">
                <a:solidFill>
                  <a:srgbClr val="000000"/>
                </a:solidFill>
                <a:latin typeface="Quattrocento Sans"/>
                <a:ea typeface="Quattrocento Sans"/>
                <a:cs typeface="Quattrocento Sans"/>
                <a:sym typeface="Quattrocento Sans"/>
              </a:rPr>
              <a:t>THE ZONE OF INNOVATION FOR ALTRUISM</a:t>
            </a:r>
            <a:r>
              <a:rPr lang="en-US" sz="7200">
                <a:solidFill>
                  <a:srgbClr val="000000"/>
                </a:solidFill>
                <a:latin typeface="Arial"/>
                <a:ea typeface="Arial"/>
                <a:cs typeface="Arial"/>
                <a:sym typeface="Arial"/>
              </a:rPr>
              <a:t> </a:t>
            </a:r>
            <a:br>
              <a:rPr lang="en-US" sz="7200">
                <a:solidFill>
                  <a:srgbClr val="000000"/>
                </a:solidFill>
                <a:latin typeface="Arial"/>
                <a:ea typeface="Arial"/>
                <a:cs typeface="Arial"/>
                <a:sym typeface="Arial"/>
              </a:rPr>
            </a:br>
            <a:r>
              <a:rPr lang="en-US" sz="7200">
                <a:solidFill>
                  <a:srgbClr val="000000"/>
                </a:solidFill>
                <a:latin typeface="Calibri"/>
                <a:ea typeface="Calibri"/>
                <a:cs typeface="Calibri"/>
                <a:sym typeface="Calibri"/>
              </a:rPr>
              <a:t>According to </a:t>
            </a:r>
            <a:r>
              <a:rPr lang="en-US" sz="7200" err="1">
                <a:solidFill>
                  <a:srgbClr val="000000"/>
                </a:solidFill>
                <a:latin typeface="Calibri"/>
                <a:ea typeface="Calibri"/>
                <a:cs typeface="Calibri"/>
                <a:sym typeface="Calibri"/>
              </a:rPr>
              <a:t>MotivBase</a:t>
            </a:r>
            <a:r>
              <a:rPr lang="en-US" sz="7200">
                <a:solidFill>
                  <a:srgbClr val="000000"/>
                </a:solidFill>
                <a:latin typeface="Calibri"/>
                <a:ea typeface="Calibri"/>
                <a:cs typeface="Calibri"/>
                <a:sym typeface="Calibri"/>
              </a:rPr>
              <a:t> benchmark studies, </a:t>
            </a:r>
            <a:r>
              <a:rPr lang="en-US" sz="7200" b="1">
                <a:solidFill>
                  <a:srgbClr val="000000"/>
                </a:solidFill>
                <a:latin typeface="Calibri"/>
                <a:ea typeface="Calibri"/>
                <a:cs typeface="Calibri"/>
                <a:sym typeface="Calibri"/>
              </a:rPr>
              <a:t>the key​ time to launch a solution into​ market is when a demand space​ falls between 33% - 55% on the​ maturity curve</a:t>
            </a:r>
            <a:r>
              <a:rPr lang="en-US" sz="7200">
                <a:solidFill>
                  <a:srgbClr val="000000"/>
                </a:solidFill>
                <a:latin typeface="Calibri"/>
                <a:ea typeface="Calibri"/>
                <a:cs typeface="Calibri"/>
                <a:sym typeface="Calibri"/>
              </a:rPr>
              <a:t>. </a:t>
            </a:r>
            <a:endParaRPr lang="en-US" sz="7200" b="1">
              <a:solidFill>
                <a:srgbClr val="000000"/>
              </a:solidFill>
              <a:latin typeface="Calibri"/>
              <a:ea typeface="Calibri"/>
              <a:cs typeface="Calibri"/>
              <a:sym typeface="Calibri"/>
            </a:endParaRPr>
          </a:p>
          <a:p>
            <a:pPr marL="163592">
              <a:buSzPts val="1100"/>
            </a:pPr>
            <a:r>
              <a:rPr lang="en-US" sz="7200" b="1">
                <a:solidFill>
                  <a:srgbClr val="000000"/>
                </a:solidFill>
                <a:latin typeface="Calibri"/>
                <a:ea typeface="Calibri"/>
                <a:cs typeface="Calibri"/>
                <a:sym typeface="Calibri"/>
              </a:rPr>
              <a:t>Within the U.S.,</a:t>
            </a:r>
            <a:r>
              <a:rPr lang="en-US" sz="7200">
                <a:solidFill>
                  <a:srgbClr val="000000"/>
                </a:solidFill>
                <a:latin typeface="Calibri"/>
                <a:ea typeface="Calibri"/>
                <a:cs typeface="Calibri"/>
                <a:sym typeface="Calibri"/>
              </a:rPr>
              <a:t> </a:t>
            </a:r>
            <a:r>
              <a:rPr lang="en-US" sz="7200" err="1">
                <a:solidFill>
                  <a:srgbClr val="000000"/>
                </a:solidFill>
                <a:latin typeface="Calibri"/>
                <a:ea typeface="Calibri"/>
                <a:cs typeface="Calibri"/>
                <a:sym typeface="Calibri"/>
              </a:rPr>
              <a:t>MotivBase</a:t>
            </a:r>
            <a:r>
              <a:rPr lang="en-US" sz="7200">
                <a:solidFill>
                  <a:srgbClr val="000000"/>
                </a:solidFill>
                <a:latin typeface="Calibri"/>
                <a:ea typeface="Calibri"/>
                <a:cs typeface="Calibri"/>
                <a:sym typeface="Calibri"/>
              </a:rPr>
              <a:t> concludes that </a:t>
            </a:r>
            <a:r>
              <a:rPr lang="en-US" sz="7200" u="sng">
                <a:solidFill>
                  <a:srgbClr val="000000"/>
                </a:solidFill>
                <a:latin typeface="Calibri"/>
                <a:ea typeface="Calibri"/>
                <a:cs typeface="Calibri"/>
                <a:sym typeface="Calibri"/>
              </a:rPr>
              <a:t>there is a longer runway for altruistic innovation tied to the microculture of eating for optimal health, which has an estimated 37% maturity and expectations of 13% predicted growth among the number of people this topic will be relevant to. Now is an opportune time to innovate and build on current motivations and values, which are centered around social health, obesity, and the disparity in access to healthy and nutritious food in America. </a:t>
            </a:r>
            <a:r>
              <a:rPr lang="en-US" sz="7200">
                <a:solidFill>
                  <a:srgbClr val="000000"/>
                </a:solidFill>
                <a:latin typeface="Calibri"/>
                <a:ea typeface="Calibri"/>
                <a:cs typeface="Calibri"/>
                <a:sym typeface="Calibri"/>
              </a:rPr>
              <a:t>  </a:t>
            </a:r>
            <a:endParaRPr lang="en-US" sz="7200">
              <a:solidFill>
                <a:srgbClr val="000000"/>
              </a:solidFill>
              <a:latin typeface="Quattrocento Sans"/>
              <a:ea typeface="Quattrocento Sans"/>
              <a:cs typeface="Quattrocento Sans"/>
              <a:sym typeface="Quattrocento Sans"/>
            </a:endParaRPr>
          </a:p>
          <a:p>
            <a:pPr marL="163592">
              <a:buSzPts val="1100"/>
            </a:pPr>
            <a:r>
              <a:rPr lang="en-US" sz="7200">
                <a:solidFill>
                  <a:srgbClr val="000000"/>
                </a:solidFill>
                <a:latin typeface="Calibri"/>
                <a:ea typeface="Calibri"/>
                <a:cs typeface="Calibri"/>
                <a:sym typeface="Calibri"/>
              </a:rPr>
              <a:t> </a:t>
            </a:r>
            <a:endParaRPr lang="en-US" sz="7200" b="0" i="0">
              <a:solidFill>
                <a:srgbClr val="000000"/>
              </a:solidFill>
              <a:latin typeface="Quattrocento Sans"/>
              <a:ea typeface="Quattrocento Sans"/>
              <a:cs typeface="Quattrocento Sans"/>
              <a:sym typeface="Quattrocento Sans"/>
            </a:endParaRPr>
          </a:p>
          <a:p>
            <a:pPr marL="163592">
              <a:buSzPts val="1100"/>
            </a:pPr>
            <a:r>
              <a:rPr lang="en-US" sz="7200" b="1">
                <a:solidFill>
                  <a:srgbClr val="000000"/>
                </a:solidFill>
                <a:latin typeface="Calibri"/>
                <a:ea typeface="Calibri"/>
                <a:cs typeface="Calibri"/>
                <a:sym typeface="Calibri"/>
              </a:rPr>
              <a:t>Worth noting, there is high levels of volatility among multiple altruistic microcultures in the U.S. In these volatile instances, consensus and meaning around a topic is pivoting on a dime and regular evaluation and continuous innovation will be necessary for continued relevance, and eventual success, among consumers</a:t>
            </a:r>
            <a:r>
              <a:rPr lang="en-US" sz="7200">
                <a:solidFill>
                  <a:srgbClr val="000000"/>
                </a:solidFill>
                <a:latin typeface="Calibri"/>
                <a:ea typeface="Calibri"/>
                <a:cs typeface="Calibri"/>
                <a:sym typeface="Calibri"/>
              </a:rPr>
              <a:t>. In these instances, current messaging and plans around a topic, such as mental health advocacy, should be re-evaluated.  </a:t>
            </a:r>
            <a:endParaRPr lang="en-US" sz="7200" b="0" i="0">
              <a:solidFill>
                <a:srgbClr val="000000"/>
              </a:solidFill>
              <a:latin typeface="Quattrocento Sans"/>
              <a:ea typeface="Quattrocento Sans"/>
              <a:cs typeface="Quattrocento Sans"/>
              <a:sym typeface="Quattrocento Sans"/>
            </a:endParaRPr>
          </a:p>
          <a:p>
            <a:pPr>
              <a:buClr>
                <a:srgbClr val="000000"/>
              </a:buClr>
              <a:buSzPts val="800"/>
            </a:pPr>
            <a:endParaRPr lang="en-US" sz="7200">
              <a:solidFill>
                <a:srgbClr val="000000"/>
              </a:solidFill>
              <a:latin typeface="Montserrat" pitchFamily="2" charset="77"/>
              <a:sym typeface="Arial"/>
            </a:endParaRPr>
          </a:p>
          <a:p>
            <a:pPr>
              <a:buClr>
                <a:srgbClr val="000000"/>
              </a:buClr>
              <a:buSzPts val="800"/>
            </a:pPr>
            <a:endParaRPr lang="en-US" sz="4400">
              <a:solidFill>
                <a:srgbClr val="000000"/>
              </a:solidFill>
              <a:latin typeface="Montserrat" pitchFamily="2" charset="77"/>
              <a:sym typeface="Arial"/>
            </a:endParaRPr>
          </a:p>
          <a:p>
            <a:pPr>
              <a:buClr>
                <a:srgbClr val="000000"/>
              </a:buClr>
              <a:buSzPts val="800"/>
            </a:pPr>
            <a:endParaRPr lang="en-US" sz="2400">
              <a:solidFill>
                <a:srgbClr val="000000"/>
              </a:solidFill>
              <a:latin typeface="Montserrat" pitchFamily="2" charset="77"/>
              <a:sym typeface="Arial"/>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1010" name="Google Shape;101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818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D0B160-4890-4339-8DC9-769E28C754B8}" type="slidenum">
              <a:rPr lang="en-US" smtClean="0"/>
              <a:t>24</a:t>
            </a:fld>
            <a:endParaRPr lang="en-US"/>
          </a:p>
        </p:txBody>
      </p:sp>
    </p:spTree>
    <p:extLst>
      <p:ext uri="{BB962C8B-B14F-4D97-AF65-F5344CB8AC3E}">
        <p14:creationId xmlns:p14="http://schemas.microsoft.com/office/powerpoint/2010/main" val="250982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gac14597a3a_2_10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8" name="Google Shape;2298;gac14597a3a_2_10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marR="0">
              <a:lnSpc>
                <a:spcPct val="107000"/>
              </a:lnSpc>
              <a:spcBef>
                <a:spcPts val="0"/>
              </a:spcBef>
              <a:spcAft>
                <a:spcPts val="0"/>
              </a:spcAft>
            </a:pPr>
            <a:r>
              <a:rPr lang="en-AU" sz="1800">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Consumers recognize their world is changing and health needs are increasing important…whether it’s the </a:t>
            </a:r>
            <a:r>
              <a:rPr lang="en-AU" sz="1800" b="1">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increased importance of universal healthcare</a:t>
            </a:r>
            <a:r>
              <a:rPr lang="en-AU" sz="1800">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 or the added concerns that </a:t>
            </a:r>
            <a:r>
              <a:rPr lang="en-AU" sz="1800" b="1">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environmental issues are affecting our health</a:t>
            </a:r>
            <a:r>
              <a:rPr lang="en-AU" sz="1800">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  There have been some positive impacts of the pandemic…as more consumers found it easier to be healthy when they’re spending time at home.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Working from home made it easier to eat healthfully and showed us the impact on the planet (when we stopped commuting, the earth started to repair itself).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a:solidFill>
                  <a:srgbClr val="32313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Tree>
    <p:extLst>
      <p:ext uri="{BB962C8B-B14F-4D97-AF65-F5344CB8AC3E}">
        <p14:creationId xmlns:p14="http://schemas.microsoft.com/office/powerpoint/2010/main" val="175613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8: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171450" indent="-171450" algn="l">
              <a:buFont typeface="Wingdings" panose="05000000000000000000" pitchFamily="2" charset="2"/>
              <a:buChar char="§"/>
            </a:pPr>
            <a:r>
              <a:rPr lang="en-US" sz="1100" b="1">
                <a:highlight>
                  <a:srgbClr val="FFFF00"/>
                </a:highlight>
                <a:latin typeface="Montserrat" panose="00000500000000000000" pitchFamily="2" charset="0"/>
              </a:rPr>
              <a:t>Protective</a:t>
            </a:r>
          </a:p>
          <a:p>
            <a:pPr marL="628650" lvl="1" indent="-171450">
              <a:buFont typeface="Wingdings" panose="05000000000000000000" pitchFamily="2" charset="2"/>
              <a:buChar char="§"/>
            </a:pPr>
            <a:r>
              <a:rPr lang="en-US" sz="1100">
                <a:highlight>
                  <a:srgbClr val="FFFF00"/>
                </a:highlight>
                <a:latin typeface="Montserrat" panose="00000500000000000000" pitchFamily="2" charset="0"/>
              </a:rPr>
              <a:t>Cleaning and Antibacterial</a:t>
            </a:r>
          </a:p>
          <a:p>
            <a:pPr marL="171450" indent="-171450">
              <a:buFont typeface="Wingdings" panose="05000000000000000000" pitchFamily="2" charset="2"/>
              <a:buChar char="§"/>
            </a:pPr>
            <a:r>
              <a:rPr lang="en-US" sz="1100" b="1">
                <a:highlight>
                  <a:srgbClr val="FFFF00"/>
                </a:highlight>
                <a:latin typeface="Montserrat" panose="00000500000000000000" pitchFamily="2" charset="0"/>
              </a:rPr>
              <a:t>Innovative </a:t>
            </a:r>
          </a:p>
          <a:p>
            <a:pPr marL="628650" lvl="1" indent="-171450">
              <a:buFont typeface="Wingdings" panose="05000000000000000000" pitchFamily="2" charset="2"/>
              <a:buChar char="§"/>
            </a:pPr>
            <a:r>
              <a:rPr lang="en-US" sz="1100">
                <a:highlight>
                  <a:srgbClr val="FFFF00"/>
                </a:highlight>
                <a:latin typeface="Montserrat" panose="00000500000000000000" pitchFamily="2" charset="0"/>
              </a:rPr>
              <a:t>Ingredients/Form</a:t>
            </a:r>
          </a:p>
          <a:p>
            <a:pPr marL="628650" lvl="1" indent="-171450">
              <a:buFont typeface="Wingdings" panose="05000000000000000000" pitchFamily="2" charset="2"/>
              <a:buChar char="§"/>
            </a:pPr>
            <a:r>
              <a:rPr lang="en-US" sz="1100">
                <a:highlight>
                  <a:srgbClr val="FFFF00"/>
                </a:highlight>
                <a:latin typeface="Montserrat" panose="00000500000000000000" pitchFamily="2" charset="0"/>
              </a:rPr>
              <a:t>Clean Label</a:t>
            </a:r>
          </a:p>
          <a:p>
            <a:pPr marL="171450" indent="-171450">
              <a:buFont typeface="Wingdings" panose="05000000000000000000" pitchFamily="2" charset="2"/>
              <a:buChar char="§"/>
            </a:pPr>
            <a:r>
              <a:rPr lang="en-US" sz="1100" b="1">
                <a:highlight>
                  <a:srgbClr val="FFFF00"/>
                </a:highlight>
                <a:latin typeface="Montserrat" panose="00000500000000000000" pitchFamily="2" charset="0"/>
              </a:rPr>
              <a:t>Altruistic</a:t>
            </a:r>
          </a:p>
          <a:p>
            <a:pPr marL="628650" lvl="1" indent="-171450">
              <a:buFont typeface="Wingdings" panose="05000000000000000000" pitchFamily="2" charset="2"/>
              <a:buChar char="§"/>
            </a:pPr>
            <a:r>
              <a:rPr lang="en-US" sz="1100">
                <a:highlight>
                  <a:srgbClr val="FFFF00"/>
                </a:highlight>
                <a:latin typeface="Montserrat" panose="00000500000000000000" pitchFamily="2" charset="0"/>
              </a:rPr>
              <a:t>Sustainable</a:t>
            </a:r>
          </a:p>
          <a:p>
            <a:pPr marL="628650" lvl="1" indent="-171450">
              <a:buFont typeface="Wingdings" panose="05000000000000000000" pitchFamily="2" charset="2"/>
              <a:buChar char="§"/>
            </a:pPr>
            <a:r>
              <a:rPr lang="en-US" sz="1100">
                <a:highlight>
                  <a:srgbClr val="FFFF00"/>
                </a:highlight>
                <a:latin typeface="Montserrat" panose="00000500000000000000" pitchFamily="2" charset="0"/>
              </a:rPr>
              <a:t>Socially Responsible</a:t>
            </a:r>
          </a:p>
          <a:p>
            <a:pPr marL="163592">
              <a:buSzPts val="1100"/>
            </a:pPr>
            <a:endParaRPr lang="en-US" sz="1900">
              <a:solidFill>
                <a:srgbClr val="000000"/>
              </a:solidFill>
              <a:latin typeface="Calibri"/>
              <a:ea typeface="Calibri"/>
              <a:cs typeface="Calibri"/>
              <a:sym typeface="Calibri"/>
            </a:endParaRPr>
          </a:p>
          <a:p>
            <a:pPr marL="163592">
              <a:buSzPts val="1100"/>
            </a:pPr>
            <a:endParaRPr lang="en-US" sz="1900">
              <a:solidFill>
                <a:srgbClr val="000000"/>
              </a:solidFill>
              <a:latin typeface="Calibri"/>
              <a:ea typeface="Calibri"/>
              <a:cs typeface="Calibri"/>
              <a:sym typeface="Calibri"/>
            </a:endParaRPr>
          </a:p>
          <a:p>
            <a:pPr marL="163592">
              <a:buSzPts val="1100"/>
            </a:pPr>
            <a:r>
              <a:rPr lang="en-US" sz="1900">
                <a:solidFill>
                  <a:srgbClr val="000000"/>
                </a:solidFill>
                <a:latin typeface="Calibri"/>
                <a:ea typeface="Calibri"/>
                <a:cs typeface="Calibri"/>
                <a:sym typeface="Calibri"/>
              </a:rPr>
              <a:t>This hierarchy, applied to the current state of health and wellness, brings to light a total view of consumer health needs. It highlights unique differences in the innate order to which consumers are prioritizing their health needs: those that are protective, preservation-focused, aspirational, evolving, and altruistic in nature. </a:t>
            </a:r>
          </a:p>
          <a:p>
            <a:pPr marL="163592">
              <a:buSzPts val="1100"/>
            </a:pPr>
            <a:r>
              <a:rPr lang="en-US" sz="1900">
                <a:solidFill>
                  <a:srgbClr val="000000"/>
                </a:solidFill>
                <a:latin typeface="Calibri"/>
                <a:cs typeface="Calibri"/>
                <a:sym typeface="Calibri"/>
              </a:rPr>
              <a:t>Similar to Maslow’s hierarchy, from a very base level: are my personal and urgent needs being met to thinking about my care, to thinking about my future, to thinking outside of myself – to others and society.</a:t>
            </a:r>
            <a:endParaRPr lang="en-US" sz="1900"/>
          </a:p>
          <a:p>
            <a:pPr marL="163592">
              <a:buSzPts val="1100"/>
            </a:pPr>
            <a:r>
              <a:rPr lang="en-US" sz="1900">
                <a:solidFill>
                  <a:srgbClr val="000000"/>
                </a:solidFill>
                <a:latin typeface="Calibri"/>
                <a:ea typeface="Calibri"/>
                <a:cs typeface="Calibri"/>
                <a:sym typeface="Calibri"/>
              </a:rPr>
              <a:t>What are the current and future opportunities that exist for your company both up and down this hierarchy? </a:t>
            </a:r>
            <a:r>
              <a:rPr lang="en-US" sz="1900">
                <a:solidFill>
                  <a:srgbClr val="000000"/>
                </a:solidFill>
                <a:latin typeface="Arial"/>
                <a:ea typeface="Arial"/>
                <a:cs typeface="Arial"/>
                <a:sym typeface="Arial"/>
              </a:rPr>
              <a:t> </a:t>
            </a:r>
            <a:endParaRPr lang="en-US" sz="1900">
              <a:solidFill>
                <a:srgbClr val="000000"/>
              </a:solidFill>
              <a:latin typeface="Calibri"/>
              <a:ea typeface="Calibri"/>
              <a:cs typeface="Calibri"/>
              <a:sym typeface="Calibri"/>
            </a:endParaRPr>
          </a:p>
          <a:p>
            <a:pPr marL="163592">
              <a:buSzPts val="1100"/>
            </a:pPr>
            <a:endParaRPr lang="en-US" sz="1900">
              <a:solidFill>
                <a:srgbClr val="000000"/>
              </a:solidFill>
              <a:latin typeface="Calibri"/>
              <a:ea typeface="Calibri"/>
              <a:cs typeface="Calibri"/>
              <a:sym typeface="Calibri"/>
            </a:endParaRPr>
          </a:p>
          <a:p>
            <a:pPr marL="163592">
              <a:buSzPts val="1100"/>
            </a:pPr>
            <a:r>
              <a:rPr lang="en-US" sz="1900">
                <a:solidFill>
                  <a:srgbClr val="000000"/>
                </a:solidFill>
                <a:latin typeface="Calibri"/>
                <a:ea typeface="Calibri"/>
                <a:cs typeface="Calibri"/>
                <a:sym typeface="Calibri"/>
              </a:rPr>
              <a:t>The hierarchy framework is fluid across consumer segmentations, geographic regions, key demographics, cultures, and categories. In practice, it will align with any personal health and wellness journey. The opportunity for companies looking to meet and exceed the growing expectations of wellness-minded consumers is to figure out where your brand fits and sits along this fluid path. If most consumers prioritize more than one hierarchy level, so should companies. </a:t>
            </a:r>
            <a:br>
              <a:rPr lang="en-US" sz="1900">
                <a:solidFill>
                  <a:srgbClr val="000000"/>
                </a:solidFill>
                <a:latin typeface="Arial"/>
                <a:ea typeface="Arial"/>
                <a:cs typeface="Arial"/>
                <a:sym typeface="Arial"/>
              </a:rPr>
            </a:br>
            <a:endParaRPr lang="en-US" sz="1900">
              <a:solidFill>
                <a:srgbClr val="000000"/>
              </a:solidFill>
              <a:latin typeface="Quattrocento Sans"/>
              <a:ea typeface="Quattrocento Sans"/>
              <a:cs typeface="Quattrocento Sans"/>
              <a:sym typeface="Quattrocento Sans"/>
            </a:endParaRPr>
          </a:p>
          <a:p>
            <a:pPr>
              <a:buSzPts val="1100"/>
            </a:pPr>
            <a:endParaRPr lang="en-US" sz="1900"/>
          </a:p>
        </p:txBody>
      </p:sp>
      <p:sp>
        <p:nvSpPr>
          <p:cNvPr id="339" name="Google Shape;339;p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a:solidFill>
                  <a:srgbClr val="000000"/>
                </a:solidFill>
                <a:effectLst/>
                <a:latin typeface="Calibri" panose="020F0502020204030204" pitchFamily="34" charset="0"/>
              </a:rPr>
              <a:t>Q1. Which of these topics are you personally most concerned about? Please select all that apply.</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a:solidFill>
                  <a:srgbClr val="000000"/>
                </a:solidFill>
                <a:effectLst/>
                <a:latin typeface="Calibri" panose="020F0502020204030204" pitchFamily="34" charset="0"/>
              </a:rPr>
              <a:t>Q2. Sustainability means meeting our current needs without compromising the ability of future generations to meet their own </a:t>
            </a:r>
            <a:r>
              <a:rPr lang="en-US" sz="1800" b="1" i="0" u="none" strike="noStrike" err="1">
                <a:solidFill>
                  <a:srgbClr val="000000"/>
                </a:solidFill>
                <a:effectLst/>
                <a:latin typeface="Calibri" panose="020F0502020204030204" pitchFamily="34" charset="0"/>
              </a:rPr>
              <a:t>needs.It</a:t>
            </a:r>
            <a:r>
              <a:rPr lang="en-US" sz="1800" b="1" i="0" u="none" strike="noStrike">
                <a:solidFill>
                  <a:srgbClr val="000000"/>
                </a:solidFill>
                <a:effectLst/>
                <a:latin typeface="Calibri" panose="020F0502020204030204" pitchFamily="34" charset="0"/>
              </a:rPr>
              <a:t> includes natural resources, economic resources and social </a:t>
            </a:r>
            <a:r>
              <a:rPr lang="en-US" sz="1800" b="1" i="0" u="none" strike="noStrike" err="1">
                <a:solidFill>
                  <a:srgbClr val="000000"/>
                </a:solidFill>
                <a:effectLst/>
                <a:latin typeface="Calibri" panose="020F0502020204030204" pitchFamily="34" charset="0"/>
              </a:rPr>
              <a:t>resources.Overall</a:t>
            </a:r>
            <a:r>
              <a:rPr lang="en-US" sz="1800" b="1" i="0" u="none" strike="noStrike">
                <a:solidFill>
                  <a:srgbClr val="000000"/>
                </a:solidFill>
                <a:effectLst/>
                <a:latin typeface="Calibri" panose="020F0502020204030204" pitchFamily="34" charset="0"/>
              </a:rPr>
              <a:t> speaking, how important is a sustainable lifestyle to you?</a:t>
            </a:r>
            <a:endParaRPr lang="en-US"/>
          </a:p>
          <a:p>
            <a:endParaRPr lang="en-US"/>
          </a:p>
        </p:txBody>
      </p:sp>
      <p:sp>
        <p:nvSpPr>
          <p:cNvPr id="4" name="Slide Number Placeholder 3"/>
          <p:cNvSpPr>
            <a:spLocks noGrp="1"/>
          </p:cNvSpPr>
          <p:nvPr>
            <p:ph type="sldNum" sz="quarter" idx="5"/>
          </p:nvPr>
        </p:nvSpPr>
        <p:spPr/>
        <p:txBody>
          <a:bodyPr/>
          <a:lstStyle/>
          <a:p>
            <a:fld id="{51D0B160-4890-4339-8DC9-769E28C754B8}" type="slidenum">
              <a:rPr lang="en-US" smtClean="0"/>
              <a:t>4</a:t>
            </a:fld>
            <a:endParaRPr lang="en-US"/>
          </a:p>
        </p:txBody>
      </p:sp>
    </p:spTree>
    <p:extLst>
      <p:ext uri="{BB962C8B-B14F-4D97-AF65-F5344CB8AC3E}">
        <p14:creationId xmlns:p14="http://schemas.microsoft.com/office/powerpoint/2010/main" val="409925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r>
              <a:rPr lang="en-AU"/>
              <a:t>These changes in priorities will flow into the decision they make on the products and services they will buy and use and the companies that want to support.</a:t>
            </a:r>
          </a:p>
          <a:p>
            <a:r>
              <a:rPr lang="en-AU"/>
              <a:t>Each of these variables play an important role in how consumers want to shape their lives moving forward</a:t>
            </a:r>
          </a:p>
          <a:p>
            <a:r>
              <a:rPr lang="en-AU"/>
              <a:t>Affordability is critical which comes as no surprise when we consider the circumstances so many consumers have faced over the last 2 years</a:t>
            </a:r>
          </a:p>
          <a:p>
            <a:r>
              <a:rPr lang="en-AU"/>
              <a:t>Fresh produce healthier alternatives  and enhanced nutrition enable consumers to be more proactive when it comes to taking charge of their physical wellbeing with a fundamental need for hygiene and safety in all aspects moving forward.</a:t>
            </a:r>
          </a:p>
          <a:p>
            <a:r>
              <a:rPr lang="en-AU"/>
              <a:t>Understanding that the role we play in the world is much bigger than ourselves – seeking out sustainable options; looking out for more vulnerable members of society and ensuring companies are transparent in their supply chains and authentic in what they stand for.</a:t>
            </a:r>
          </a:p>
          <a:p>
            <a:r>
              <a:rPr lang="en-AU"/>
              <a:t>Local origin has become increasingly important – both as a security against availability issues but also to support local economies and protect communities.</a:t>
            </a:r>
          </a:p>
          <a:p>
            <a:r>
              <a:rPr lang="en-AU"/>
              <a:t>Ongoing @ home lifestyles means consumers seek alternatives that make it easier for them to balance work and life priorities. </a:t>
            </a:r>
          </a:p>
        </p:txBody>
      </p:sp>
    </p:spTree>
    <p:extLst>
      <p:ext uri="{BB962C8B-B14F-4D97-AF65-F5344CB8AC3E}">
        <p14:creationId xmlns:p14="http://schemas.microsoft.com/office/powerpoint/2010/main" val="305549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geaa9e89d90_0_0:notes"/>
          <p:cNvSpPr>
            <a:spLocks noGrp="1" noRot="1" noChangeAspect="1"/>
          </p:cNvSpPr>
          <p:nvPr>
            <p:ph type="sldImg" idx="2"/>
          </p:nvPr>
        </p:nvSpPr>
        <p:spPr>
          <a:xfrm>
            <a:off x="465138" y="723900"/>
            <a:ext cx="6424612" cy="3613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1" name="Google Shape;2701;geaa9e89d90_0_0:notes"/>
          <p:cNvSpPr txBox="1">
            <a:spLocks noGrp="1"/>
          </p:cNvSpPr>
          <p:nvPr>
            <p:ph type="body" idx="1"/>
          </p:nvPr>
        </p:nvSpPr>
        <p:spPr>
          <a:xfrm>
            <a:off x="735567" y="4578756"/>
            <a:ext cx="5884532" cy="4337769"/>
          </a:xfrm>
          <a:prstGeom prst="rect">
            <a:avLst/>
          </a:prstGeom>
        </p:spPr>
        <p:txBody>
          <a:bodyPr spcFirstLastPara="1" wrap="square" lIns="97086" tIns="97086" rIns="97086" bIns="97086" anchor="t" anchorCtr="0">
            <a:noAutofit/>
          </a:bodyPr>
          <a:lstStyle/>
          <a:p>
            <a:pPr marL="163592" marR="0" indent="0" algn="l" defTabSz="914400" rtl="0" eaLnBrk="1" fontAlgn="auto" latinLnBrk="0" hangingPunct="1">
              <a:lnSpc>
                <a:spcPct val="100000"/>
              </a:lnSpc>
              <a:spcBef>
                <a:spcPts val="0"/>
              </a:spcBef>
              <a:spcAft>
                <a:spcPts val="0"/>
              </a:spcAft>
              <a:buClrTx/>
              <a:buSzTx/>
              <a:buFontTx/>
              <a:buNone/>
              <a:tabLst/>
              <a:defRPr/>
            </a:pPr>
            <a:r>
              <a:rPr lang="en-US">
                <a:cs typeface="Calibri"/>
              </a:rPr>
              <a:t>Sustainability means so many things. At </a:t>
            </a:r>
            <a:r>
              <a:rPr lang="en-US" err="1">
                <a:cs typeface="Calibri"/>
              </a:rPr>
              <a:t>NielsenIQ</a:t>
            </a:r>
            <a:r>
              <a:rPr lang="en-US">
                <a:cs typeface="Calibri"/>
              </a:rPr>
              <a:t>, we track more than 90 attributes around sustainability, in the buckets of social responsibility, sustainable farming, resource management, forestry, packaging and animal welfare. </a:t>
            </a:r>
            <a:br>
              <a:rPr lang="en-US">
                <a:cs typeface="Calibri"/>
              </a:rPr>
            </a:br>
            <a:endParaRPr lang="en-US">
              <a:cs typeface="Calibri"/>
            </a:endParaRPr>
          </a:p>
          <a:p>
            <a:pPr marL="163592"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see the conversation transitioning from sustainability (which is about minimizing impact) to regeneration (how do we leave the earth better/rebuild the damage that has been done). And beyond just our planet, the conversation is about humanity… how do we care for each other (social responsibility/social equity and justice) and how do we care for all living things (animal welfare). </a:t>
            </a:r>
          </a:p>
          <a:p>
            <a:pPr marL="163592"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163592"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Growth of these trends is outpacing growth of store. In this green box, we can see products making statements on-package regarding their environmental sustainability practices are up over 13% in sales volume. </a:t>
            </a:r>
          </a:p>
          <a:p>
            <a:pPr marL="163592"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163592"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can drill down even further to look at specific certifications around things like Carbon Free, and Reef Safe and these product sales are up over 50%! Pretty incredible numbers. Consumers often say different things than what they actually do, so, I think this slide certainly shows that consumers are indeed demonstrating they care about sustainability. </a:t>
            </a:r>
            <a:br>
              <a:rPr lang="en-US">
                <a:cs typeface="Calibri"/>
              </a:rPr>
            </a:br>
            <a:endParaRPr lang="en-US">
              <a:cs typeface="Calibri"/>
            </a:endParaRPr>
          </a:p>
        </p:txBody>
      </p:sp>
    </p:spTree>
    <p:extLst>
      <p:ext uri="{BB962C8B-B14F-4D97-AF65-F5344CB8AC3E}">
        <p14:creationId xmlns:p14="http://schemas.microsoft.com/office/powerpoint/2010/main" val="1986522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geaa9e89d90_0_0:notes"/>
          <p:cNvSpPr>
            <a:spLocks noGrp="1" noRot="1" noChangeAspect="1"/>
          </p:cNvSpPr>
          <p:nvPr>
            <p:ph type="sldImg" idx="2"/>
          </p:nvPr>
        </p:nvSpPr>
        <p:spPr>
          <a:xfrm>
            <a:off x="465138" y="723900"/>
            <a:ext cx="6424612" cy="3613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1" name="Google Shape;2701;geaa9e89d90_0_0:notes"/>
          <p:cNvSpPr txBox="1">
            <a:spLocks noGrp="1"/>
          </p:cNvSpPr>
          <p:nvPr>
            <p:ph type="body" idx="1"/>
          </p:nvPr>
        </p:nvSpPr>
        <p:spPr>
          <a:xfrm>
            <a:off x="735567" y="4578756"/>
            <a:ext cx="5884532" cy="4337769"/>
          </a:xfrm>
          <a:prstGeom prst="rect">
            <a:avLst/>
          </a:prstGeom>
        </p:spPr>
        <p:txBody>
          <a:bodyPr spcFirstLastPara="1" wrap="square" lIns="97086" tIns="97086" rIns="97086" bIns="97086" anchor="t" anchorCtr="0">
            <a:noAutofit/>
          </a:bodyPr>
          <a:lstStyle/>
          <a:p>
            <a:pPr marL="163592"/>
            <a:r>
              <a:rPr lang="en-US">
                <a:cs typeface="Calibri"/>
              </a:rPr>
              <a:t>Grab super categories for reference </a:t>
            </a:r>
          </a:p>
          <a:p>
            <a:pPr marL="163592"/>
            <a:endParaRPr lang="en-US">
              <a:cs typeface="Calibri"/>
            </a:endParaRPr>
          </a:p>
          <a:p>
            <a:pPr marL="163592"/>
            <a:r>
              <a:rPr lang="en-US">
                <a:cs typeface="Calibri"/>
              </a:rPr>
              <a:t>Note: In our NielsenIQ Product Insight, launched this year with our acquisition of Label Insight, we track more than 80+ attributes (up to 93 in some categories) around sustainability, in the buckets of social responsibility, sustainable farming, sustainable resource management, sustainable forestry, sustainable packaging and animal welfare.</a:t>
            </a:r>
          </a:p>
          <a:p>
            <a:pPr marL="163592"/>
            <a:endParaRPr lang="en-US">
              <a:cs typeface="Calibri"/>
            </a:endParaRPr>
          </a:p>
          <a:p>
            <a:pPr marL="163592"/>
            <a:r>
              <a:rPr lang="en-US">
                <a:cs typeface="Calibri"/>
              </a:rPr>
              <a:t>At NielsenIQ, we see the conversation transitioning from sustainability (which is about minimizing impact) to regeneration (how do we leave the earth better/rebuild the damage that has been done). And beyond just our planet, the conversation is about humanity…how do we care for each other (social responsibility/social equity and justice) and how do we care for all living things (animal welfare). Growth of these trends outpacing growth of store. (Note: only the bottom line is 2YA, all other trends on slide are YA.)</a:t>
            </a:r>
          </a:p>
          <a:p>
            <a:pPr marL="163592"/>
            <a:endParaRPr lang="en-US">
              <a:cs typeface="Calibri"/>
            </a:endParaRPr>
          </a:p>
          <a:p>
            <a:pPr marL="163592"/>
            <a:endParaRPr lang="en-US">
              <a:cs typeface="Calibri"/>
            </a:endParaRPr>
          </a:p>
          <a:p>
            <a:pPr marL="163592"/>
            <a:r>
              <a:rPr lang="en-US" b="1" u="sng">
                <a:cs typeface="Calibri"/>
              </a:rPr>
              <a:t>Callouts:</a:t>
            </a:r>
          </a:p>
          <a:p>
            <a:pPr marL="163592"/>
            <a:r>
              <a:rPr lang="en-US" b="1">
                <a:cs typeface="Calibri"/>
              </a:rPr>
              <a:t>Social decline in HH Care driven by:</a:t>
            </a:r>
          </a:p>
          <a:p>
            <a:pPr marL="335042" indent="-171450">
              <a:buFont typeface="Arial" panose="020B0604020202020204" pitchFamily="34" charset="0"/>
              <a:buChar char="•"/>
            </a:pPr>
            <a:r>
              <a:rPr lang="en-US">
                <a:cs typeface="Calibri"/>
              </a:rPr>
              <a:t>Paper &amp; Plastics (-22% and makes up 90% of SCL RSP volume)</a:t>
            </a:r>
          </a:p>
          <a:p>
            <a:pPr marL="335042" indent="-171450">
              <a:buFont typeface="Arial" panose="020B0604020202020204" pitchFamily="34" charset="0"/>
              <a:buChar char="•"/>
            </a:pPr>
            <a:r>
              <a:rPr lang="en-US">
                <a:cs typeface="Calibri"/>
              </a:rPr>
              <a:t>Home Air Freshener (-32% and makes up 0.3% of vol)</a:t>
            </a:r>
          </a:p>
          <a:p>
            <a:pPr marL="335042" indent="-171450">
              <a:buFont typeface="Arial" panose="020B0604020202020204" pitchFamily="34" charset="0"/>
              <a:buChar char="•"/>
            </a:pPr>
            <a:endParaRPr lang="en-US">
              <a:cs typeface="Calibri"/>
            </a:endParaRPr>
          </a:p>
          <a:p>
            <a:pPr marL="163592"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cs typeface="Calibri"/>
              </a:rPr>
              <a:t>Social decline in Pet Care driven by:</a:t>
            </a:r>
          </a:p>
          <a:p>
            <a:pPr marL="335042" indent="-171450">
              <a:buFont typeface="Arial" panose="020B0604020202020204" pitchFamily="34" charset="0"/>
              <a:buChar char="•"/>
            </a:pPr>
            <a:r>
              <a:rPr lang="en-US">
                <a:cs typeface="Calibri"/>
              </a:rPr>
              <a:t>Pet Food (-17.9% and makes up 97% of vol)</a:t>
            </a:r>
          </a:p>
          <a:p>
            <a:pPr marL="792242" lvl="1" indent="-171450">
              <a:buFont typeface="Arial" panose="020B0604020202020204" pitchFamily="34" charset="0"/>
              <a:buChar char="•"/>
            </a:pPr>
            <a:r>
              <a:rPr lang="en-US">
                <a:cs typeface="Calibri"/>
              </a:rPr>
              <a:t>Dog Food (-9.6%) = 95% of the vol</a:t>
            </a:r>
          </a:p>
          <a:p>
            <a:pPr marL="792242" lvl="1" indent="-171450">
              <a:buFont typeface="Arial" panose="020B0604020202020204" pitchFamily="34" charset="0"/>
              <a:buChar char="•"/>
            </a:pPr>
            <a:r>
              <a:rPr lang="en-US">
                <a:cs typeface="Calibri"/>
              </a:rPr>
              <a:t>Cat Food (-81.7%)</a:t>
            </a:r>
          </a:p>
          <a:p>
            <a:pPr marL="163592"/>
            <a:endParaRPr lang="en-US">
              <a:cs typeface="Calibri"/>
            </a:endParaRPr>
          </a:p>
          <a:p>
            <a:pPr marL="163592"/>
            <a:endParaRPr lang="en-US">
              <a:cs typeface="Calibri"/>
            </a:endParaRPr>
          </a:p>
        </p:txBody>
      </p:sp>
    </p:spTree>
    <p:extLst>
      <p:ext uri="{BB962C8B-B14F-4D97-AF65-F5344CB8AC3E}">
        <p14:creationId xmlns:p14="http://schemas.microsoft.com/office/powerpoint/2010/main" val="11939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rPr>
              <a:t>61%</a:t>
            </a:r>
            <a:r>
              <a:rPr lang="en-AU" sz="1800" b="1">
                <a:latin typeface="Montserrat" panose="00000500000000000000" pitchFamily="2" charset="0"/>
                <a:ea typeface="Montserrat" panose="00000500000000000000"/>
                <a:cs typeface="Montserrat" panose="00000500000000000000"/>
                <a:sym typeface="Montserrat Light" panose="00000400000000000000"/>
              </a:rPr>
              <a:t>	</a:t>
            </a:r>
            <a:r>
              <a:rPr lang="en-US" sz="900">
                <a:latin typeface="Montserrat" panose="00000500000000000000" pitchFamily="2" charset="0"/>
                <a:ea typeface="Montserrat" panose="00000500000000000000"/>
                <a:cs typeface="Montserrat" panose="00000500000000000000"/>
                <a:sym typeface="Montserrat Light" panose="00000400000000000000"/>
              </a:rPr>
              <a:t>agree environmental issues are having an adverse impact on their current and future health.</a:t>
            </a:r>
            <a:endParaRPr lang="en-AU" sz="900">
              <a:latin typeface="Montserrat" panose="00000500000000000000" pitchFamily="2" charset="0"/>
              <a:ea typeface="Montserrat" panose="00000500000000000000"/>
              <a:cs typeface="Montserrat" panose="00000500000000000000"/>
              <a:sym typeface="Montserrat Light" panose="0000040000000000000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0FBC3F-61E7-483F-BE32-C2E386D650B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837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600">
                <a:latin typeface="Montserrat"/>
              </a:rPr>
              <a:t>The examples of initiatives all over the world in reduced plastic and recycling is incredibly compelling. As some of the most visible companies in the world distance themselves from this issue there will be no excuses for businesses that have not done the same. If companies have not done so by choice in the next few years, they are likely to be forced through legislation to divest.</a:t>
            </a:r>
            <a:endParaRPr lang="en-AU" sz="1600">
              <a:latin typeface="Montserrat" pitchFamily="2" charset="77"/>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AU" sz="1600" b="1">
                <a:solidFill>
                  <a:schemeClr val="accent2"/>
                </a:solidFill>
                <a:latin typeface="Montserrat" panose="00000500000000000000" pitchFamily="2" charset="0"/>
                <a:ea typeface="Montserrat" panose="00000500000000000000"/>
                <a:cs typeface="Montserrat" panose="00000500000000000000"/>
                <a:sym typeface="Montserrat Light" panose="00000400000000000000"/>
              </a:rPr>
              <a:t>61%</a:t>
            </a:r>
            <a:r>
              <a:rPr lang="en-AU" sz="1800" b="1">
                <a:latin typeface="Montserrat" panose="00000500000000000000" pitchFamily="2" charset="0"/>
                <a:ea typeface="Montserrat" panose="00000500000000000000"/>
                <a:cs typeface="Montserrat" panose="00000500000000000000"/>
                <a:sym typeface="Montserrat Light" panose="00000400000000000000"/>
              </a:rPr>
              <a:t>	</a:t>
            </a:r>
            <a:r>
              <a:rPr lang="en-US" sz="900">
                <a:latin typeface="Montserrat" panose="00000500000000000000" pitchFamily="2" charset="0"/>
                <a:ea typeface="Montserrat" panose="00000500000000000000"/>
                <a:cs typeface="Montserrat" panose="00000500000000000000"/>
                <a:sym typeface="Montserrat Light" panose="00000400000000000000"/>
              </a:rPr>
              <a:t>agree environmental issues are having an adverse impact on their current and future health.</a:t>
            </a:r>
            <a:endParaRPr lang="en-AU" sz="900">
              <a:latin typeface="Montserrat" panose="00000500000000000000" pitchFamily="2" charset="0"/>
              <a:ea typeface="Montserrat" panose="00000500000000000000"/>
              <a:cs typeface="Montserrat" panose="00000500000000000000"/>
              <a:sym typeface="Montserrat Light" panose="0000040000000000000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0FBC3F-61E7-483F-BE32-C2E386D650B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7541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5.xml"/><Relationship Id="rId4" Type="http://schemas.openxmlformats.org/officeDocument/2006/relationships/image" Target="../media/image6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6.xml"/><Relationship Id="rId4" Type="http://schemas.openxmlformats.org/officeDocument/2006/relationships/image" Target="../media/image7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3.jpeg"/><Relationship Id="rId1" Type="http://schemas.openxmlformats.org/officeDocument/2006/relationships/slideMaster" Target="../slideMasters/slideMaster6.xml"/><Relationship Id="rId4" Type="http://schemas.openxmlformats.org/officeDocument/2006/relationships/image" Target="../media/image7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0.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2.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5.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7.jpe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jpe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Master" Target="../slideMasters/slideMaster7.xml"/><Relationship Id="rId4" Type="http://schemas.openxmlformats.org/officeDocument/2006/relationships/image" Target="../media/image9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Master" Target="../slideMasters/slideMaster7.xml"/><Relationship Id="rId4" Type="http://schemas.openxmlformats.org/officeDocument/2006/relationships/image" Target="../media/image9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9.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0.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3.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5.png"/><Relationship Id="rId1" Type="http://schemas.openxmlformats.org/officeDocument/2006/relationships/slideMaster" Target="../slideMasters/slideMaster7.xml"/><Relationship Id="rId4" Type="http://schemas.openxmlformats.org/officeDocument/2006/relationships/image" Target="../media/image101.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2.png"/><Relationship Id="rId1" Type="http://schemas.openxmlformats.org/officeDocument/2006/relationships/slideMaster" Target="../slideMasters/slideMaster7.xml"/><Relationship Id="rId4" Type="http://schemas.openxmlformats.org/officeDocument/2006/relationships/image" Target="../media/image101.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5.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3.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5.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6.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7.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0.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0.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0.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1.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6.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5.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5.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2.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3.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3.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4.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115.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6.png"/><Relationship Id="rId1" Type="http://schemas.openxmlformats.org/officeDocument/2006/relationships/slideMaster" Target="../slideMasters/slideMaster7.xml"/><Relationship Id="rId4" Type="http://schemas.openxmlformats.org/officeDocument/2006/relationships/image" Target="../media/image1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6.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7.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6.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8.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9.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0.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3.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3.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3.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4.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9.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9.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8.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Master" Target="../slideMasters/slideMaster7.xml"/><Relationship Id="rId5" Type="http://schemas.openxmlformats.org/officeDocument/2006/relationships/image" Target="../media/image128.png"/><Relationship Id="rId4" Type="http://schemas.openxmlformats.org/officeDocument/2006/relationships/image" Target="../media/image127.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9.jpe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black/lattice 1">
  <p:cSld name="Cover - black/lattice 1">
    <p:bg>
      <p:bgPr>
        <a:solidFill>
          <a:srgbClr val="000000"/>
        </a:solidFill>
        <a:effectLst/>
      </p:bgPr>
    </p:bg>
    <p:spTree>
      <p:nvGrpSpPr>
        <p:cNvPr id="1" name="Shape 357"/>
        <p:cNvGrpSpPr/>
        <p:nvPr/>
      </p:nvGrpSpPr>
      <p:grpSpPr>
        <a:xfrm>
          <a:off x="0" y="0"/>
          <a:ext cx="0" cy="0"/>
          <a:chOff x="0" y="0"/>
          <a:chExt cx="0" cy="0"/>
        </a:xfrm>
      </p:grpSpPr>
      <p:pic>
        <p:nvPicPr>
          <p:cNvPr id="358" name="Google Shape;358;p40"/>
          <p:cNvPicPr preferRelativeResize="0"/>
          <p:nvPr/>
        </p:nvPicPr>
        <p:blipFill>
          <a:blip r:embed="rId2" cstate="email">
            <a:alphaModFix amt="62000"/>
            <a:extLst>
              <a:ext uri="{28A0092B-C50C-407E-A947-70E740481C1C}">
                <a14:useLocalDpi xmlns:a14="http://schemas.microsoft.com/office/drawing/2010/main"/>
              </a:ext>
            </a:extLst>
          </a:blip>
          <a:stretch>
            <a:fillRect/>
          </a:stretch>
        </p:blipFill>
        <p:spPr>
          <a:xfrm>
            <a:off x="0" y="-24391"/>
            <a:ext cx="9144002" cy="5175541"/>
          </a:xfrm>
          <a:prstGeom prst="rect">
            <a:avLst/>
          </a:prstGeom>
          <a:noFill/>
          <a:ln>
            <a:noFill/>
          </a:ln>
        </p:spPr>
      </p:pic>
      <p:pic>
        <p:nvPicPr>
          <p:cNvPr id="360" name="Google Shape;360;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361" name="Google Shape;361;p40"/>
          <p:cNvSpPr txBox="1">
            <a:spLocks noGrp="1"/>
          </p:cNvSpPr>
          <p:nvPr>
            <p:ph type="ctrTitle"/>
          </p:nvPr>
        </p:nvSpPr>
        <p:spPr>
          <a:xfrm>
            <a:off x="354650" y="316525"/>
            <a:ext cx="6190200" cy="17187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362" name="Google Shape;362;p40"/>
          <p:cNvSpPr txBox="1">
            <a:spLocks noGrp="1"/>
          </p:cNvSpPr>
          <p:nvPr>
            <p:ph type="subTitle" idx="1"/>
          </p:nvPr>
        </p:nvSpPr>
        <p:spPr>
          <a:xfrm>
            <a:off x="354650" y="1995925"/>
            <a:ext cx="6190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sp>
        <p:nvSpPr>
          <p:cNvPr id="363" name="Google Shape;363;p40"/>
          <p:cNvSpPr txBox="1">
            <a:spLocks noGrp="1"/>
          </p:cNvSpPr>
          <p:nvPr>
            <p:ph type="subTitle" idx="2"/>
          </p:nvPr>
        </p:nvSpPr>
        <p:spPr>
          <a:xfrm>
            <a:off x="354650" y="2830700"/>
            <a:ext cx="32151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Avenir Next LT Pro" panose="020B0504020202020204" pitchFamily="34"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364" name="Google Shape;364;p40"/>
          <p:cNvSpPr txBox="1">
            <a:spLocks noGrp="1"/>
          </p:cNvSpPr>
          <p:nvPr>
            <p:ph type="subTitle" idx="3"/>
          </p:nvPr>
        </p:nvSpPr>
        <p:spPr>
          <a:xfrm>
            <a:off x="354650" y="2985800"/>
            <a:ext cx="32151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Avenir Next LT Pro" panose="020B0504020202020204" pitchFamily="34"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365" name="Google Shape;365;p40"/>
          <p:cNvSpPr txBox="1">
            <a:spLocks noGrp="1"/>
          </p:cNvSpPr>
          <p:nvPr>
            <p:ph type="subTitle" idx="4"/>
          </p:nvPr>
        </p:nvSpPr>
        <p:spPr>
          <a:xfrm>
            <a:off x="354650" y="3414375"/>
            <a:ext cx="32151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000"/>
              <a:buNone/>
              <a:defRPr sz="1000">
                <a:solidFill>
                  <a:srgbClr val="CBCBCB"/>
                </a:solidFill>
                <a:latin typeface="Avenir Next LT Pro" panose="020B0504020202020204" pitchFamily="34"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Tree>
    <p:extLst>
      <p:ext uri="{BB962C8B-B14F-4D97-AF65-F5344CB8AC3E}">
        <p14:creationId xmlns:p14="http://schemas.microsoft.com/office/powerpoint/2010/main" val="68658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White/photo">
  <p:cSld name="Divider - White/photo">
    <p:bg>
      <p:bgPr>
        <a:solidFill>
          <a:srgbClr val="FFFFFF"/>
        </a:solidFill>
        <a:effectLst/>
      </p:bgPr>
    </p:bg>
    <p:spTree>
      <p:nvGrpSpPr>
        <p:cNvPr id="1" name="Shape 206"/>
        <p:cNvGrpSpPr/>
        <p:nvPr/>
      </p:nvGrpSpPr>
      <p:grpSpPr>
        <a:xfrm>
          <a:off x="0" y="0"/>
          <a:ext cx="0" cy="0"/>
          <a:chOff x="0" y="0"/>
          <a:chExt cx="0" cy="0"/>
        </a:xfrm>
      </p:grpSpPr>
      <p:pic>
        <p:nvPicPr>
          <p:cNvPr id="207" name="Google Shape;207;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44475" y="1575"/>
            <a:ext cx="5112878" cy="5143497"/>
          </a:xfrm>
          <a:prstGeom prst="rect">
            <a:avLst/>
          </a:prstGeom>
          <a:noFill/>
          <a:ln>
            <a:noFill/>
          </a:ln>
        </p:spPr>
      </p:pic>
      <p:sp>
        <p:nvSpPr>
          <p:cNvPr id="208" name="Google Shape;208;p24"/>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6583326"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rot="10800000">
            <a:off x="6583362"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rot="10800000">
            <a:off x="4009326"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txBox="1">
            <a:spLocks noGrp="1"/>
          </p:cNvSpPr>
          <p:nvPr>
            <p:ph type="ctrTitle"/>
          </p:nvPr>
        </p:nvSpPr>
        <p:spPr>
          <a:xfrm>
            <a:off x="354650" y="990600"/>
            <a:ext cx="33999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14" name="Google Shape;214;p24"/>
          <p:cNvSpPr txBox="1">
            <a:spLocks noGrp="1"/>
          </p:cNvSpPr>
          <p:nvPr>
            <p:ph type="subTitle" idx="1"/>
          </p:nvPr>
        </p:nvSpPr>
        <p:spPr>
          <a:xfrm>
            <a:off x="354650" y="2453125"/>
            <a:ext cx="3399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16" name="Google Shape;216;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93E6BBD8-33A1-40D3-8078-7F0E8C131086}"/>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Tree>
    <p:extLst>
      <p:ext uri="{BB962C8B-B14F-4D97-AF65-F5344CB8AC3E}">
        <p14:creationId xmlns:p14="http://schemas.microsoft.com/office/powerpoint/2010/main" val="270908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Inside - sideba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2271659"/>
            <a:ext cx="2400871" cy="1581912"/>
          </a:xfrm>
        </p:spPr>
        <p:txBody>
          <a:bodyPr anchor="b" anchorCtr="0"/>
          <a:lstStyle>
            <a:lvl1pPr>
              <a:defRPr sz="23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3" name="Rectangle 2">
            <a:extLst>
              <a:ext uri="{FF2B5EF4-FFF2-40B4-BE49-F238E27FC236}">
                <a16:creationId xmlns:a16="http://schemas.microsoft.com/office/drawing/2014/main" id="{8CE5A9E1-C4B5-1BB1-A8E2-9DFD55668D7E}"/>
              </a:ext>
            </a:extLst>
          </p:cNvPr>
          <p:cNvSpPr/>
          <p:nvPr userDrawn="1"/>
        </p:nvSpPr>
        <p:spPr>
          <a:xfrm>
            <a:off x="4298374" y="0"/>
            <a:ext cx="175606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1" name="Title 1">
            <a:extLst>
              <a:ext uri="{FF2B5EF4-FFF2-40B4-BE49-F238E27FC236}">
                <a16:creationId xmlns:a16="http://schemas.microsoft.com/office/drawing/2014/main" id="{8A450711-8E36-AC4C-84F7-DE22F00933B3}"/>
              </a:ext>
            </a:extLst>
          </p:cNvPr>
          <p:cNvSpPr>
            <a:spLocks noGrp="1"/>
          </p:cNvSpPr>
          <p:nvPr>
            <p:ph type="title" hasCustomPrompt="1"/>
          </p:nvPr>
        </p:nvSpPr>
        <p:spPr>
          <a:xfrm>
            <a:off x="356616" y="431160"/>
            <a:ext cx="5501305" cy="393192"/>
          </a:xfrm>
        </p:spPr>
        <p:txBody>
          <a:bodyPr anchor="t" anchorCtr="0"/>
          <a:lstStyle>
            <a:lvl1pPr>
              <a:defRPr/>
            </a:lvl1pPr>
          </a:lstStyle>
          <a:p>
            <a:r>
              <a:rPr lang="en-US"/>
              <a:t>Click to add</a:t>
            </a:r>
            <a:br>
              <a:rPr lang="en-US"/>
            </a:br>
            <a:r>
              <a:rPr lang="en-US"/>
              <a:t>title</a:t>
            </a:r>
          </a:p>
        </p:txBody>
      </p:sp>
      <p:sp>
        <p:nvSpPr>
          <p:cNvPr id="12" name="Text Placeholder 9">
            <a:extLst>
              <a:ext uri="{FF2B5EF4-FFF2-40B4-BE49-F238E27FC236}">
                <a16:creationId xmlns:a16="http://schemas.microsoft.com/office/drawing/2014/main" id="{83E234E1-E4C6-A14C-80E5-661754841B6B}"/>
              </a:ext>
            </a:extLst>
          </p:cNvPr>
          <p:cNvSpPr>
            <a:spLocks noGrp="1"/>
          </p:cNvSpPr>
          <p:nvPr>
            <p:ph type="body" sz="quarter" idx="11" hasCustomPrompt="1"/>
          </p:nvPr>
        </p:nvSpPr>
        <p:spPr>
          <a:xfrm>
            <a:off x="356616" y="884170"/>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6352621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Line Header_Inside - side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2118532"/>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5503271"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4" name="Title 1">
            <a:extLst>
              <a:ext uri="{FF2B5EF4-FFF2-40B4-BE49-F238E27FC236}">
                <a16:creationId xmlns:a16="http://schemas.microsoft.com/office/drawing/2014/main" id="{7D2F665A-381D-5D49-B1BF-162417D57375}"/>
              </a:ext>
            </a:extLst>
          </p:cNvPr>
          <p:cNvSpPr>
            <a:spLocks noGrp="1"/>
          </p:cNvSpPr>
          <p:nvPr>
            <p:ph type="title" hasCustomPrompt="1"/>
          </p:nvPr>
        </p:nvSpPr>
        <p:spPr>
          <a:xfrm>
            <a:off x="356616" y="431159"/>
            <a:ext cx="5501305" cy="393192"/>
          </a:xfrm>
        </p:spPr>
        <p:txBody>
          <a:bodyPr anchor="t" anchorCtr="0"/>
          <a:lstStyle/>
          <a:p>
            <a:r>
              <a:rPr lang="en-US"/>
              <a:t>Click to add title</a:t>
            </a:r>
          </a:p>
        </p:txBody>
      </p:sp>
    </p:spTree>
    <p:extLst>
      <p:ext uri="{BB962C8B-B14F-4D97-AF65-F5344CB8AC3E}">
        <p14:creationId xmlns:p14="http://schemas.microsoft.com/office/powerpoint/2010/main" val="14899375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2 Line Header_Inside - side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5503271"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4" name="Title 1">
            <a:extLst>
              <a:ext uri="{FF2B5EF4-FFF2-40B4-BE49-F238E27FC236}">
                <a16:creationId xmlns:a16="http://schemas.microsoft.com/office/drawing/2014/main" id="{7D2F665A-381D-5D49-B1BF-162417D57375}"/>
              </a:ext>
            </a:extLst>
          </p:cNvPr>
          <p:cNvSpPr>
            <a:spLocks noGrp="1"/>
          </p:cNvSpPr>
          <p:nvPr>
            <p:ph type="title" hasCustomPrompt="1"/>
          </p:nvPr>
        </p:nvSpPr>
        <p:spPr>
          <a:xfrm>
            <a:off x="356616" y="431159"/>
            <a:ext cx="5501305" cy="393192"/>
          </a:xfrm>
        </p:spPr>
        <p:txBody>
          <a:bodyPr anchor="t" anchorCtr="0"/>
          <a:lstStyle/>
          <a:p>
            <a:r>
              <a:rPr lang="en-US"/>
              <a:t>Click to add title</a:t>
            </a:r>
          </a:p>
        </p:txBody>
      </p:sp>
    </p:spTree>
    <p:extLst>
      <p:ext uri="{BB962C8B-B14F-4D97-AF65-F5344CB8AC3E}">
        <p14:creationId xmlns:p14="http://schemas.microsoft.com/office/powerpoint/2010/main" val="3293936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side - sidebar/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1349514"/>
            <a:ext cx="2400871" cy="1581912"/>
          </a:xfrm>
        </p:spPr>
        <p:txBody>
          <a:bodyPr anchor="b" anchorCtr="0"/>
          <a:lstStyle>
            <a:lvl1pPr>
              <a:defRPr sz="3000" b="1"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1" name="Title 1">
            <a:extLst>
              <a:ext uri="{FF2B5EF4-FFF2-40B4-BE49-F238E27FC236}">
                <a16:creationId xmlns:a16="http://schemas.microsoft.com/office/drawing/2014/main" id="{6A04850C-AEC9-D14E-A705-D9544B5A01AE}"/>
              </a:ext>
            </a:extLst>
          </p:cNvPr>
          <p:cNvSpPr>
            <a:spLocks noGrp="1"/>
          </p:cNvSpPr>
          <p:nvPr>
            <p:ph type="title" hasCustomPrompt="1"/>
          </p:nvPr>
        </p:nvSpPr>
        <p:spPr>
          <a:xfrm>
            <a:off x="356616" y="292608"/>
            <a:ext cx="8430768" cy="393192"/>
          </a:xfrm>
        </p:spPr>
        <p:txBody>
          <a:bodyPr/>
          <a:lstStyle/>
          <a:p>
            <a:r>
              <a:rPr lang="en-US"/>
              <a:t>Click to add title</a:t>
            </a:r>
          </a:p>
        </p:txBody>
      </p:sp>
      <p:sp>
        <p:nvSpPr>
          <p:cNvPr id="12" name="Text Placeholder 9">
            <a:extLst>
              <a:ext uri="{FF2B5EF4-FFF2-40B4-BE49-F238E27FC236}">
                <a16:creationId xmlns:a16="http://schemas.microsoft.com/office/drawing/2014/main" id="{B21C8879-2F93-1A4B-BB71-D85BA7A6A7FD}"/>
              </a:ext>
            </a:extLst>
          </p:cNvPr>
          <p:cNvSpPr>
            <a:spLocks noGrp="1"/>
          </p:cNvSpPr>
          <p:nvPr>
            <p:ph type="body" sz="quarter" idx="11"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26617476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side - sidebar/ligh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8" name="Title 1">
            <a:extLst>
              <a:ext uri="{FF2B5EF4-FFF2-40B4-BE49-F238E27FC236}">
                <a16:creationId xmlns:a16="http://schemas.microsoft.com/office/drawing/2014/main" id="{4564A698-F46B-2F4C-8BD0-1076B18F7B9F}"/>
              </a:ext>
            </a:extLst>
          </p:cNvPr>
          <p:cNvSpPr>
            <a:spLocks noGrp="1"/>
          </p:cNvSpPr>
          <p:nvPr>
            <p:ph type="title" hasCustomPrompt="1"/>
          </p:nvPr>
        </p:nvSpPr>
        <p:spPr>
          <a:xfrm>
            <a:off x="356616" y="292608"/>
            <a:ext cx="8430768" cy="393192"/>
          </a:xfrm>
        </p:spPr>
        <p:txBody>
          <a:bodyPr/>
          <a:lstStyle/>
          <a:p>
            <a:r>
              <a:rPr lang="en-US"/>
              <a:t>Click to add title</a:t>
            </a:r>
          </a:p>
        </p:txBody>
      </p:sp>
      <p:sp>
        <p:nvSpPr>
          <p:cNvPr id="9" name="Text Placeholder 9">
            <a:extLst>
              <a:ext uri="{FF2B5EF4-FFF2-40B4-BE49-F238E27FC236}">
                <a16:creationId xmlns:a16="http://schemas.microsoft.com/office/drawing/2014/main" id="{9BFC6BF9-C710-9A4C-95A0-5BD4461C4085}"/>
              </a:ext>
            </a:extLst>
          </p:cNvPr>
          <p:cNvSpPr>
            <a:spLocks noGrp="1"/>
          </p:cNvSpPr>
          <p:nvPr>
            <p:ph type="body" sz="quarter" idx="11"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807724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side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44B00CC-FB38-384E-8DA3-2160AC4899F1}"/>
              </a:ext>
            </a:extLst>
          </p:cNvPr>
          <p:cNvSpPr>
            <a:spLocks noGrp="1"/>
          </p:cNvSpPr>
          <p:nvPr>
            <p:ph type="pic" sz="quarter" idx="10" hasCustomPrompt="1"/>
          </p:nvPr>
        </p:nvSpPr>
        <p:spPr>
          <a:xfrm>
            <a:off x="6043613" y="0"/>
            <a:ext cx="3100387" cy="5148072"/>
          </a:xfrm>
        </p:spPr>
        <p:txBody>
          <a:bodyPr tIns="1737360" anchor="t" anchorCtr="0"/>
          <a:lstStyle>
            <a:lvl1pPr algn="ctr">
              <a:spcBef>
                <a:spcPts val="0"/>
              </a:spcBef>
              <a:defRPr/>
            </a:lvl1pPr>
          </a:lstStyle>
          <a:p>
            <a:r>
              <a:rPr lang="en-US"/>
              <a:t>Click on icon below to navigate </a:t>
            </a:r>
            <a:br>
              <a:rPr lang="en-US"/>
            </a:br>
            <a:r>
              <a:rPr lang="en-US"/>
              <a:t>to a desired image on </a:t>
            </a:r>
            <a:br>
              <a:rPr lang="en-US"/>
            </a:br>
            <a:r>
              <a:rPr lang="en-US"/>
              <a:t>your hard drive</a:t>
            </a:r>
          </a:p>
        </p:txBody>
      </p:sp>
      <p:sp>
        <p:nvSpPr>
          <p:cNvPr id="4" name="Google Shape;241;p24">
            <a:extLst>
              <a:ext uri="{FF2B5EF4-FFF2-40B4-BE49-F238E27FC236}">
                <a16:creationId xmlns:a16="http://schemas.microsoft.com/office/drawing/2014/main" id="{FDCF66E6-3EC4-0C45-B9C8-28ACC1A12A31}"/>
              </a:ext>
            </a:extLst>
          </p:cNvPr>
          <p:cNvSpPr txBox="1">
            <a:spLocks noGrp="1"/>
          </p:cNvSpPr>
          <p:nvPr>
            <p:ph type="subTitle" idx="1"/>
          </p:nvPr>
        </p:nvSpPr>
        <p:spPr>
          <a:xfrm>
            <a:off x="354650" y="4857012"/>
            <a:ext cx="5488938"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6" name="Google Shape;40;p5">
            <a:extLst>
              <a:ext uri="{FF2B5EF4-FFF2-40B4-BE49-F238E27FC236}">
                <a16:creationId xmlns:a16="http://schemas.microsoft.com/office/drawing/2014/main" id="{B71267E3-A26E-5A4A-91AD-8C50BE46DD32}"/>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666666"/>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666666"/>
              </a:solidFill>
              <a:latin typeface="Arial" panose="020B0604020202020204" pitchFamily="34" charset="0"/>
              <a:ea typeface="Montserrat Light"/>
              <a:cs typeface="Montserrat Light"/>
              <a:sym typeface="Montserrat Light"/>
            </a:endParaRPr>
          </a:p>
        </p:txBody>
      </p:sp>
      <p:sp>
        <p:nvSpPr>
          <p:cNvPr id="7" name="Title 1">
            <a:extLst>
              <a:ext uri="{FF2B5EF4-FFF2-40B4-BE49-F238E27FC236}">
                <a16:creationId xmlns:a16="http://schemas.microsoft.com/office/drawing/2014/main" id="{B1D15EDF-6D29-5744-8E03-AEC0DB7E1A2D}"/>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8" name="Text Placeholder 9">
            <a:extLst>
              <a:ext uri="{FF2B5EF4-FFF2-40B4-BE49-F238E27FC236}">
                <a16:creationId xmlns:a16="http://schemas.microsoft.com/office/drawing/2014/main" id="{57A5B4E2-5589-FB4E-85E5-396765F11BD8}"/>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976609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Line Header_Inside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44B00CC-FB38-384E-8DA3-2160AC4899F1}"/>
              </a:ext>
            </a:extLst>
          </p:cNvPr>
          <p:cNvSpPr>
            <a:spLocks noGrp="1"/>
          </p:cNvSpPr>
          <p:nvPr>
            <p:ph type="pic" sz="quarter" idx="10" hasCustomPrompt="1"/>
          </p:nvPr>
        </p:nvSpPr>
        <p:spPr>
          <a:xfrm>
            <a:off x="6043613" y="0"/>
            <a:ext cx="3100387" cy="5148072"/>
          </a:xfrm>
        </p:spPr>
        <p:txBody>
          <a:bodyPr tIns="1737360" anchor="t" anchorCtr="0"/>
          <a:lstStyle>
            <a:lvl1pPr algn="ctr">
              <a:spcBef>
                <a:spcPts val="0"/>
              </a:spcBef>
              <a:defRPr/>
            </a:lvl1pPr>
          </a:lstStyle>
          <a:p>
            <a:r>
              <a:rPr lang="en-US"/>
              <a:t>Click on icon below to navigate </a:t>
            </a:r>
            <a:br>
              <a:rPr lang="en-US"/>
            </a:br>
            <a:r>
              <a:rPr lang="en-US"/>
              <a:t>to a desired image on </a:t>
            </a:r>
            <a:br>
              <a:rPr lang="en-US"/>
            </a:br>
            <a:r>
              <a:rPr lang="en-US"/>
              <a:t>your hard drive</a:t>
            </a:r>
          </a:p>
        </p:txBody>
      </p:sp>
      <p:sp>
        <p:nvSpPr>
          <p:cNvPr id="4" name="Google Shape;241;p24">
            <a:extLst>
              <a:ext uri="{FF2B5EF4-FFF2-40B4-BE49-F238E27FC236}">
                <a16:creationId xmlns:a16="http://schemas.microsoft.com/office/drawing/2014/main" id="{FDCF66E6-3EC4-0C45-B9C8-28ACC1A12A31}"/>
              </a:ext>
            </a:extLst>
          </p:cNvPr>
          <p:cNvSpPr txBox="1">
            <a:spLocks noGrp="1"/>
          </p:cNvSpPr>
          <p:nvPr>
            <p:ph type="subTitle" idx="1"/>
          </p:nvPr>
        </p:nvSpPr>
        <p:spPr>
          <a:xfrm>
            <a:off x="354650" y="4857012"/>
            <a:ext cx="5488938"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6" name="Google Shape;40;p5">
            <a:extLst>
              <a:ext uri="{FF2B5EF4-FFF2-40B4-BE49-F238E27FC236}">
                <a16:creationId xmlns:a16="http://schemas.microsoft.com/office/drawing/2014/main" id="{B71267E3-A26E-5A4A-91AD-8C50BE46DD32}"/>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666666"/>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666666"/>
              </a:solidFill>
              <a:latin typeface="Arial" panose="020B0604020202020204" pitchFamily="34" charset="0"/>
              <a:ea typeface="Montserrat Light"/>
              <a:cs typeface="Montserrat Light"/>
              <a:sym typeface="Montserrat Light"/>
            </a:endParaRPr>
          </a:p>
        </p:txBody>
      </p:sp>
      <p:sp>
        <p:nvSpPr>
          <p:cNvPr id="7" name="Title 1">
            <a:extLst>
              <a:ext uri="{FF2B5EF4-FFF2-40B4-BE49-F238E27FC236}">
                <a16:creationId xmlns:a16="http://schemas.microsoft.com/office/drawing/2014/main" id="{B1D15EDF-6D29-5744-8E03-AEC0DB7E1A2D}"/>
              </a:ext>
            </a:extLst>
          </p:cNvPr>
          <p:cNvSpPr>
            <a:spLocks noGrp="1"/>
          </p:cNvSpPr>
          <p:nvPr>
            <p:ph type="title" hasCustomPrompt="1"/>
          </p:nvPr>
        </p:nvSpPr>
        <p:spPr>
          <a:xfrm>
            <a:off x="356616" y="427695"/>
            <a:ext cx="5501305" cy="393192"/>
          </a:xfrm>
        </p:spPr>
        <p:txBody>
          <a:bodyPr anchor="t" anchorCtr="0"/>
          <a:lstStyle/>
          <a:p>
            <a:r>
              <a:rPr lang="en-US"/>
              <a:t>Click to add title</a:t>
            </a:r>
          </a:p>
        </p:txBody>
      </p:sp>
    </p:spTree>
    <p:extLst>
      <p:ext uri="{BB962C8B-B14F-4D97-AF65-F5344CB8AC3E}">
        <p14:creationId xmlns:p14="http://schemas.microsoft.com/office/powerpoint/2010/main" val="2110372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Google Shape;257;p26">
            <a:extLst>
              <a:ext uri="{FF2B5EF4-FFF2-40B4-BE49-F238E27FC236}">
                <a16:creationId xmlns:a16="http://schemas.microsoft.com/office/drawing/2014/main" id="{D9327B7F-AC4D-2F4B-A328-4FF532FA506B}"/>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4" name="Google Shape;258;p26">
            <a:extLst>
              <a:ext uri="{FF2B5EF4-FFF2-40B4-BE49-F238E27FC236}">
                <a16:creationId xmlns:a16="http://schemas.microsoft.com/office/drawing/2014/main" id="{72C0EBC1-1EA0-1748-8B59-9157999E66CC}"/>
              </a:ext>
            </a:extLst>
          </p:cNvPr>
          <p:cNvSpPr txBox="1">
            <a:spLocks noGrp="1"/>
          </p:cNvSpPr>
          <p:nvPr>
            <p:ph type="ctrTitle"/>
          </p:nvPr>
        </p:nvSpPr>
        <p:spPr>
          <a:xfrm>
            <a:off x="354650" y="991550"/>
            <a:ext cx="6281928" cy="1578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000000"/>
              </a:buClr>
              <a:buSzPts val="3000"/>
              <a:buFont typeface="Montserrat"/>
              <a:buNone/>
              <a:defRPr sz="3000" b="1" i="0">
                <a:solidFill>
                  <a:schemeClr val="bg1"/>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6" name="Google Shape;40;p5">
            <a:extLst>
              <a:ext uri="{FF2B5EF4-FFF2-40B4-BE49-F238E27FC236}">
                <a16:creationId xmlns:a16="http://schemas.microsoft.com/office/drawing/2014/main" id="{3682BE22-77A9-1642-A7C4-899700B613D2}"/>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6525781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Google Shape;257;p26">
            <a:extLst>
              <a:ext uri="{FF2B5EF4-FFF2-40B4-BE49-F238E27FC236}">
                <a16:creationId xmlns:a16="http://schemas.microsoft.com/office/drawing/2014/main" id="{973DCF4B-717C-8749-9D2A-F6CBE384AE9C}"/>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4" name="Google Shape;258;p26">
            <a:extLst>
              <a:ext uri="{FF2B5EF4-FFF2-40B4-BE49-F238E27FC236}">
                <a16:creationId xmlns:a16="http://schemas.microsoft.com/office/drawing/2014/main" id="{60273AF1-9617-DF4E-B03F-9B50834D9BE3}"/>
              </a:ext>
            </a:extLst>
          </p:cNvPr>
          <p:cNvSpPr txBox="1">
            <a:spLocks noGrp="1"/>
          </p:cNvSpPr>
          <p:nvPr>
            <p:ph type="ctrTitle"/>
          </p:nvPr>
        </p:nvSpPr>
        <p:spPr>
          <a:xfrm>
            <a:off x="354650" y="991550"/>
            <a:ext cx="6281928" cy="1578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000000"/>
              </a:buClr>
              <a:buSzPts val="3000"/>
              <a:buFont typeface="Montserrat"/>
              <a:buNone/>
              <a:defRPr sz="30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6" name="Google Shape;40;p5">
            <a:extLst>
              <a:ext uri="{FF2B5EF4-FFF2-40B4-BE49-F238E27FC236}">
                <a16:creationId xmlns:a16="http://schemas.microsoft.com/office/drawing/2014/main" id="{F0648A47-9AB0-504A-A839-68046C0E2FAA}"/>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2667643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 - photo/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4EA4CD-D095-5741-8FC3-80AF1C5B6539}"/>
              </a:ext>
            </a:extLst>
          </p:cNvPr>
          <p:cNvSpPr/>
          <p:nvPr userDrawn="1"/>
        </p:nvSpPr>
        <p:spPr>
          <a:xfrm>
            <a:off x="0" y="-422"/>
            <a:ext cx="9144000" cy="5143922"/>
          </a:xfrm>
          <a:prstGeom prst="rect">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with low confidence">
            <a:extLst>
              <a:ext uri="{FF2B5EF4-FFF2-40B4-BE49-F238E27FC236}">
                <a16:creationId xmlns:a16="http://schemas.microsoft.com/office/drawing/2014/main" id="{F3CD1B56-4458-5B46-9A18-56490F7A30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0000"/>
          <a:stretch/>
        </p:blipFill>
        <p:spPr>
          <a:xfrm>
            <a:off x="0" y="0"/>
            <a:ext cx="4572000" cy="5143500"/>
          </a:xfrm>
          <a:prstGeom prst="rect">
            <a:avLst/>
          </a:prstGeom>
        </p:spPr>
      </p:pic>
      <p:sp>
        <p:nvSpPr>
          <p:cNvPr id="4" name="Picture Placeholder 8">
            <a:extLst>
              <a:ext uri="{FF2B5EF4-FFF2-40B4-BE49-F238E27FC236}">
                <a16:creationId xmlns:a16="http://schemas.microsoft.com/office/drawing/2014/main" id="{157DA8E4-6248-0F41-B00A-1B8D931822BB}"/>
              </a:ext>
            </a:extLst>
          </p:cNvPr>
          <p:cNvSpPr>
            <a:spLocks noGrp="1"/>
          </p:cNvSpPr>
          <p:nvPr>
            <p:ph type="pic" sz="quarter" idx="13" hasCustomPrompt="1"/>
          </p:nvPr>
        </p:nvSpPr>
        <p:spPr>
          <a:xfrm>
            <a:off x="4414838" y="0"/>
            <a:ext cx="4729162" cy="5148072"/>
          </a:xfrm>
        </p:spPr>
        <p:txBody>
          <a:bodyPr lIns="0" tIns="1920240" rIns="0" anchor="t" anchorCtr="0"/>
          <a:lstStyle>
            <a:lvl1pPr algn="ctr">
              <a:lnSpc>
                <a:spcPct val="100000"/>
              </a:lnSpc>
              <a:spcBef>
                <a:spcPts val="0"/>
              </a:spcBef>
              <a:defRPr>
                <a:solidFill>
                  <a:schemeClr val="bg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icon below to navigate </a:t>
            </a:r>
            <a:br>
              <a:rPr lang="en-US"/>
            </a:br>
            <a:r>
              <a:rPr lang="en-US"/>
              <a:t>to a desired image on </a:t>
            </a:r>
            <a:br>
              <a:rPr lang="en-US"/>
            </a:br>
            <a:r>
              <a:rPr lang="en-US"/>
              <a:t>your hard drive</a:t>
            </a:r>
          </a:p>
        </p:txBody>
      </p:sp>
      <p:sp>
        <p:nvSpPr>
          <p:cNvPr id="6" name="Google Shape;76;p8">
            <a:extLst>
              <a:ext uri="{FF2B5EF4-FFF2-40B4-BE49-F238E27FC236}">
                <a16:creationId xmlns:a16="http://schemas.microsoft.com/office/drawing/2014/main" id="{A21D0DC1-E692-E94E-96E5-1AAACBB7704A}"/>
              </a:ext>
            </a:extLst>
          </p:cNvPr>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i="0">
                <a:solidFill>
                  <a:schemeClr val="bg1"/>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7" name="Google Shape;77;p8">
            <a:extLst>
              <a:ext uri="{FF2B5EF4-FFF2-40B4-BE49-F238E27FC236}">
                <a16:creationId xmlns:a16="http://schemas.microsoft.com/office/drawing/2014/main" id="{C603BEA7-5611-BA40-BBDF-C6FE6E1129CA}"/>
              </a:ext>
            </a:extLst>
          </p:cNvPr>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600"/>
              <a:buFont typeface="Montserrat"/>
              <a:buNone/>
              <a:defRPr sz="1600" b="0" i="0">
                <a:solidFill>
                  <a:schemeClr val="bg1"/>
                </a:solidFill>
                <a:latin typeface="Arial" panose="020B0604020202020204" pitchFamily="34" charset="0"/>
                <a:ea typeface="Arial" panose="020B0604020202020204" pitchFamily="34" charset="0"/>
                <a:cs typeface="Arial" panose="020B0604020202020204" pitchFamily="34"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r>
              <a:rPr lang="en-US"/>
              <a:t>Click to edit Master subtitle style</a:t>
            </a:r>
            <a:endParaRPr/>
          </a:p>
        </p:txBody>
      </p:sp>
      <p:sp>
        <p:nvSpPr>
          <p:cNvPr id="8" name="Google Shape;40;p5">
            <a:extLst>
              <a:ext uri="{FF2B5EF4-FFF2-40B4-BE49-F238E27FC236}">
                <a16:creationId xmlns:a16="http://schemas.microsoft.com/office/drawing/2014/main" id="{BE65DC55-15C3-7A4E-B4A4-C8978CAA196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400206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White/black radiant N">
  <p:cSld name="Divider - White/black radiant N">
    <p:bg>
      <p:bgPr>
        <a:solidFill>
          <a:srgbClr val="FFFFFF"/>
        </a:solidFill>
        <a:effectLst/>
      </p:bgPr>
    </p:bg>
    <p:spTree>
      <p:nvGrpSpPr>
        <p:cNvPr id="1" name="Shape 217"/>
        <p:cNvGrpSpPr/>
        <p:nvPr/>
      </p:nvGrpSpPr>
      <p:grpSpPr>
        <a:xfrm>
          <a:off x="0" y="0"/>
          <a:ext cx="0" cy="0"/>
          <a:chOff x="0" y="0"/>
          <a:chExt cx="0" cy="0"/>
        </a:xfrm>
      </p:grpSpPr>
      <p:sp>
        <p:nvSpPr>
          <p:cNvPr id="218" name="Google Shape;218;p25"/>
          <p:cNvSpPr/>
          <p:nvPr/>
        </p:nvSpPr>
        <p:spPr>
          <a:xfrm>
            <a:off x="4021225" y="-50"/>
            <a:ext cx="5136000" cy="5151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5"/>
          <p:cNvSpPr/>
          <p:nvPr/>
        </p:nvSpPr>
        <p:spPr>
          <a:xfrm>
            <a:off x="6583326"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5"/>
          <p:cNvSpPr/>
          <p:nvPr/>
        </p:nvSpPr>
        <p:spPr>
          <a:xfrm rot="10800000">
            <a:off x="6583362"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5"/>
          <p:cNvSpPr/>
          <p:nvPr/>
        </p:nvSpPr>
        <p:spPr>
          <a:xfrm rot="10800000">
            <a:off x="4009326"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5"/>
          <p:cNvSpPr txBox="1">
            <a:spLocks noGrp="1"/>
          </p:cNvSpPr>
          <p:nvPr>
            <p:ph type="ctrTitle"/>
          </p:nvPr>
        </p:nvSpPr>
        <p:spPr>
          <a:xfrm>
            <a:off x="354650" y="990600"/>
            <a:ext cx="3386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25" name="Google Shape;225;p25"/>
          <p:cNvSpPr txBox="1">
            <a:spLocks noGrp="1"/>
          </p:cNvSpPr>
          <p:nvPr>
            <p:ph type="subTitle" idx="1"/>
          </p:nvPr>
        </p:nvSpPr>
        <p:spPr>
          <a:xfrm>
            <a:off x="354650" y="2453125"/>
            <a:ext cx="3386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27" name="Google Shape;227;p2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C52E5A91-2B42-40F0-8C0B-F84C0695098D}"/>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Tree>
    <p:extLst>
      <p:ext uri="{BB962C8B-B14F-4D97-AF65-F5344CB8AC3E}">
        <p14:creationId xmlns:p14="http://schemas.microsoft.com/office/powerpoint/2010/main" val="37114869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 photo/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9A8F0-EF15-A14F-A417-2FB2A012173E}"/>
              </a:ext>
            </a:extLst>
          </p:cNvPr>
          <p:cNvSpPr/>
          <p:nvPr userDrawn="1"/>
        </p:nvSpPr>
        <p:spPr>
          <a:xfrm>
            <a:off x="0" y="-422"/>
            <a:ext cx="9144000" cy="5143922"/>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8">
            <a:extLst>
              <a:ext uri="{FF2B5EF4-FFF2-40B4-BE49-F238E27FC236}">
                <a16:creationId xmlns:a16="http://schemas.microsoft.com/office/drawing/2014/main" id="{DC34C8CC-6325-4E47-86DC-170CF2AFBE63}"/>
              </a:ext>
            </a:extLst>
          </p:cNvPr>
          <p:cNvSpPr>
            <a:spLocks noGrp="1"/>
          </p:cNvSpPr>
          <p:nvPr>
            <p:ph type="pic" sz="quarter" idx="13" hasCustomPrompt="1"/>
          </p:nvPr>
        </p:nvSpPr>
        <p:spPr>
          <a:xfrm>
            <a:off x="4414838" y="0"/>
            <a:ext cx="4729162" cy="5148072"/>
          </a:xfrm>
        </p:spPr>
        <p:txBody>
          <a:bodyPr lIns="0" tIns="1920240" rIns="0" anchor="t" anchorCtr="0"/>
          <a:lstStyle>
            <a:lvl1pPr algn="ctr">
              <a:lnSpc>
                <a:spcPct val="100000"/>
              </a:lnSpc>
              <a:spcBef>
                <a:spcPts val="0"/>
              </a:spcBef>
              <a:defRPr>
                <a:solidFill>
                  <a:schemeClr val="tx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icon below to navigate </a:t>
            </a:r>
            <a:br>
              <a:rPr lang="en-US"/>
            </a:br>
            <a:r>
              <a:rPr lang="en-US"/>
              <a:t>to a desired image on </a:t>
            </a:r>
            <a:br>
              <a:rPr lang="en-US"/>
            </a:br>
            <a:r>
              <a:rPr lang="en-US"/>
              <a:t>your hard drive</a:t>
            </a:r>
          </a:p>
        </p:txBody>
      </p:sp>
      <p:pic>
        <p:nvPicPr>
          <p:cNvPr id="10" name="Picture 9">
            <a:extLst>
              <a:ext uri="{FF2B5EF4-FFF2-40B4-BE49-F238E27FC236}">
                <a16:creationId xmlns:a16="http://schemas.microsoft.com/office/drawing/2014/main" id="{22B0585B-395A-B04A-B4A0-D76D78D7F8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0000"/>
          <a:stretch/>
        </p:blipFill>
        <p:spPr>
          <a:xfrm>
            <a:off x="0" y="0"/>
            <a:ext cx="4572000" cy="5143500"/>
          </a:xfrm>
          <a:prstGeom prst="rect">
            <a:avLst/>
          </a:prstGeom>
        </p:spPr>
      </p:pic>
      <p:sp>
        <p:nvSpPr>
          <p:cNvPr id="7" name="Google Shape;76;p8">
            <a:extLst>
              <a:ext uri="{FF2B5EF4-FFF2-40B4-BE49-F238E27FC236}">
                <a16:creationId xmlns:a16="http://schemas.microsoft.com/office/drawing/2014/main" id="{5F271916-58DD-7D44-8690-EB5C7EB1CA73}"/>
              </a:ext>
            </a:extLst>
          </p:cNvPr>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i="0">
                <a:solidFill>
                  <a:schemeClr val="tx1"/>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8" name="Google Shape;77;p8">
            <a:extLst>
              <a:ext uri="{FF2B5EF4-FFF2-40B4-BE49-F238E27FC236}">
                <a16:creationId xmlns:a16="http://schemas.microsoft.com/office/drawing/2014/main" id="{2DD1565E-C52E-B048-BC22-DCEECB9B39FA}"/>
              </a:ext>
            </a:extLst>
          </p:cNvPr>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600"/>
              <a:buFont typeface="Montserrat"/>
              <a:buNone/>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r>
              <a:rPr lang="en-US"/>
              <a:t>Click to edit Master subtitle style</a:t>
            </a:r>
            <a:endParaRPr/>
          </a:p>
        </p:txBody>
      </p:sp>
      <p:sp>
        <p:nvSpPr>
          <p:cNvPr id="9" name="Google Shape;40;p5">
            <a:extLst>
              <a:ext uri="{FF2B5EF4-FFF2-40B4-BE49-F238E27FC236}">
                <a16:creationId xmlns:a16="http://schemas.microsoft.com/office/drawing/2014/main" id="{7378DA5F-294C-834C-93B1-53B47F56C7A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236290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ank you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2363C6-2B68-496F-8378-51581D1FE6E5}"/>
              </a:ext>
            </a:extLst>
          </p:cNvPr>
          <p:cNvSpPr>
            <a:spLocks noGrp="1"/>
          </p:cNvSpPr>
          <p:nvPr>
            <p:ph type="body" sz="quarter" idx="11" hasCustomPrompt="1"/>
          </p:nvPr>
        </p:nvSpPr>
        <p:spPr>
          <a:xfrm>
            <a:off x="356616" y="3745609"/>
            <a:ext cx="6281928" cy="264346"/>
          </a:xfrm>
        </p:spPr>
        <p:txBody>
          <a:bodyPr anchor="ctr"/>
          <a:lstStyle>
            <a:lvl1pPr>
              <a:defRPr sz="1200" b="1">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7" name="Text Placeholder 6">
            <a:extLst>
              <a:ext uri="{FF2B5EF4-FFF2-40B4-BE49-F238E27FC236}">
                <a16:creationId xmlns:a16="http://schemas.microsoft.com/office/drawing/2014/main" id="{4A68AF30-A4E6-495E-A0CA-009F9E631B17}"/>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descr="Logo&#10;&#10;Description automatically generated">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650" y="539909"/>
            <a:ext cx="1313143" cy="231187"/>
          </a:xfrm>
          <a:prstGeom prst="rect">
            <a:avLst/>
          </a:prstGeom>
        </p:spPr>
      </p:pic>
      <p:pic>
        <p:nvPicPr>
          <p:cNvPr id="10" name="Picture 9">
            <a:extLst>
              <a:ext uri="{FF2B5EF4-FFF2-40B4-BE49-F238E27FC236}">
                <a16:creationId xmlns:a16="http://schemas.microsoft.com/office/drawing/2014/main" id="{F11B50CE-D287-0640-AD9C-77E9E2B1B7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362" y="4599171"/>
            <a:ext cx="1974213" cy="128588"/>
          </a:xfrm>
          <a:prstGeom prst="rect">
            <a:avLst/>
          </a:prstGeom>
        </p:spPr>
      </p:pic>
      <p:sp>
        <p:nvSpPr>
          <p:cNvPr id="9" name="Google Shape;332;p37">
            <a:extLst>
              <a:ext uri="{FF2B5EF4-FFF2-40B4-BE49-F238E27FC236}">
                <a16:creationId xmlns:a16="http://schemas.microsoft.com/office/drawing/2014/main" id="{52E7A9C7-99EF-1346-A0FA-5C9BD0779931}"/>
              </a:ext>
            </a:extLst>
          </p:cNvPr>
          <p:cNvSpPr txBox="1"/>
          <p:nvPr userDrawn="1"/>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3000" b="1" i="0">
                <a:solidFill>
                  <a:schemeClr val="bg1"/>
                </a:solidFill>
                <a:latin typeface="Arial" panose="020B0604020202020204" pitchFamily="34" charset="0"/>
                <a:ea typeface="Montserrat"/>
                <a:cs typeface="Arial" panose="020B0604020202020204" pitchFamily="34" charset="0"/>
                <a:sym typeface="Montserrat"/>
              </a:rPr>
              <a:t>Thank you.</a:t>
            </a:r>
            <a:endParaRPr sz="3000" b="1" i="0">
              <a:solidFill>
                <a:schemeClr val="bg1"/>
              </a:solidFill>
              <a:latin typeface="Arial" panose="020B0604020202020204" pitchFamily="34" charset="0"/>
              <a:ea typeface="Montserrat"/>
              <a:cs typeface="Arial" panose="020B0604020202020204" pitchFamily="34" charset="0"/>
              <a:sym typeface="Montserrat"/>
            </a:endParaRPr>
          </a:p>
        </p:txBody>
      </p:sp>
      <p:pic>
        <p:nvPicPr>
          <p:cNvPr id="14" name="Picture 13" descr="A picture containing text, clipart&#10;&#10;Description automatically generated">
            <a:extLst>
              <a:ext uri="{FF2B5EF4-FFF2-40B4-BE49-F238E27FC236}">
                <a16:creationId xmlns:a16="http://schemas.microsoft.com/office/drawing/2014/main" id="{5187B317-BE7C-5D4E-8E96-65681F856D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16822" y="444930"/>
            <a:ext cx="3072527" cy="417756"/>
          </a:xfrm>
          <a:prstGeom prst="rect">
            <a:avLst/>
          </a:prstGeom>
        </p:spPr>
      </p:pic>
    </p:spTree>
    <p:extLst>
      <p:ext uri="{BB962C8B-B14F-4D97-AF65-F5344CB8AC3E}">
        <p14:creationId xmlns:p14="http://schemas.microsoft.com/office/powerpoint/2010/main" val="718195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hank you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2363C6-2B68-496F-8378-51581D1FE6E5}"/>
              </a:ext>
            </a:extLst>
          </p:cNvPr>
          <p:cNvSpPr>
            <a:spLocks noGrp="1"/>
          </p:cNvSpPr>
          <p:nvPr>
            <p:ph type="body" sz="quarter" idx="11" hasCustomPrompt="1"/>
          </p:nvPr>
        </p:nvSpPr>
        <p:spPr>
          <a:xfrm>
            <a:off x="356616" y="3745609"/>
            <a:ext cx="6281928" cy="264346"/>
          </a:xfrm>
        </p:spPr>
        <p:txBody>
          <a:bodyPr anchor="ctr"/>
          <a:lstStyle>
            <a:lvl1pPr>
              <a:defRPr sz="1200" b="1">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7" name="Text Placeholder 6">
            <a:extLst>
              <a:ext uri="{FF2B5EF4-FFF2-40B4-BE49-F238E27FC236}">
                <a16:creationId xmlns:a16="http://schemas.microsoft.com/office/drawing/2014/main" id="{4A68AF30-A4E6-495E-A0CA-009F9E631B17}"/>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descr="Logo&#10;&#10;Description automatically generated">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650" y="539909"/>
            <a:ext cx="1313143" cy="231187"/>
          </a:xfrm>
          <a:prstGeom prst="rect">
            <a:avLst/>
          </a:prstGeom>
        </p:spPr>
      </p:pic>
      <p:pic>
        <p:nvPicPr>
          <p:cNvPr id="10" name="Picture 9">
            <a:extLst>
              <a:ext uri="{FF2B5EF4-FFF2-40B4-BE49-F238E27FC236}">
                <a16:creationId xmlns:a16="http://schemas.microsoft.com/office/drawing/2014/main" id="{F11B50CE-D287-0640-AD9C-77E9E2B1B7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362" y="4599171"/>
            <a:ext cx="1974213" cy="12858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C56BC630-3C3C-6547-B169-26EF44211FF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16822" y="444930"/>
            <a:ext cx="3072527" cy="417756"/>
          </a:xfrm>
          <a:prstGeom prst="rect">
            <a:avLst/>
          </a:prstGeom>
        </p:spPr>
      </p:pic>
    </p:spTree>
    <p:extLst>
      <p:ext uri="{BB962C8B-B14F-4D97-AF65-F5344CB8AC3E}">
        <p14:creationId xmlns:p14="http://schemas.microsoft.com/office/powerpoint/2010/main" val="7146282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4650" y="539909"/>
            <a:ext cx="1313142" cy="231187"/>
          </a:xfrm>
          <a:prstGeom prst="rect">
            <a:avLst/>
          </a:prstGeom>
        </p:spPr>
      </p:pic>
      <p:pic>
        <p:nvPicPr>
          <p:cNvPr id="10" name="Picture 9">
            <a:extLst>
              <a:ext uri="{FF2B5EF4-FFF2-40B4-BE49-F238E27FC236}">
                <a16:creationId xmlns:a16="http://schemas.microsoft.com/office/drawing/2014/main" id="{F11B50CE-D287-0640-AD9C-77E9E2B1B7F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0366" y="4599171"/>
            <a:ext cx="1974204" cy="128588"/>
          </a:xfrm>
          <a:prstGeom prst="rect">
            <a:avLst/>
          </a:prstGeom>
        </p:spPr>
      </p:pic>
      <p:sp>
        <p:nvSpPr>
          <p:cNvPr id="9" name="Text Placeholder 4">
            <a:extLst>
              <a:ext uri="{FF2B5EF4-FFF2-40B4-BE49-F238E27FC236}">
                <a16:creationId xmlns:a16="http://schemas.microsoft.com/office/drawing/2014/main" id="{2ECEF848-502F-2A48-9DF9-BDFE4FF4A72B}"/>
              </a:ext>
            </a:extLst>
          </p:cNvPr>
          <p:cNvSpPr>
            <a:spLocks noGrp="1"/>
          </p:cNvSpPr>
          <p:nvPr>
            <p:ph type="body" sz="quarter" idx="11" hasCustomPrompt="1"/>
          </p:nvPr>
        </p:nvSpPr>
        <p:spPr>
          <a:xfrm>
            <a:off x="356616" y="3745609"/>
            <a:ext cx="6281928" cy="264346"/>
          </a:xfrm>
        </p:spPr>
        <p:txBody>
          <a:bodyPr anchor="ctr"/>
          <a:lstStyle>
            <a:lvl1pPr>
              <a:defRPr sz="1200" b="1">
                <a:solidFill>
                  <a:schemeClr val="tx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1" name="Text Placeholder 6">
            <a:extLst>
              <a:ext uri="{FF2B5EF4-FFF2-40B4-BE49-F238E27FC236}">
                <a16:creationId xmlns:a16="http://schemas.microsoft.com/office/drawing/2014/main" id="{51F628B6-D02D-B145-BAAC-E7C99327BC18}"/>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2" name="Google Shape;332;p37">
            <a:extLst>
              <a:ext uri="{FF2B5EF4-FFF2-40B4-BE49-F238E27FC236}">
                <a16:creationId xmlns:a16="http://schemas.microsoft.com/office/drawing/2014/main" id="{6A89581D-FB58-5344-9662-F1804526603F}"/>
              </a:ext>
            </a:extLst>
          </p:cNvPr>
          <p:cNvSpPr txBox="1"/>
          <p:nvPr userDrawn="1"/>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3000" b="1" i="0">
                <a:solidFill>
                  <a:schemeClr val="tx1"/>
                </a:solidFill>
                <a:latin typeface="Arial" panose="020B0604020202020204" pitchFamily="34" charset="0"/>
                <a:ea typeface="Montserrat"/>
                <a:cs typeface="Arial" panose="020B0604020202020204" pitchFamily="34" charset="0"/>
                <a:sym typeface="Montserrat"/>
              </a:rPr>
              <a:t>Thank you.</a:t>
            </a:r>
            <a:endParaRPr sz="3000" b="1" i="0">
              <a:solidFill>
                <a:schemeClr val="tx1"/>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859332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n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292608"/>
            <a:ext cx="8430768" cy="393192"/>
          </a:xfrm>
        </p:spPr>
        <p:txBody>
          <a:bodyPr/>
          <a:lstStyle/>
          <a:p>
            <a:r>
              <a:rPr lang="en-US"/>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userDrawn="1"/>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3789923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 White/photo">
    <p:bg>
      <p:bgPr>
        <a:solidFill>
          <a:schemeClr val="bg1"/>
        </a:solidFill>
        <a:effectLst/>
      </p:bgPr>
    </p:bg>
    <p:spTree>
      <p:nvGrpSpPr>
        <p:cNvPr id="1" name=""/>
        <p:cNvGrpSpPr/>
        <p:nvPr/>
      </p:nvGrpSpPr>
      <p:grpSpPr>
        <a:xfrm>
          <a:off x="0" y="0"/>
          <a:ext cx="0" cy="0"/>
          <a:chOff x="0" y="0"/>
          <a:chExt cx="0" cy="0"/>
        </a:xfrm>
      </p:grpSpPr>
      <p:pic>
        <p:nvPicPr>
          <p:cNvPr id="15" name="Picture Placeholder 27">
            <a:extLst>
              <a:ext uri="{FF2B5EF4-FFF2-40B4-BE49-F238E27FC236}">
                <a16:creationId xmlns:a16="http://schemas.microsoft.com/office/drawing/2014/main" id="{DD2E136D-30ED-3F49-B9C3-1DBB4F2FCD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1568" y="0"/>
            <a:ext cx="7122432" cy="5148072"/>
          </a:xfrm>
          <a:prstGeom prst="rect">
            <a:avLst/>
          </a:prstGeom>
        </p:spPr>
      </p:pic>
      <p:sp>
        <p:nvSpPr>
          <p:cNvPr id="17" name="Google Shape;29;p3">
            <a:extLst>
              <a:ext uri="{FF2B5EF4-FFF2-40B4-BE49-F238E27FC236}">
                <a16:creationId xmlns:a16="http://schemas.microsoft.com/office/drawing/2014/main" id="{833C67E0-839C-0045-AAD1-32D82CD7DBF4}"/>
              </a:ext>
            </a:extLst>
          </p:cNvPr>
          <p:cNvSpPr/>
          <p:nvPr userDrawn="1"/>
        </p:nvSpPr>
        <p:spPr>
          <a:xfrm rot="10800000">
            <a:off x="6641100" y="0"/>
            <a:ext cx="2502900" cy="25029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ndParaRPr>
          </a:p>
        </p:txBody>
      </p:sp>
      <p:pic>
        <p:nvPicPr>
          <p:cNvPr id="22" name="Google Shape;23;p3">
            <a:extLst>
              <a:ext uri="{FF2B5EF4-FFF2-40B4-BE49-F238E27FC236}">
                <a16:creationId xmlns:a16="http://schemas.microsoft.com/office/drawing/2014/main" id="{462B1EBD-D128-A841-86B4-EA0354A3592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875" y="0"/>
            <a:ext cx="7238179" cy="5151150"/>
          </a:xfrm>
          <a:prstGeom prst="rect">
            <a:avLst/>
          </a:prstGeom>
          <a:noFill/>
          <a:ln>
            <a:noFill/>
          </a:ln>
        </p:spPr>
      </p:pic>
      <p:sp>
        <p:nvSpPr>
          <p:cNvPr id="16" name="Google Shape;40;p5">
            <a:extLst>
              <a:ext uri="{FF2B5EF4-FFF2-40B4-BE49-F238E27FC236}">
                <a16:creationId xmlns:a16="http://schemas.microsoft.com/office/drawing/2014/main" id="{59C08AB0-7FE9-434C-94BD-D5219D6EC1BE}"/>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2" name="Title 1"/>
          <p:cNvSpPr>
            <a:spLocks noGrp="1"/>
          </p:cNvSpPr>
          <p:nvPr>
            <p:ph type="ctrTitle" hasCustomPrompt="1"/>
          </p:nvPr>
        </p:nvSpPr>
        <p:spPr>
          <a:xfrm>
            <a:off x="356616" y="1097280"/>
            <a:ext cx="4251960" cy="1746504"/>
          </a:xfrm>
        </p:spPr>
        <p:txBody>
          <a:bodyPr bIns="91440" anchor="b"/>
          <a:lstStyle>
            <a:lvl1pPr algn="l">
              <a:defRPr sz="3600" b="1" i="0">
                <a:solidFill>
                  <a:schemeClr val="tx1"/>
                </a:solidFill>
                <a:latin typeface="Arial" panose="020B0604020202020204" pitchFamily="34" charset="0"/>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56616" y="2807208"/>
            <a:ext cx="4251960" cy="795528"/>
          </a:xfrm>
          <a:prstGeom prst="rect">
            <a:avLst/>
          </a:prstGeom>
        </p:spPr>
        <p:txBody>
          <a:bodyPr lIns="0" tIns="91440" rIns="0" bIns="0"/>
          <a:lstStyle>
            <a:lvl1pPr marL="0" indent="0" algn="l">
              <a:buNone/>
              <a:defRPr sz="1800" b="0" i="0">
                <a:solidFill>
                  <a:srgbClr val="666666"/>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2" name="Text Placeholder 11">
            <a:extLst>
              <a:ext uri="{FF2B5EF4-FFF2-40B4-BE49-F238E27FC236}">
                <a16:creationId xmlns:a16="http://schemas.microsoft.com/office/drawing/2014/main" id="{1BE8D898-6046-487F-BB23-550C7F6CCE0C}"/>
              </a:ext>
            </a:extLst>
          </p:cNvPr>
          <p:cNvSpPr>
            <a:spLocks noGrp="1"/>
          </p:cNvSpPr>
          <p:nvPr>
            <p:ph type="body" sz="quarter" idx="10" hasCustomPrompt="1"/>
          </p:nvPr>
        </p:nvSpPr>
        <p:spPr>
          <a:xfrm>
            <a:off x="356616" y="4471416"/>
            <a:ext cx="4251960" cy="310896"/>
          </a:xfrm>
          <a:prstGeom prst="rect">
            <a:avLst/>
          </a:prstGeom>
        </p:spPr>
        <p:txBody>
          <a:bodyPr lIns="0" tIns="0" rIns="0" bIns="0" anchor="ctr" anchorCtr="0"/>
          <a:lstStyle>
            <a:lvl1pPr marL="0" indent="0">
              <a:buNone/>
              <a:defRPr sz="1050" b="0" i="0">
                <a:solidFill>
                  <a:schemeClr val="tx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5" name="Text Placeholder 4">
            <a:extLst>
              <a:ext uri="{FF2B5EF4-FFF2-40B4-BE49-F238E27FC236}">
                <a16:creationId xmlns:a16="http://schemas.microsoft.com/office/drawing/2014/main" id="{3D2363C6-2B68-496F-8378-51581D1FE6E5}"/>
              </a:ext>
            </a:extLst>
          </p:cNvPr>
          <p:cNvSpPr>
            <a:spLocks noGrp="1"/>
          </p:cNvSpPr>
          <p:nvPr>
            <p:ph type="body" sz="quarter" idx="11" hasCustomPrompt="1"/>
          </p:nvPr>
        </p:nvSpPr>
        <p:spPr>
          <a:xfrm>
            <a:off x="356616" y="3831336"/>
            <a:ext cx="4251960" cy="310896"/>
          </a:xfrm>
        </p:spPr>
        <p:txBody>
          <a:bodyPr anchor="t"/>
          <a:lstStyle>
            <a:lvl1pPr>
              <a:defRPr sz="1200" b="1">
                <a:solidFill>
                  <a:schemeClr val="tx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7" name="Text Placeholder 6">
            <a:extLst>
              <a:ext uri="{FF2B5EF4-FFF2-40B4-BE49-F238E27FC236}">
                <a16:creationId xmlns:a16="http://schemas.microsoft.com/office/drawing/2014/main" id="{4A68AF30-A4E6-495E-A0CA-009F9E631B17}"/>
              </a:ext>
            </a:extLst>
          </p:cNvPr>
          <p:cNvSpPr>
            <a:spLocks noGrp="1"/>
          </p:cNvSpPr>
          <p:nvPr>
            <p:ph type="body" sz="quarter" idx="12" hasCustomPrompt="1"/>
          </p:nvPr>
        </p:nvSpPr>
        <p:spPr>
          <a:xfrm>
            <a:off x="356616" y="3986784"/>
            <a:ext cx="4251960" cy="310896"/>
          </a:xfrm>
        </p:spPr>
        <p:txBody>
          <a:bodyPr tIns="91440" bIns="91440" anchor="t"/>
          <a:lstStyle>
            <a:lvl1pPr>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pic>
        <p:nvPicPr>
          <p:cNvPr id="20" name="Google Shape;26;p3">
            <a:extLst>
              <a:ext uri="{FF2B5EF4-FFF2-40B4-BE49-F238E27FC236}">
                <a16:creationId xmlns:a16="http://schemas.microsoft.com/office/drawing/2014/main" id="{5BDEEC78-40C6-4B70-AC7B-C8E5BF45C99B}"/>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54650" y="453914"/>
            <a:ext cx="1313143" cy="396636"/>
          </a:xfrm>
          <a:prstGeom prst="rect">
            <a:avLst/>
          </a:prstGeom>
          <a:noFill/>
          <a:ln>
            <a:noFill/>
          </a:ln>
        </p:spPr>
      </p:pic>
    </p:spTree>
    <p:extLst>
      <p:ext uri="{BB962C8B-B14F-4D97-AF65-F5344CB8AC3E}">
        <p14:creationId xmlns:p14="http://schemas.microsoft.com/office/powerpoint/2010/main" val="3256255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ver - white">
    <p:bg>
      <p:bgPr>
        <a:solidFill>
          <a:schemeClr val="bg1"/>
        </a:solidFill>
        <a:effectLst/>
      </p:bgPr>
    </p:bg>
    <p:spTree>
      <p:nvGrpSpPr>
        <p:cNvPr id="1" name=""/>
        <p:cNvGrpSpPr/>
        <p:nvPr/>
      </p:nvGrpSpPr>
      <p:grpSpPr>
        <a:xfrm>
          <a:off x="0" y="0"/>
          <a:ext cx="0" cy="0"/>
          <a:chOff x="0" y="0"/>
          <a:chExt cx="0" cy="0"/>
        </a:xfrm>
      </p:grpSpPr>
      <p:pic>
        <p:nvPicPr>
          <p:cNvPr id="11" name="Google Shape;44;p5">
            <a:extLst>
              <a:ext uri="{FF2B5EF4-FFF2-40B4-BE49-F238E27FC236}">
                <a16:creationId xmlns:a16="http://schemas.microsoft.com/office/drawing/2014/main" id="{ECE2F87D-AF52-4818-B975-8FEB74E4254C}"/>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2" name="Title 1"/>
          <p:cNvSpPr>
            <a:spLocks noGrp="1"/>
          </p:cNvSpPr>
          <p:nvPr>
            <p:ph type="ctrTitle" hasCustomPrompt="1"/>
          </p:nvPr>
        </p:nvSpPr>
        <p:spPr>
          <a:xfrm>
            <a:off x="356616" y="1143000"/>
            <a:ext cx="6281928" cy="1700784"/>
          </a:xfrm>
        </p:spPr>
        <p:txBody>
          <a:bodyPr bIns="91440" anchor="b"/>
          <a:lstStyle>
            <a:lvl1pPr algn="l">
              <a:defRPr sz="3600" b="1" i="0">
                <a:solidFill>
                  <a:srgbClr val="000000"/>
                </a:solidFill>
                <a:latin typeface="Arial" panose="020B0604020202020204" pitchFamily="34" charset="0"/>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56616" y="2807208"/>
            <a:ext cx="6281928" cy="795528"/>
          </a:xfrm>
          <a:prstGeom prst="rect">
            <a:avLst/>
          </a:prstGeom>
        </p:spPr>
        <p:txBody>
          <a:bodyPr lIns="0" tIns="91440" rIns="0" bIns="0"/>
          <a:lstStyle>
            <a:lvl1pPr marL="0" indent="0" algn="l">
              <a:buNone/>
              <a:defRPr sz="1800" b="0" i="0">
                <a:solidFill>
                  <a:srgbClr val="000000"/>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2" name="Text Placeholder 11">
            <a:extLst>
              <a:ext uri="{FF2B5EF4-FFF2-40B4-BE49-F238E27FC236}">
                <a16:creationId xmlns:a16="http://schemas.microsoft.com/office/drawing/2014/main" id="{1BE8D898-6046-487F-BB23-550C7F6CCE0C}"/>
              </a:ext>
            </a:extLst>
          </p:cNvPr>
          <p:cNvSpPr>
            <a:spLocks noGrp="1"/>
          </p:cNvSpPr>
          <p:nvPr>
            <p:ph type="body" sz="quarter" idx="10" hasCustomPrompt="1"/>
          </p:nvPr>
        </p:nvSpPr>
        <p:spPr>
          <a:xfrm>
            <a:off x="356616" y="4471416"/>
            <a:ext cx="4251960" cy="310896"/>
          </a:xfrm>
          <a:prstGeom prst="rect">
            <a:avLst/>
          </a:prstGeom>
        </p:spPr>
        <p:txBody>
          <a:bodyPr lIns="0" tIns="0" rIns="0" bIns="0" anchor="ctr" anchorCtr="0"/>
          <a:lstStyle>
            <a:lvl1pPr marL="0" indent="0">
              <a:buNone/>
              <a:defRPr sz="1050" b="0" i="0">
                <a:solidFill>
                  <a:srgbClr val="000000"/>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5" name="Text Placeholder 4">
            <a:extLst>
              <a:ext uri="{FF2B5EF4-FFF2-40B4-BE49-F238E27FC236}">
                <a16:creationId xmlns:a16="http://schemas.microsoft.com/office/drawing/2014/main" id="{3D2363C6-2B68-496F-8378-51581D1FE6E5}"/>
              </a:ext>
            </a:extLst>
          </p:cNvPr>
          <p:cNvSpPr>
            <a:spLocks noGrp="1"/>
          </p:cNvSpPr>
          <p:nvPr>
            <p:ph type="body" sz="quarter" idx="11" hasCustomPrompt="1"/>
          </p:nvPr>
        </p:nvSpPr>
        <p:spPr>
          <a:xfrm>
            <a:off x="356616" y="3831336"/>
            <a:ext cx="4251960" cy="310896"/>
          </a:xfrm>
        </p:spPr>
        <p:txBody>
          <a:bodyPr/>
          <a:lstStyle>
            <a:lvl1pPr>
              <a:defRPr sz="1200" b="1">
                <a:solidFill>
                  <a:srgbClr val="000000"/>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7" name="Text Placeholder 6">
            <a:extLst>
              <a:ext uri="{FF2B5EF4-FFF2-40B4-BE49-F238E27FC236}">
                <a16:creationId xmlns:a16="http://schemas.microsoft.com/office/drawing/2014/main" id="{4A68AF30-A4E6-495E-A0CA-009F9E631B17}"/>
              </a:ext>
            </a:extLst>
          </p:cNvPr>
          <p:cNvSpPr>
            <a:spLocks noGrp="1"/>
          </p:cNvSpPr>
          <p:nvPr>
            <p:ph type="body" sz="quarter" idx="12" hasCustomPrompt="1"/>
          </p:nvPr>
        </p:nvSpPr>
        <p:spPr>
          <a:xfrm>
            <a:off x="356616" y="3986784"/>
            <a:ext cx="4251960" cy="310896"/>
          </a:xfrm>
        </p:spPr>
        <p:txBody>
          <a:bodyPr tIns="91440" bIns="91440"/>
          <a:lstStyle>
            <a:lvl1pPr>
              <a:defRPr sz="12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15" name="Google Shape;26;p3">
            <a:extLst>
              <a:ext uri="{FF2B5EF4-FFF2-40B4-BE49-F238E27FC236}">
                <a16:creationId xmlns:a16="http://schemas.microsoft.com/office/drawing/2014/main" id="{984DC177-4D77-E448-A32B-432C1FCFF2C4}"/>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54650" y="453914"/>
            <a:ext cx="1313143" cy="396636"/>
          </a:xfrm>
          <a:prstGeom prst="rect">
            <a:avLst/>
          </a:prstGeom>
          <a:noFill/>
          <a:ln>
            <a:noFill/>
          </a:ln>
        </p:spPr>
      </p:pic>
    </p:spTree>
    <p:extLst>
      <p:ext uri="{BB962C8B-B14F-4D97-AF65-F5344CB8AC3E}">
        <p14:creationId xmlns:p14="http://schemas.microsoft.com/office/powerpoint/2010/main" val="8037816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ver - white grid" preserve="1">
  <p:cSld name="Cover - white grid">
    <p:bg>
      <p:bgPr>
        <a:solidFill>
          <a:srgbClr val="FFFFFF"/>
        </a:solidFill>
        <a:effectLst/>
      </p:bgPr>
    </p:bg>
    <p:spTree>
      <p:nvGrpSpPr>
        <p:cNvPr id="1" name="Shape 61"/>
        <p:cNvGrpSpPr/>
        <p:nvPr/>
      </p:nvGrpSpPr>
      <p:grpSpPr>
        <a:xfrm>
          <a:off x="0" y="0"/>
          <a:ext cx="0" cy="0"/>
          <a:chOff x="0" y="0"/>
          <a:chExt cx="0" cy="0"/>
        </a:xfrm>
      </p:grpSpPr>
      <p:pic>
        <p:nvPicPr>
          <p:cNvPr id="62" name="Google Shape;62;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51151"/>
          </a:xfrm>
          <a:prstGeom prst="rect">
            <a:avLst/>
          </a:prstGeom>
          <a:noFill/>
          <a:ln>
            <a:noFill/>
          </a:ln>
        </p:spPr>
      </p:pic>
      <p:sp>
        <p:nvSpPr>
          <p:cNvPr id="63" name="Google Shape;63;p7"/>
          <p:cNvSpPr txBox="1">
            <a:spLocks noGrp="1"/>
          </p:cNvSpPr>
          <p:nvPr>
            <p:ph type="ctrTitle"/>
          </p:nvPr>
        </p:nvSpPr>
        <p:spPr>
          <a:xfrm>
            <a:off x="354650" y="380025"/>
            <a:ext cx="62682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64" name="Google Shape;64;p7"/>
          <p:cNvSpPr txBox="1">
            <a:spLocks noGrp="1"/>
          </p:cNvSpPr>
          <p:nvPr>
            <p:ph type="subTitle" idx="1"/>
          </p:nvPr>
        </p:nvSpPr>
        <p:spPr>
          <a:xfrm>
            <a:off x="354650" y="1403300"/>
            <a:ext cx="6268200" cy="4941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800"/>
              <a:buFont typeface="Montserrat"/>
              <a:buNone/>
              <a:defRPr sz="1800" b="0" i="0">
                <a:solidFill>
                  <a:srgbClr val="666666"/>
                </a:solidFill>
                <a:latin typeface="Arial" panose="020B0604020202020204" pitchFamily="34" charset="0"/>
                <a:ea typeface="Arial" panose="020B0604020202020204" pitchFamily="34" charset="0"/>
                <a:cs typeface="Arial" panose="020B0604020202020204" pitchFamily="34"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r>
              <a:rPr lang="en-US"/>
              <a:t>Click to edit Master subtitle style</a:t>
            </a:r>
            <a:endParaRPr/>
          </a:p>
        </p:txBody>
      </p:sp>
      <p:sp>
        <p:nvSpPr>
          <p:cNvPr id="65" name="Google Shape;65;p7"/>
          <p:cNvSpPr txBox="1">
            <a:spLocks noGrp="1"/>
          </p:cNvSpPr>
          <p:nvPr>
            <p:ph type="subTitle" idx="2"/>
          </p:nvPr>
        </p:nvSpPr>
        <p:spPr>
          <a:xfrm>
            <a:off x="354650" y="2195900"/>
            <a:ext cx="4192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r>
              <a:rPr lang="en-US"/>
              <a:t>Click to edit Master subtitle style</a:t>
            </a:r>
            <a:endParaRPr/>
          </a:p>
        </p:txBody>
      </p:sp>
      <p:sp>
        <p:nvSpPr>
          <p:cNvPr id="66" name="Google Shape;66;p7"/>
          <p:cNvSpPr txBox="1">
            <a:spLocks noGrp="1"/>
          </p:cNvSpPr>
          <p:nvPr>
            <p:ph type="subTitle" idx="3"/>
          </p:nvPr>
        </p:nvSpPr>
        <p:spPr>
          <a:xfrm>
            <a:off x="354650" y="2351000"/>
            <a:ext cx="4192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r>
              <a:rPr lang="en-US"/>
              <a:t>Click to edit Master subtitle style</a:t>
            </a:r>
            <a:endParaRPr/>
          </a:p>
        </p:txBody>
      </p:sp>
      <p:pic>
        <p:nvPicPr>
          <p:cNvPr id="67" name="Google Shape;67;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50" y="4557423"/>
            <a:ext cx="1017458" cy="307500"/>
          </a:xfrm>
          <a:prstGeom prst="rect">
            <a:avLst/>
          </a:prstGeom>
          <a:noFill/>
          <a:ln>
            <a:noFill/>
          </a:ln>
        </p:spPr>
      </p:pic>
      <p:sp>
        <p:nvSpPr>
          <p:cNvPr id="8" name="Google Shape;40;p5">
            <a:extLst>
              <a:ext uri="{FF2B5EF4-FFF2-40B4-BE49-F238E27FC236}">
                <a16:creationId xmlns:a16="http://schemas.microsoft.com/office/drawing/2014/main" id="{1FA505F6-4A85-4EC1-9F90-0CECDF63A9FF}"/>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194747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ver - white/photo right" preserve="1">
  <p:cSld name="Cover - white/photo right">
    <p:bg>
      <p:bgPr>
        <a:solidFill>
          <a:srgbClr val="FFFFFF"/>
        </a:solidFill>
        <a:effectLst/>
      </p:bgPr>
    </p:bg>
    <p:spTree>
      <p:nvGrpSpPr>
        <p:cNvPr id="1" name="Shape 69"/>
        <p:cNvGrpSpPr/>
        <p:nvPr/>
      </p:nvGrpSpPr>
      <p:grpSpPr>
        <a:xfrm>
          <a:off x="0" y="0"/>
          <a:ext cx="0" cy="0"/>
          <a:chOff x="0" y="0"/>
          <a:chExt cx="0" cy="0"/>
        </a:xfrm>
      </p:grpSpPr>
      <p:sp>
        <p:nvSpPr>
          <p:cNvPr id="71" name="Google Shape;71;p8"/>
          <p:cNvSpPr/>
          <p:nvPr/>
        </p:nvSpPr>
        <p:spPr>
          <a:xfrm>
            <a:off x="4557425" y="2572475"/>
            <a:ext cx="2566200" cy="25707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72" name="Google Shape;72;p8"/>
          <p:cNvSpPr/>
          <p:nvPr/>
        </p:nvSpPr>
        <p:spPr>
          <a:xfrm rot="10800000">
            <a:off x="1988688"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73" name="Google Shape;73;p8"/>
          <p:cNvSpPr/>
          <p:nvPr/>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solidFill>
                <a:srgbClr val="000000"/>
              </a:solidFill>
              <a:latin typeface="Arial" panose="020B0604020202020204" pitchFamily="34" charset="0"/>
            </a:endParaRPr>
          </a:p>
        </p:txBody>
      </p:sp>
      <p:sp>
        <p:nvSpPr>
          <p:cNvPr id="76" name="Google Shape;76;p8"/>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77" name="Google Shape;77;p8"/>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600"/>
              <a:buFont typeface="Montserrat"/>
              <a:buNone/>
              <a:defRPr sz="1600" b="0"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r>
              <a:rPr lang="en-US"/>
              <a:t>Click to edit Master subtitle style</a:t>
            </a:r>
            <a:endParaRPr/>
          </a:p>
        </p:txBody>
      </p:sp>
      <p:sp>
        <p:nvSpPr>
          <p:cNvPr id="78" name="Google Shape;78;p8"/>
          <p:cNvSpPr txBox="1">
            <a:spLocks noGrp="1"/>
          </p:cNvSpPr>
          <p:nvPr>
            <p:ph type="subTitle" idx="2"/>
          </p:nvPr>
        </p:nvSpPr>
        <p:spPr>
          <a:xfrm>
            <a:off x="354650" y="3830100"/>
            <a:ext cx="38937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r>
              <a:rPr lang="en-US"/>
              <a:t>Click to edit Master subtitle style</a:t>
            </a:r>
            <a:endParaRPr/>
          </a:p>
        </p:txBody>
      </p:sp>
      <p:sp>
        <p:nvSpPr>
          <p:cNvPr id="79" name="Google Shape;79;p8"/>
          <p:cNvSpPr txBox="1">
            <a:spLocks noGrp="1"/>
          </p:cNvSpPr>
          <p:nvPr>
            <p:ph type="subTitle" idx="3"/>
          </p:nvPr>
        </p:nvSpPr>
        <p:spPr>
          <a:xfrm>
            <a:off x="354650" y="3985200"/>
            <a:ext cx="38937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r>
              <a:rPr lang="en-US"/>
              <a:t>Click to edit Master subtitle style</a:t>
            </a:r>
            <a:endParaRPr/>
          </a:p>
        </p:txBody>
      </p:sp>
      <p:sp>
        <p:nvSpPr>
          <p:cNvPr id="80" name="Google Shape;80;p8"/>
          <p:cNvSpPr txBox="1">
            <a:spLocks noGrp="1"/>
          </p:cNvSpPr>
          <p:nvPr>
            <p:ph type="subTitle" idx="4"/>
          </p:nvPr>
        </p:nvSpPr>
        <p:spPr>
          <a:xfrm>
            <a:off x="354650" y="4474425"/>
            <a:ext cx="38937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000"/>
              <a:buNone/>
              <a:defRPr sz="10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r>
              <a:rPr lang="en-US"/>
              <a:t>Click to edit Master subtitle style</a:t>
            </a:r>
            <a:endParaRPr/>
          </a:p>
        </p:txBody>
      </p:sp>
      <p:sp>
        <p:nvSpPr>
          <p:cNvPr id="14" name="Picture Placeholder 8">
            <a:extLst>
              <a:ext uri="{FF2B5EF4-FFF2-40B4-BE49-F238E27FC236}">
                <a16:creationId xmlns:a16="http://schemas.microsoft.com/office/drawing/2014/main" id="{D35BC58D-FF2A-4A23-B8C3-43C44DB0CE2A}"/>
              </a:ext>
            </a:extLst>
          </p:cNvPr>
          <p:cNvSpPr>
            <a:spLocks noGrp="1"/>
          </p:cNvSpPr>
          <p:nvPr>
            <p:ph type="pic" sz="quarter" idx="13" hasCustomPrompt="1"/>
          </p:nvPr>
        </p:nvSpPr>
        <p:spPr>
          <a:xfrm>
            <a:off x="4581144" y="0"/>
            <a:ext cx="4562856" cy="5143500"/>
          </a:xfrm>
        </p:spPr>
        <p:txBody>
          <a:bodyPr lIns="0" tIns="1920240" rIns="0" anchor="t" anchorCtr="0"/>
          <a:lstStyle>
            <a:lvl1pPr algn="ctr">
              <a:lnSpc>
                <a:spcPct val="100000"/>
              </a:lnSpc>
              <a:spcBef>
                <a:spcPts val="0"/>
              </a:spcBef>
              <a:defRPr>
                <a:solidFill>
                  <a:schemeClr val="tx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icon below to navigate </a:t>
            </a:r>
            <a:br>
              <a:rPr lang="en-US"/>
            </a:br>
            <a:r>
              <a:rPr lang="en-US"/>
              <a:t>to a desired image on </a:t>
            </a:r>
            <a:br>
              <a:rPr lang="en-US"/>
            </a:br>
            <a:r>
              <a:rPr lang="en-US"/>
              <a:t>your hard drive</a:t>
            </a:r>
          </a:p>
        </p:txBody>
      </p:sp>
      <p:sp>
        <p:nvSpPr>
          <p:cNvPr id="12" name="Google Shape;40;p5">
            <a:extLst>
              <a:ext uri="{FF2B5EF4-FFF2-40B4-BE49-F238E27FC236}">
                <a16:creationId xmlns:a16="http://schemas.microsoft.com/office/drawing/2014/main" id="{3AF1904D-53C0-49CC-A1EB-41353794D54D}"/>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13" name="Google Shape;26;p3">
            <a:extLst>
              <a:ext uri="{FF2B5EF4-FFF2-40B4-BE49-F238E27FC236}">
                <a16:creationId xmlns:a16="http://schemas.microsoft.com/office/drawing/2014/main" id="{FF906580-E780-E54B-85F9-81C84F7E9E1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354650" y="453914"/>
            <a:ext cx="1313143" cy="396636"/>
          </a:xfrm>
          <a:prstGeom prst="rect">
            <a:avLst/>
          </a:prstGeom>
          <a:noFill/>
          <a:ln>
            <a:noFill/>
          </a:ln>
        </p:spPr>
      </p:pic>
    </p:spTree>
    <p:extLst>
      <p:ext uri="{BB962C8B-B14F-4D97-AF65-F5344CB8AC3E}">
        <p14:creationId xmlns:p14="http://schemas.microsoft.com/office/powerpoint/2010/main" val="37687342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nside - White/title/body text">
    <p:spTree>
      <p:nvGrpSpPr>
        <p:cNvPr id="1" name=""/>
        <p:cNvGrpSpPr/>
        <p:nvPr/>
      </p:nvGrpSpPr>
      <p:grpSpPr>
        <a:xfrm>
          <a:off x="0" y="0"/>
          <a:ext cx="0" cy="0"/>
          <a:chOff x="0" y="0"/>
          <a:chExt cx="0" cy="0"/>
        </a:xfrm>
      </p:grpSpPr>
      <p:sp>
        <p:nvSpPr>
          <p:cNvPr id="26" name="Google Shape;103;p11">
            <a:extLst>
              <a:ext uri="{FF2B5EF4-FFF2-40B4-BE49-F238E27FC236}">
                <a16:creationId xmlns:a16="http://schemas.microsoft.com/office/drawing/2014/main" id="{D5C5F3A7-8021-194A-B415-6C0A2EA22B25}"/>
              </a:ext>
            </a:extLst>
          </p:cNvPr>
          <p:cNvSpPr/>
          <p:nvPr userDrawn="1"/>
        </p:nvSpPr>
        <p:spPr>
          <a:xfrm>
            <a:off x="0" y="2626315"/>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25" name="Google Shape;103;p11">
            <a:extLst>
              <a:ext uri="{FF2B5EF4-FFF2-40B4-BE49-F238E27FC236}">
                <a16:creationId xmlns:a16="http://schemas.microsoft.com/office/drawing/2014/main" id="{E3981B77-531F-6944-B919-91AD2D116DE7}"/>
              </a:ext>
            </a:extLst>
          </p:cNvPr>
          <p:cNvSpPr/>
          <p:nvPr userDrawn="1"/>
        </p:nvSpPr>
        <p:spPr>
          <a:xfrm rot="10800000">
            <a:off x="6619459" y="0"/>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2" name="Title 1"/>
          <p:cNvSpPr>
            <a:spLocks noGrp="1"/>
          </p:cNvSpPr>
          <p:nvPr>
            <p:ph type="title" hasCustomPrompt="1"/>
          </p:nvPr>
        </p:nvSpPr>
        <p:spPr>
          <a:xfrm>
            <a:off x="356616" y="292608"/>
            <a:ext cx="8430768" cy="393192"/>
          </a:xfrm>
        </p:spPr>
        <p:txBody>
          <a:bodyPr anchor="ctr"/>
          <a:lstStyle/>
          <a:p>
            <a:r>
              <a:rPr lang="en-US"/>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27" name="Google Shape;103;p11">
            <a:extLst>
              <a:ext uri="{FF2B5EF4-FFF2-40B4-BE49-F238E27FC236}">
                <a16:creationId xmlns:a16="http://schemas.microsoft.com/office/drawing/2014/main" id="{7FE6DAB1-5F86-F04B-8444-4815E31A83C7}"/>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Tree>
    <p:extLst>
      <p:ext uri="{BB962C8B-B14F-4D97-AF65-F5344CB8AC3E}">
        <p14:creationId xmlns:p14="http://schemas.microsoft.com/office/powerpoint/2010/main" val="2122040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White/radiant N outline">
  <p:cSld name="Divider - White/radiant N outline">
    <p:bg>
      <p:bgPr>
        <a:solidFill>
          <a:srgbClr val="FFFFFF"/>
        </a:solidFill>
        <a:effectLst/>
      </p:bgPr>
    </p:bg>
    <p:spTree>
      <p:nvGrpSpPr>
        <p:cNvPr id="1" name="Shape 228"/>
        <p:cNvGrpSpPr/>
        <p:nvPr/>
      </p:nvGrpSpPr>
      <p:grpSpPr>
        <a:xfrm>
          <a:off x="0" y="0"/>
          <a:ext cx="0" cy="0"/>
          <a:chOff x="0" y="0"/>
          <a:chExt cx="0" cy="0"/>
        </a:xfrm>
      </p:grpSpPr>
      <p:pic>
        <p:nvPicPr>
          <p:cNvPr id="233" name="Google Shape;233;p26"/>
          <p:cNvPicPr preferRelativeResize="0"/>
          <p:nvPr/>
        </p:nvPicPr>
        <p:blipFill rotWithShape="1">
          <a:blip r:embed="rId2" cstate="email">
            <a:alphaModFix amt="15000"/>
            <a:extLst>
              <a:ext uri="{28A0092B-C50C-407E-A947-70E740481C1C}">
                <a14:useLocalDpi xmlns:a14="http://schemas.microsoft.com/office/drawing/2010/main"/>
              </a:ext>
            </a:extLst>
          </a:blip>
          <a:srcRect/>
          <a:stretch/>
        </p:blipFill>
        <p:spPr>
          <a:xfrm>
            <a:off x="4008765" y="0"/>
            <a:ext cx="5135237" cy="5143501"/>
          </a:xfrm>
          <a:prstGeom prst="rect">
            <a:avLst/>
          </a:prstGeom>
          <a:noFill/>
          <a:ln>
            <a:noFill/>
          </a:ln>
        </p:spPr>
      </p:pic>
      <p:sp>
        <p:nvSpPr>
          <p:cNvPr id="230" name="Google Shape;230;p26"/>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31" name="Google Shape;231;p26"/>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34" name="Google Shape;234;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C21D3E27-AC64-4C2F-8675-675DD592A282}"/>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Tree>
    <p:extLst>
      <p:ext uri="{BB962C8B-B14F-4D97-AF65-F5344CB8AC3E}">
        <p14:creationId xmlns:p14="http://schemas.microsoft.com/office/powerpoint/2010/main" val="35696620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Inside - White/title/body text">
    <p:spTree>
      <p:nvGrpSpPr>
        <p:cNvPr id="1" name=""/>
        <p:cNvGrpSpPr/>
        <p:nvPr/>
      </p:nvGrpSpPr>
      <p:grpSpPr>
        <a:xfrm>
          <a:off x="0" y="0"/>
          <a:ext cx="0" cy="0"/>
          <a:chOff x="0" y="0"/>
          <a:chExt cx="0" cy="0"/>
        </a:xfrm>
      </p:grpSpPr>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8" name="Google Shape;103;p11">
            <a:extLst>
              <a:ext uri="{FF2B5EF4-FFF2-40B4-BE49-F238E27FC236}">
                <a16:creationId xmlns:a16="http://schemas.microsoft.com/office/drawing/2014/main" id="{73E9ED12-B3EA-ED4E-B8D9-D529E0C5D38E}"/>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9" name="Title 1">
            <a:extLst>
              <a:ext uri="{FF2B5EF4-FFF2-40B4-BE49-F238E27FC236}">
                <a16:creationId xmlns:a16="http://schemas.microsoft.com/office/drawing/2014/main" id="{E1149182-22AB-7E48-BB76-C25F3794E418}"/>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2" name="Text Placeholder 9">
            <a:extLst>
              <a:ext uri="{FF2B5EF4-FFF2-40B4-BE49-F238E27FC236}">
                <a16:creationId xmlns:a16="http://schemas.microsoft.com/office/drawing/2014/main" id="{4E093873-54CB-4C4E-A205-9CC3DC372996}"/>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5109253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Inside - White/title/body text">
    <p:spTree>
      <p:nvGrpSpPr>
        <p:cNvPr id="1" name=""/>
        <p:cNvGrpSpPr/>
        <p:nvPr/>
      </p:nvGrpSpPr>
      <p:grpSpPr>
        <a:xfrm>
          <a:off x="0" y="0"/>
          <a:ext cx="0" cy="0"/>
          <a:chOff x="0" y="0"/>
          <a:chExt cx="0" cy="0"/>
        </a:xfrm>
      </p:grpSpPr>
      <p:pic>
        <p:nvPicPr>
          <p:cNvPr id="11" name="Google Shape;104;p11">
            <a:extLst>
              <a:ext uri="{FF2B5EF4-FFF2-40B4-BE49-F238E27FC236}">
                <a16:creationId xmlns:a16="http://schemas.microsoft.com/office/drawing/2014/main" id="{8588814F-1669-CB41-A1AA-D2E3C1944401}"/>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640"/>
            <a:ext cx="9144000" cy="5142215"/>
          </a:xfrm>
          <a:prstGeom prst="rect">
            <a:avLst/>
          </a:prstGeom>
          <a:noFill/>
          <a:ln>
            <a:noFill/>
          </a:ln>
        </p:spPr>
      </p:pic>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8" name="Google Shape;103;p11">
            <a:extLst>
              <a:ext uri="{FF2B5EF4-FFF2-40B4-BE49-F238E27FC236}">
                <a16:creationId xmlns:a16="http://schemas.microsoft.com/office/drawing/2014/main" id="{73E9ED12-B3EA-ED4E-B8D9-D529E0C5D38E}"/>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2" name="Title 1">
            <a:extLst>
              <a:ext uri="{FF2B5EF4-FFF2-40B4-BE49-F238E27FC236}">
                <a16:creationId xmlns:a16="http://schemas.microsoft.com/office/drawing/2014/main" id="{5CD43E3E-AC02-CB45-979F-7390324F3FA0}"/>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6" name="Text Placeholder 9">
            <a:extLst>
              <a:ext uri="{FF2B5EF4-FFF2-40B4-BE49-F238E27FC236}">
                <a16:creationId xmlns:a16="http://schemas.microsoft.com/office/drawing/2014/main" id="{460EDF66-F15A-1D4E-8933-8EA90557A8E3}"/>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019881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side - White/title/body text 2">
    <p:spTree>
      <p:nvGrpSpPr>
        <p:cNvPr id="1" name=""/>
        <p:cNvGrpSpPr/>
        <p:nvPr/>
      </p:nvGrpSpPr>
      <p:grpSpPr>
        <a:xfrm>
          <a:off x="0" y="0"/>
          <a:ext cx="0" cy="0"/>
          <a:chOff x="0" y="0"/>
          <a:chExt cx="0" cy="0"/>
        </a:xfrm>
      </p:grpSpPr>
      <p:pic>
        <p:nvPicPr>
          <p:cNvPr id="16" name="Google Shape;104;p11">
            <a:extLst>
              <a:ext uri="{FF2B5EF4-FFF2-40B4-BE49-F238E27FC236}">
                <a16:creationId xmlns:a16="http://schemas.microsoft.com/office/drawing/2014/main" id="{57A8CD32-11FE-4233-8E1A-13CCAD929151}"/>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640"/>
            <a:ext cx="9144000" cy="5142215"/>
          </a:xfrm>
          <a:prstGeom prst="rect">
            <a:avLst/>
          </a:prstGeom>
          <a:noFill/>
          <a:ln>
            <a:noFill/>
          </a:ln>
        </p:spPr>
      </p:pic>
      <p:sp>
        <p:nvSpPr>
          <p:cNvPr id="17" name="Google Shape;103;p11">
            <a:extLst>
              <a:ext uri="{FF2B5EF4-FFF2-40B4-BE49-F238E27FC236}">
                <a16:creationId xmlns:a16="http://schemas.microsoft.com/office/drawing/2014/main" id="{97046ED7-324E-4787-990A-1A3673AC9A9E}"/>
              </a:ext>
            </a:extLst>
          </p:cNvPr>
          <p:cNvSpPr/>
          <p:nvPr/>
        </p:nvSpPr>
        <p:spPr>
          <a:xfrm rot="10800000">
            <a:off x="6619459" y="0"/>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6" name="Google Shape;40;p5">
            <a:extLst>
              <a:ext uri="{FF2B5EF4-FFF2-40B4-BE49-F238E27FC236}">
                <a16:creationId xmlns:a16="http://schemas.microsoft.com/office/drawing/2014/main" id="{6CEC523F-7F65-4B5A-912F-02407E0302C2}"/>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9" name="Google Shape;103;p11">
            <a:extLst>
              <a:ext uri="{FF2B5EF4-FFF2-40B4-BE49-F238E27FC236}">
                <a16:creationId xmlns:a16="http://schemas.microsoft.com/office/drawing/2014/main" id="{FEF8B3EE-DFC5-3248-AFC8-16526E14B3DB}"/>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1" name="Title 1">
            <a:extLst>
              <a:ext uri="{FF2B5EF4-FFF2-40B4-BE49-F238E27FC236}">
                <a16:creationId xmlns:a16="http://schemas.microsoft.com/office/drawing/2014/main" id="{D28DB316-2F04-5D41-8BE1-2D94267D2030}"/>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3" name="Text Placeholder 9">
            <a:extLst>
              <a:ext uri="{FF2B5EF4-FFF2-40B4-BE49-F238E27FC236}">
                <a16:creationId xmlns:a16="http://schemas.microsoft.com/office/drawing/2014/main" id="{16DDC861-D163-B84A-949E-07239EC644D7}"/>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2486737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ide - White/photo right 2">
    <p:spTree>
      <p:nvGrpSpPr>
        <p:cNvPr id="1" name=""/>
        <p:cNvGrpSpPr/>
        <p:nvPr/>
      </p:nvGrpSpPr>
      <p:grpSpPr>
        <a:xfrm>
          <a:off x="0" y="0"/>
          <a:ext cx="0" cy="0"/>
          <a:chOff x="0" y="0"/>
          <a:chExt cx="0" cy="0"/>
        </a:xfrm>
      </p:grpSpPr>
      <p:sp>
        <p:nvSpPr>
          <p:cNvPr id="13" name="Google Shape;78;p10">
            <a:extLst>
              <a:ext uri="{FF2B5EF4-FFF2-40B4-BE49-F238E27FC236}">
                <a16:creationId xmlns:a16="http://schemas.microsoft.com/office/drawing/2014/main" id="{E83673E6-3BD9-40BD-8401-370AFEF3E2DE}"/>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3794760" cy="3419856"/>
          </a:xfrm>
        </p:spPr>
        <p:txBody>
          <a:bodyPr lIns="0" tIns="91440" rIns="0" bIns="91440"/>
          <a:lstStyle/>
          <a:p>
            <a:pPr lvl="0"/>
            <a:r>
              <a:rPr lang="en-US"/>
              <a:t>Click to edit Master text styles</a:t>
            </a:r>
          </a:p>
          <a:p>
            <a:pPr lvl="1"/>
            <a:r>
              <a:rPr lang="en-US"/>
              <a:t>Second level</a:t>
            </a:r>
          </a:p>
        </p:txBody>
      </p:sp>
      <p:sp>
        <p:nvSpPr>
          <p:cNvPr id="16" name="Picture Placeholder 3">
            <a:extLst>
              <a:ext uri="{FF2B5EF4-FFF2-40B4-BE49-F238E27FC236}">
                <a16:creationId xmlns:a16="http://schemas.microsoft.com/office/drawing/2014/main" id="{E66858BC-FA45-4F6E-9AB2-815197AE49CA}"/>
              </a:ext>
            </a:extLst>
          </p:cNvPr>
          <p:cNvSpPr>
            <a:spLocks noGrp="1"/>
          </p:cNvSpPr>
          <p:nvPr>
            <p:ph type="pic" sz="quarter" idx="12" hasCustomPrompt="1"/>
          </p:nvPr>
        </p:nvSpPr>
        <p:spPr>
          <a:xfrm>
            <a:off x="4572000" y="0"/>
            <a:ext cx="4572000" cy="5138928"/>
          </a:xfrm>
        </p:spPr>
        <p:txBody>
          <a:bodyPr tIns="1920240" anchor="t" anchorCtr="0"/>
          <a:lstStyle>
            <a:lvl1pPr algn="ctr">
              <a:spcBef>
                <a:spcPts val="0"/>
              </a:spcBef>
              <a:defRPr/>
            </a:lvl1pPr>
          </a:lstStyle>
          <a:p>
            <a:r>
              <a:rPr lang="en-US"/>
              <a:t>Click on icon below to navigate </a:t>
            </a:r>
            <a:br>
              <a:rPr lang="en-US"/>
            </a:br>
            <a:r>
              <a:rPr lang="en-US"/>
              <a:t>to a desired image on </a:t>
            </a:r>
            <a:br>
              <a:rPr lang="en-US"/>
            </a:br>
            <a:r>
              <a:rPr lang="en-US"/>
              <a:t>your hard drive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7" name="Google Shape;103;p11">
            <a:extLst>
              <a:ext uri="{FF2B5EF4-FFF2-40B4-BE49-F238E27FC236}">
                <a16:creationId xmlns:a16="http://schemas.microsoft.com/office/drawing/2014/main" id="{1DFEC3BC-6617-6E4B-8D80-4AC541E44367}"/>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1" name="Title 1">
            <a:extLst>
              <a:ext uri="{FF2B5EF4-FFF2-40B4-BE49-F238E27FC236}">
                <a16:creationId xmlns:a16="http://schemas.microsoft.com/office/drawing/2014/main" id="{D5F4E543-988F-F141-994F-9032C66D10C9}"/>
              </a:ext>
            </a:extLst>
          </p:cNvPr>
          <p:cNvSpPr>
            <a:spLocks noGrp="1"/>
          </p:cNvSpPr>
          <p:nvPr>
            <p:ph type="title" hasCustomPrompt="1"/>
          </p:nvPr>
        </p:nvSpPr>
        <p:spPr>
          <a:xfrm>
            <a:off x="356616" y="292608"/>
            <a:ext cx="3794760" cy="393192"/>
          </a:xfrm>
        </p:spPr>
        <p:txBody>
          <a:bodyPr anchor="ctr"/>
          <a:lstStyle/>
          <a:p>
            <a:r>
              <a:rPr lang="en-US"/>
              <a:t>Click to add title</a:t>
            </a:r>
          </a:p>
        </p:txBody>
      </p:sp>
      <p:sp>
        <p:nvSpPr>
          <p:cNvPr id="18" name="Text Placeholder 9">
            <a:extLst>
              <a:ext uri="{FF2B5EF4-FFF2-40B4-BE49-F238E27FC236}">
                <a16:creationId xmlns:a16="http://schemas.microsoft.com/office/drawing/2014/main" id="{9F0F6715-43E4-A845-B0F9-CD66FA6D0278}"/>
              </a:ext>
            </a:extLst>
          </p:cNvPr>
          <p:cNvSpPr>
            <a:spLocks noGrp="1"/>
          </p:cNvSpPr>
          <p:nvPr>
            <p:ph type="body" sz="quarter" idx="10" hasCustomPrompt="1"/>
          </p:nvPr>
        </p:nvSpPr>
        <p:spPr>
          <a:xfrm>
            <a:off x="356616" y="558292"/>
            <a:ext cx="3794760"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42117837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ide - White/grey">
    <p:spTree>
      <p:nvGrpSpPr>
        <p:cNvPr id="1" name=""/>
        <p:cNvGrpSpPr/>
        <p:nvPr/>
      </p:nvGrpSpPr>
      <p:grpSpPr>
        <a:xfrm>
          <a:off x="0" y="0"/>
          <a:ext cx="0" cy="0"/>
          <a:chOff x="0" y="0"/>
          <a:chExt cx="0" cy="0"/>
        </a:xfrm>
      </p:grpSpPr>
      <p:pic>
        <p:nvPicPr>
          <p:cNvPr id="12" name="Google Shape;174;p18">
            <a:extLst>
              <a:ext uri="{FF2B5EF4-FFF2-40B4-BE49-F238E27FC236}">
                <a16:creationId xmlns:a16="http://schemas.microsoft.com/office/drawing/2014/main" id="{26DEC493-16BF-495E-B8F7-FF201CFA18D4}"/>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737360"/>
            <a:ext cx="3785616" cy="2761488"/>
          </a:xfrm>
        </p:spPr>
        <p:txBody>
          <a:bodyPr lIns="0" tIns="91440" rIns="0" bIns="91440"/>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6A15898C-0138-4A30-8568-D385A396861D}"/>
              </a:ext>
            </a:extLst>
          </p:cNvPr>
          <p:cNvSpPr>
            <a:spLocks noGrp="1"/>
          </p:cNvSpPr>
          <p:nvPr>
            <p:ph type="body" sz="quarter" idx="12"/>
          </p:nvPr>
        </p:nvSpPr>
        <p:spPr>
          <a:xfrm>
            <a:off x="5001768" y="1736724"/>
            <a:ext cx="3785616" cy="2761488"/>
          </a:xfrm>
        </p:spPr>
        <p:txBody>
          <a:bodyPr/>
          <a:lstStyle>
            <a:lvl3pPr marL="685800" indent="0">
              <a:buNone/>
              <a:defRPr/>
            </a:lvl3pPr>
          </a:lstStyle>
          <a:p>
            <a:pPr lvl="0"/>
            <a:r>
              <a:rPr lang="en-US"/>
              <a:t>Click to edit Master text styles</a:t>
            </a:r>
          </a:p>
          <a:p>
            <a:pPr lvl="1"/>
            <a:r>
              <a:rPr lang="en-US"/>
              <a:t>Second level</a:t>
            </a:r>
          </a:p>
        </p:txBody>
      </p:sp>
      <p:sp>
        <p:nvSpPr>
          <p:cNvPr id="7" name="Text Placeholder 6">
            <a:extLst>
              <a:ext uri="{FF2B5EF4-FFF2-40B4-BE49-F238E27FC236}">
                <a16:creationId xmlns:a16="http://schemas.microsoft.com/office/drawing/2014/main" id="{B286DD01-AF15-4384-9A5B-E806DAC6D5E4}"/>
              </a:ext>
            </a:extLst>
          </p:cNvPr>
          <p:cNvSpPr>
            <a:spLocks noGrp="1"/>
          </p:cNvSpPr>
          <p:nvPr>
            <p:ph type="body" sz="quarter" idx="13"/>
          </p:nvPr>
        </p:nvSpPr>
        <p:spPr>
          <a:xfrm>
            <a:off x="354012" y="1353312"/>
            <a:ext cx="3785616" cy="384048"/>
          </a:xfrm>
        </p:spPr>
        <p:txBody>
          <a:bodyPr anchor="ctr" anchorCtr="0"/>
          <a:lstStyle>
            <a:lvl1pPr>
              <a:defRPr b="1"/>
            </a:lvl1pPr>
            <a:lvl2pPr marL="342900" indent="0">
              <a:buNone/>
              <a:defRPr/>
            </a:lvl2pPr>
          </a:lstStyle>
          <a:p>
            <a:pPr lvl="0"/>
            <a:r>
              <a:rPr lang="en-US"/>
              <a:t>Click to edit Master text styles</a:t>
            </a:r>
          </a:p>
        </p:txBody>
      </p:sp>
      <p:sp>
        <p:nvSpPr>
          <p:cNvPr id="9" name="Text Placeholder 8">
            <a:extLst>
              <a:ext uri="{FF2B5EF4-FFF2-40B4-BE49-F238E27FC236}">
                <a16:creationId xmlns:a16="http://schemas.microsoft.com/office/drawing/2014/main" id="{CA74ED22-4BCE-4559-A7D9-C53A37F42E87}"/>
              </a:ext>
            </a:extLst>
          </p:cNvPr>
          <p:cNvSpPr>
            <a:spLocks noGrp="1"/>
          </p:cNvSpPr>
          <p:nvPr>
            <p:ph type="body" sz="quarter" idx="14"/>
          </p:nvPr>
        </p:nvSpPr>
        <p:spPr>
          <a:xfrm>
            <a:off x="5002212" y="1353312"/>
            <a:ext cx="3785616" cy="384048"/>
          </a:xfrm>
        </p:spPr>
        <p:txBody>
          <a:bodyPr anchor="ctr" anchorCtr="0"/>
          <a:lstStyle>
            <a:lvl1pPr>
              <a:defRPr b="1"/>
            </a:lvl1pPr>
          </a:lstStyle>
          <a:p>
            <a:pPr lvl="0"/>
            <a:r>
              <a:rPr lang="en-US"/>
              <a:t>Click to edit Master text styles</a:t>
            </a:r>
          </a:p>
        </p:txBody>
      </p:sp>
      <p:cxnSp>
        <p:nvCxnSpPr>
          <p:cNvPr id="17" name="Google Shape;185;p18">
            <a:extLst>
              <a:ext uri="{FF2B5EF4-FFF2-40B4-BE49-F238E27FC236}">
                <a16:creationId xmlns:a16="http://schemas.microsoft.com/office/drawing/2014/main" id="{99930AB7-4F24-4EF9-A025-A98B7FECE1FE}"/>
              </a:ext>
            </a:extLst>
          </p:cNvPr>
          <p:cNvCxnSpPr/>
          <p:nvPr/>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6;p18">
            <a:extLst>
              <a:ext uri="{FF2B5EF4-FFF2-40B4-BE49-F238E27FC236}">
                <a16:creationId xmlns:a16="http://schemas.microsoft.com/office/drawing/2014/main" id="{5D33226A-D9E3-48E8-B2C9-423E203A2BA5}"/>
              </a:ext>
            </a:extLst>
          </p:cNvPr>
          <p:cNvCxnSpPr/>
          <p:nvPr/>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185;p18">
            <a:extLst>
              <a:ext uri="{FF2B5EF4-FFF2-40B4-BE49-F238E27FC236}">
                <a16:creationId xmlns:a16="http://schemas.microsoft.com/office/drawing/2014/main" id="{EC13F2BE-0A04-41B7-A825-62A1A53398F3}"/>
              </a:ext>
            </a:extLst>
          </p:cNvPr>
          <p:cNvCxnSpPr/>
          <p:nvPr/>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186;p18">
            <a:extLst>
              <a:ext uri="{FF2B5EF4-FFF2-40B4-BE49-F238E27FC236}">
                <a16:creationId xmlns:a16="http://schemas.microsoft.com/office/drawing/2014/main" id="{F957681A-375F-4CD3-A9C2-584B29B38D6F}"/>
              </a:ext>
            </a:extLst>
          </p:cNvPr>
          <p:cNvCxnSpPr/>
          <p:nvPr/>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185;p18">
            <a:extLst>
              <a:ext uri="{FF2B5EF4-FFF2-40B4-BE49-F238E27FC236}">
                <a16:creationId xmlns:a16="http://schemas.microsoft.com/office/drawing/2014/main" id="{B1B50C4F-E579-4CC8-B7CC-F15ACE48735D}"/>
              </a:ext>
            </a:extLst>
          </p:cNvPr>
          <p:cNvCxnSpPr/>
          <p:nvPr userDrawn="1"/>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29" name="Google Shape;186;p18">
            <a:extLst>
              <a:ext uri="{FF2B5EF4-FFF2-40B4-BE49-F238E27FC236}">
                <a16:creationId xmlns:a16="http://schemas.microsoft.com/office/drawing/2014/main" id="{6ECC0619-5876-4C85-B9B8-5F5E80B9A846}"/>
              </a:ext>
            </a:extLst>
          </p:cNvPr>
          <p:cNvCxnSpPr/>
          <p:nvPr userDrawn="1"/>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sp>
        <p:nvSpPr>
          <p:cNvPr id="30" name="Google Shape;40;p5">
            <a:extLst>
              <a:ext uri="{FF2B5EF4-FFF2-40B4-BE49-F238E27FC236}">
                <a16:creationId xmlns:a16="http://schemas.microsoft.com/office/drawing/2014/main" id="{50201133-035F-4DC9-94AF-8E5B8F358F74}"/>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26" name="Google Shape;103;p11">
            <a:extLst>
              <a:ext uri="{FF2B5EF4-FFF2-40B4-BE49-F238E27FC236}">
                <a16:creationId xmlns:a16="http://schemas.microsoft.com/office/drawing/2014/main" id="{1287B4BA-EE5E-3949-9216-1A9BB4FEFD3A}"/>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9" name="Title 1">
            <a:extLst>
              <a:ext uri="{FF2B5EF4-FFF2-40B4-BE49-F238E27FC236}">
                <a16:creationId xmlns:a16="http://schemas.microsoft.com/office/drawing/2014/main" id="{5E96E960-E240-B841-86B0-4C090B8D2EF1}"/>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21" name="Text Placeholder 9">
            <a:extLst>
              <a:ext uri="{FF2B5EF4-FFF2-40B4-BE49-F238E27FC236}">
                <a16:creationId xmlns:a16="http://schemas.microsoft.com/office/drawing/2014/main" id="{6FC30989-CAE2-0D46-ADED-B8E61CCE91A5}"/>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0859073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side - White/lattice right">
    <p:spTree>
      <p:nvGrpSpPr>
        <p:cNvPr id="1" name=""/>
        <p:cNvGrpSpPr/>
        <p:nvPr/>
      </p:nvGrpSpPr>
      <p:grpSpPr>
        <a:xfrm>
          <a:off x="0" y="0"/>
          <a:ext cx="0" cy="0"/>
          <a:chOff x="0" y="0"/>
          <a:chExt cx="0" cy="0"/>
        </a:xfrm>
      </p:grpSpPr>
      <p:pic>
        <p:nvPicPr>
          <p:cNvPr id="12" name="Google Shape;207;p20">
            <a:extLst>
              <a:ext uri="{FF2B5EF4-FFF2-40B4-BE49-F238E27FC236}">
                <a16:creationId xmlns:a16="http://schemas.microsoft.com/office/drawing/2014/main" id="{57780BC0-1E3B-4467-A50E-6DB239375AD7}"/>
              </a:ext>
            </a:extLst>
          </p:cNvPr>
          <p:cNvPicPr preferRelativeResize="0"/>
          <p:nvPr/>
        </p:nvPicPr>
        <p:blipFill>
          <a:blip r:embed="rId2" cstate="screen">
            <a:alphaModFix amt="50000"/>
            <a:extLst>
              <a:ext uri="{28A0092B-C50C-407E-A947-70E740481C1C}">
                <a14:useLocalDpi xmlns:a14="http://schemas.microsoft.com/office/drawing/2010/main"/>
              </a:ext>
            </a:extLst>
          </a:blip>
          <a:stretch>
            <a:fillRect/>
          </a:stretch>
        </p:blipFill>
        <p:spPr>
          <a:xfrm>
            <a:off x="6552793" y="-35809"/>
            <a:ext cx="2615075" cy="5210852"/>
          </a:xfrm>
          <a:prstGeom prst="rect">
            <a:avLst/>
          </a:prstGeom>
          <a:noFill/>
          <a:ln>
            <a:noFill/>
          </a:ln>
        </p:spPr>
      </p:pic>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22" name="Google Shape;40;p5">
            <a:extLst>
              <a:ext uri="{FF2B5EF4-FFF2-40B4-BE49-F238E27FC236}">
                <a16:creationId xmlns:a16="http://schemas.microsoft.com/office/drawing/2014/main" id="{2F358A15-6021-478C-96A3-1999F0E5E1D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6" name="Google Shape;103;p11">
            <a:extLst>
              <a:ext uri="{FF2B5EF4-FFF2-40B4-BE49-F238E27FC236}">
                <a16:creationId xmlns:a16="http://schemas.microsoft.com/office/drawing/2014/main" id="{2314661A-3123-584D-947A-4C71F3E6B523}"/>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9" name="Title 1">
            <a:extLst>
              <a:ext uri="{FF2B5EF4-FFF2-40B4-BE49-F238E27FC236}">
                <a16:creationId xmlns:a16="http://schemas.microsoft.com/office/drawing/2014/main" id="{80CFB883-6599-BC4C-B48C-1BE98A27FE4A}"/>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1" name="Text Placeholder 9">
            <a:extLst>
              <a:ext uri="{FF2B5EF4-FFF2-40B4-BE49-F238E27FC236}">
                <a16:creationId xmlns:a16="http://schemas.microsoft.com/office/drawing/2014/main" id="{DB33E424-A667-0644-8F8D-476112EB37B8}"/>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4957578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side - White/sidebar">
    <p:bg>
      <p:bgPr>
        <a:solidFill>
          <a:schemeClr val="bg1"/>
        </a:solidFill>
        <a:effectLst/>
      </p:bgPr>
    </p:bg>
    <p:spTree>
      <p:nvGrpSpPr>
        <p:cNvPr id="1" name=""/>
        <p:cNvGrpSpPr/>
        <p:nvPr/>
      </p:nvGrpSpPr>
      <p:grpSpPr>
        <a:xfrm>
          <a:off x="0" y="0"/>
          <a:ext cx="0" cy="0"/>
          <a:chOff x="0" y="0"/>
          <a:chExt cx="0" cy="0"/>
        </a:xfrm>
      </p:grpSpPr>
      <p:pic>
        <p:nvPicPr>
          <p:cNvPr id="18" name="Google Shape;207;p20">
            <a:extLst>
              <a:ext uri="{FF2B5EF4-FFF2-40B4-BE49-F238E27FC236}">
                <a16:creationId xmlns:a16="http://schemas.microsoft.com/office/drawing/2014/main" id="{BD7F8839-AF43-2A43-AAB7-85300B69E209}"/>
              </a:ext>
            </a:extLst>
          </p:cNvPr>
          <p:cNvPicPr preferRelativeResize="0"/>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6552793" y="-35809"/>
            <a:ext cx="2615075" cy="5210852"/>
          </a:xfrm>
          <a:prstGeom prst="rect">
            <a:avLst/>
          </a:prstGeom>
          <a:noFill/>
          <a:ln>
            <a:noFill/>
          </a:ln>
        </p:spPr>
      </p:pic>
      <p:sp>
        <p:nvSpPr>
          <p:cNvPr id="9" name="Google Shape;183;p20">
            <a:extLst>
              <a:ext uri="{FF2B5EF4-FFF2-40B4-BE49-F238E27FC236}">
                <a16:creationId xmlns:a16="http://schemas.microsoft.com/office/drawing/2014/main" id="{8A202910-679D-4E35-8FC4-F1E155B6C1B4}"/>
              </a:ext>
            </a:extLst>
          </p:cNvPr>
          <p:cNvSpPr/>
          <p:nvPr/>
        </p:nvSpPr>
        <p:spPr>
          <a:xfrm>
            <a:off x="6573350" y="3870575"/>
            <a:ext cx="1304700" cy="13044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748272" y="2231136"/>
            <a:ext cx="2194560" cy="1581912"/>
          </a:xfrm>
        </p:spPr>
        <p:txBody>
          <a:bodyPr anchor="b" anchorCtr="0"/>
          <a:lstStyle>
            <a:lvl1pPr>
              <a:defRPr sz="3000" b="1" i="0">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3" name="TextBox 12">
            <a:extLst>
              <a:ext uri="{FF2B5EF4-FFF2-40B4-BE49-F238E27FC236}">
                <a16:creationId xmlns:a16="http://schemas.microsoft.com/office/drawing/2014/main" id="{3A5B6921-5987-4A56-AE34-912DBDE87F82}"/>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6" name="Google Shape;103;p11">
            <a:extLst>
              <a:ext uri="{FF2B5EF4-FFF2-40B4-BE49-F238E27FC236}">
                <a16:creationId xmlns:a16="http://schemas.microsoft.com/office/drawing/2014/main" id="{5C784704-BABA-0D41-8FD6-2121178D0E8C}"/>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4" name="Title 1">
            <a:extLst>
              <a:ext uri="{FF2B5EF4-FFF2-40B4-BE49-F238E27FC236}">
                <a16:creationId xmlns:a16="http://schemas.microsoft.com/office/drawing/2014/main" id="{9621ECAE-F359-9C4C-BAE1-D94095F53DD4}"/>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7" name="Text Placeholder 9">
            <a:extLst>
              <a:ext uri="{FF2B5EF4-FFF2-40B4-BE49-F238E27FC236}">
                <a16:creationId xmlns:a16="http://schemas.microsoft.com/office/drawing/2014/main" id="{8F08708D-AA1B-D340-859A-25D05965B588}"/>
              </a:ext>
            </a:extLst>
          </p:cNvPr>
          <p:cNvSpPr>
            <a:spLocks noGrp="1"/>
          </p:cNvSpPr>
          <p:nvPr>
            <p:ph type="body" sz="quarter" idx="11"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2529638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Inside - White/photo right column" preserve="1" userDrawn="1">
  <p:cSld name="Inside - White/photo right column">
    <p:spTree>
      <p:nvGrpSpPr>
        <p:cNvPr id="1" name="Shape 236"/>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D64A1FA1-4A37-43A3-B4B6-C0BA3CBC32D7}"/>
              </a:ext>
            </a:extLst>
          </p:cNvPr>
          <p:cNvSpPr>
            <a:spLocks noGrp="1"/>
          </p:cNvSpPr>
          <p:nvPr>
            <p:ph type="pic" sz="quarter" idx="10" hasCustomPrompt="1"/>
          </p:nvPr>
        </p:nvSpPr>
        <p:spPr>
          <a:xfrm>
            <a:off x="6574536" y="0"/>
            <a:ext cx="2569464" cy="5148072"/>
          </a:xfrm>
        </p:spPr>
        <p:txBody>
          <a:bodyPr tIns="1737360" anchor="t" anchorCtr="0"/>
          <a:lstStyle>
            <a:lvl1pPr algn="ctr">
              <a:spcBef>
                <a:spcPts val="0"/>
              </a:spcBef>
              <a:defRPr/>
            </a:lvl1pPr>
          </a:lstStyle>
          <a:p>
            <a:r>
              <a:rPr lang="en-US"/>
              <a:t>Click on icon below to navigate </a:t>
            </a:r>
            <a:br>
              <a:rPr lang="en-US"/>
            </a:br>
            <a:r>
              <a:rPr lang="en-US"/>
              <a:t>to a desired image on </a:t>
            </a:r>
            <a:br>
              <a:rPr lang="en-US"/>
            </a:br>
            <a:r>
              <a:rPr lang="en-US"/>
              <a:t>your hard drive</a:t>
            </a:r>
          </a:p>
        </p:txBody>
      </p:sp>
      <p:sp>
        <p:nvSpPr>
          <p:cNvPr id="241" name="Google Shape;241;p2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9" name="Slide Number Placeholder 1">
            <a:extLst>
              <a:ext uri="{FF2B5EF4-FFF2-40B4-BE49-F238E27FC236}">
                <a16:creationId xmlns:a16="http://schemas.microsoft.com/office/drawing/2014/main" id="{B4C601A2-B866-4002-B3D4-739D303482D2}"/>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sp>
        <p:nvSpPr>
          <p:cNvPr id="16" name="Google Shape;40;p5">
            <a:extLst>
              <a:ext uri="{FF2B5EF4-FFF2-40B4-BE49-F238E27FC236}">
                <a16:creationId xmlns:a16="http://schemas.microsoft.com/office/drawing/2014/main" id="{8C282E8C-C888-4376-AB35-09734B41E2CA}"/>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666666"/>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666666"/>
              </a:solidFill>
              <a:latin typeface="Arial" panose="020B0604020202020204" pitchFamily="34" charset="0"/>
              <a:ea typeface="Montserrat Light"/>
              <a:cs typeface="Montserrat Light"/>
              <a:sym typeface="Montserrat Light"/>
            </a:endParaRPr>
          </a:p>
        </p:txBody>
      </p:sp>
      <p:sp>
        <p:nvSpPr>
          <p:cNvPr id="17" name="Google Shape;103;p11">
            <a:extLst>
              <a:ext uri="{FF2B5EF4-FFF2-40B4-BE49-F238E27FC236}">
                <a16:creationId xmlns:a16="http://schemas.microsoft.com/office/drawing/2014/main" id="{3C2838A3-18BA-B041-81D9-D45D84201DAD}"/>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0" name="Title 1">
            <a:extLst>
              <a:ext uri="{FF2B5EF4-FFF2-40B4-BE49-F238E27FC236}">
                <a16:creationId xmlns:a16="http://schemas.microsoft.com/office/drawing/2014/main" id="{F6EBB50A-1DB5-504B-BB0B-42DB4FEFCD13}"/>
              </a:ext>
            </a:extLst>
          </p:cNvPr>
          <p:cNvSpPr>
            <a:spLocks noGrp="1"/>
          </p:cNvSpPr>
          <p:nvPr>
            <p:ph type="title" hasCustomPrompt="1"/>
          </p:nvPr>
        </p:nvSpPr>
        <p:spPr>
          <a:xfrm>
            <a:off x="356616" y="292608"/>
            <a:ext cx="5882819" cy="393192"/>
          </a:xfrm>
        </p:spPr>
        <p:txBody>
          <a:bodyPr anchor="ctr"/>
          <a:lstStyle/>
          <a:p>
            <a:r>
              <a:rPr lang="en-US"/>
              <a:t>Click to add title</a:t>
            </a:r>
          </a:p>
        </p:txBody>
      </p:sp>
      <p:sp>
        <p:nvSpPr>
          <p:cNvPr id="13" name="Text Placeholder 9">
            <a:extLst>
              <a:ext uri="{FF2B5EF4-FFF2-40B4-BE49-F238E27FC236}">
                <a16:creationId xmlns:a16="http://schemas.microsoft.com/office/drawing/2014/main" id="{0E84E5F0-FCFB-6E4C-B3D5-04D380AC35D6}"/>
              </a:ext>
            </a:extLst>
          </p:cNvPr>
          <p:cNvSpPr>
            <a:spLocks noGrp="1"/>
          </p:cNvSpPr>
          <p:nvPr>
            <p:ph type="body" sz="quarter" idx="11" hasCustomPrompt="1"/>
          </p:nvPr>
        </p:nvSpPr>
        <p:spPr>
          <a:xfrm>
            <a:off x="356616" y="558292"/>
            <a:ext cx="5882819"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816570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 - White/text left" preserve="1">
  <p:cSld name="Divider - White/text le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252"/>
        <p:cNvGrpSpPr/>
        <p:nvPr/>
      </p:nvGrpSpPr>
      <p:grpSpPr>
        <a:xfrm>
          <a:off x="0" y="0"/>
          <a:ext cx="0" cy="0"/>
          <a:chOff x="0" y="0"/>
          <a:chExt cx="0" cy="0"/>
        </a:xfrm>
      </p:grpSpPr>
      <p:sp>
        <p:nvSpPr>
          <p:cNvPr id="257" name="Google Shape;257;p2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8" name="Google Shape;258;p26"/>
          <p:cNvSpPr txBox="1">
            <a:spLocks noGrp="1"/>
          </p:cNvSpPr>
          <p:nvPr>
            <p:ph type="ctrTitle"/>
          </p:nvPr>
        </p:nvSpPr>
        <p:spPr>
          <a:xfrm>
            <a:off x="354650" y="991550"/>
            <a:ext cx="4041600" cy="1578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000000"/>
              </a:buClr>
              <a:buSzPts val="3000"/>
              <a:buFont typeface="Montserrat"/>
              <a:buNone/>
              <a:defRPr sz="30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8" name="Slide Number Placeholder 1">
            <a:extLst>
              <a:ext uri="{FF2B5EF4-FFF2-40B4-BE49-F238E27FC236}">
                <a16:creationId xmlns:a16="http://schemas.microsoft.com/office/drawing/2014/main" id="{4D5BE30F-FE36-42CD-BFF1-4901F9414696}"/>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sp>
        <p:nvSpPr>
          <p:cNvPr id="13" name="Google Shape;40;p5">
            <a:extLst>
              <a:ext uri="{FF2B5EF4-FFF2-40B4-BE49-F238E27FC236}">
                <a16:creationId xmlns:a16="http://schemas.microsoft.com/office/drawing/2014/main" id="{0F6874E3-D466-4AD6-BDEC-AB72A43A64DE}"/>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32025162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 - white/text right" preserve="1">
  <p:cSld name="Divider - white/text right">
    <p:spTree>
      <p:nvGrpSpPr>
        <p:cNvPr id="1" name="Shape 266"/>
        <p:cNvGrpSpPr/>
        <p:nvPr/>
      </p:nvGrpSpPr>
      <p:grpSpPr>
        <a:xfrm>
          <a:off x="0" y="0"/>
          <a:ext cx="0" cy="0"/>
          <a:chOff x="0" y="0"/>
          <a:chExt cx="0" cy="0"/>
        </a:xfrm>
      </p:grpSpPr>
      <p:pic>
        <p:nvPicPr>
          <p:cNvPr id="267" name="Google Shape;267;p2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9143995" cy="5144520"/>
          </a:xfrm>
          <a:prstGeom prst="rect">
            <a:avLst/>
          </a:prstGeom>
          <a:noFill/>
          <a:ln>
            <a:noFill/>
          </a:ln>
        </p:spPr>
      </p:pic>
      <p:sp>
        <p:nvSpPr>
          <p:cNvPr id="271" name="Google Shape;271;p2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72" name="Google Shape;272;p28"/>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000000"/>
              </a:buClr>
              <a:buSzPts val="3000"/>
              <a:buFont typeface="Montserrat"/>
              <a:buNone/>
              <a:defRPr sz="30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8" name="Slide Number Placeholder 1">
            <a:extLst>
              <a:ext uri="{FF2B5EF4-FFF2-40B4-BE49-F238E27FC236}">
                <a16:creationId xmlns:a16="http://schemas.microsoft.com/office/drawing/2014/main" id="{CDD400A3-383B-4D73-AB19-AC0B4C0A0A4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sp>
        <p:nvSpPr>
          <p:cNvPr id="14" name="Google Shape;40;p5">
            <a:extLst>
              <a:ext uri="{FF2B5EF4-FFF2-40B4-BE49-F238E27FC236}">
                <a16:creationId xmlns:a16="http://schemas.microsoft.com/office/drawing/2014/main" id="{EEFC10F0-45F1-4D13-8523-03F128B3B8D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3103909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Grey/photo">
  <p:cSld name="Divider - Grey/photo">
    <p:bg>
      <p:bgPr>
        <a:solidFill>
          <a:schemeClr val="accent5"/>
        </a:solidFill>
        <a:effectLst/>
      </p:bgPr>
    </p:bg>
    <p:spTree>
      <p:nvGrpSpPr>
        <p:cNvPr id="1" name="Shape 235"/>
        <p:cNvGrpSpPr/>
        <p:nvPr/>
      </p:nvGrpSpPr>
      <p:grpSpPr>
        <a:xfrm>
          <a:off x="0" y="0"/>
          <a:ext cx="0" cy="0"/>
          <a:chOff x="0" y="0"/>
          <a:chExt cx="0" cy="0"/>
        </a:xfrm>
      </p:grpSpPr>
      <p:pic>
        <p:nvPicPr>
          <p:cNvPr id="236" name="Google Shape;236;p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38825" y="1575"/>
            <a:ext cx="5118498" cy="5143497"/>
          </a:xfrm>
          <a:prstGeom prst="rect">
            <a:avLst/>
          </a:prstGeom>
          <a:noFill/>
          <a:ln>
            <a:noFill/>
          </a:ln>
        </p:spPr>
      </p:pic>
      <p:sp>
        <p:nvSpPr>
          <p:cNvPr id="237" name="Google Shape;237;p27"/>
          <p:cNvSpPr/>
          <p:nvPr/>
        </p:nvSpPr>
        <p:spPr>
          <a:xfrm>
            <a:off x="4009290"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6583326"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rot="10800000">
            <a:off x="6583362"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10800000">
            <a:off x="4009326"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txBox="1">
            <a:spLocks noGrp="1"/>
          </p:cNvSpPr>
          <p:nvPr>
            <p:ph type="ctrTitle"/>
          </p:nvPr>
        </p:nvSpPr>
        <p:spPr>
          <a:xfrm>
            <a:off x="354650" y="990600"/>
            <a:ext cx="410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43" name="Google Shape;243;p27"/>
          <p:cNvSpPr txBox="1">
            <a:spLocks noGrp="1"/>
          </p:cNvSpPr>
          <p:nvPr>
            <p:ph type="subTitle" idx="1"/>
          </p:nvPr>
        </p:nvSpPr>
        <p:spPr>
          <a:xfrm>
            <a:off x="354650" y="2453125"/>
            <a:ext cx="410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45" name="Google Shape;245;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83C26096-B3AE-4980-9C49-AE0B3F396C75}"/>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28940761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White/photo left" preserve="1" userDrawn="1">
  <p:cSld name="Divider - White/photo left">
    <p:spTree>
      <p:nvGrpSpPr>
        <p:cNvPr id="1" name="Shape 280"/>
        <p:cNvGrpSpPr/>
        <p:nvPr/>
      </p:nvGrpSpPr>
      <p:grpSpPr>
        <a:xfrm>
          <a:off x="0" y="0"/>
          <a:ext cx="0" cy="0"/>
          <a:chOff x="0" y="0"/>
          <a:chExt cx="0" cy="0"/>
        </a:xfrm>
      </p:grpSpPr>
      <p:pic>
        <p:nvPicPr>
          <p:cNvPr id="8" name="Picture Placeholder 11" descr="A person with her hand on another person's shoulder&#10;&#10;Description automatically generated with low confidence">
            <a:extLst>
              <a:ext uri="{FF2B5EF4-FFF2-40B4-BE49-F238E27FC236}">
                <a16:creationId xmlns:a16="http://schemas.microsoft.com/office/drawing/2014/main" id="{70165577-A69F-1E40-BBBE-D86435DDEC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132320" cy="5148072"/>
          </a:xfrm>
          <a:prstGeom prst="rect">
            <a:avLst/>
          </a:prstGeom>
        </p:spPr>
      </p:pic>
      <p:pic>
        <p:nvPicPr>
          <p:cNvPr id="9" name="Google Shape;23;p3">
            <a:extLst>
              <a:ext uri="{FF2B5EF4-FFF2-40B4-BE49-F238E27FC236}">
                <a16:creationId xmlns:a16="http://schemas.microsoft.com/office/drawing/2014/main" id="{AF602BF9-CC7C-CE4A-8335-D3710D2ECA27}"/>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rot="10800000">
            <a:off x="1905821" y="0"/>
            <a:ext cx="7238179" cy="5143501"/>
          </a:xfrm>
          <a:prstGeom prst="rect">
            <a:avLst/>
          </a:prstGeom>
          <a:noFill/>
          <a:ln>
            <a:noFill/>
          </a:ln>
        </p:spPr>
      </p:pic>
      <p:sp>
        <p:nvSpPr>
          <p:cNvPr id="10" name="Google Shape;72;p8">
            <a:extLst>
              <a:ext uri="{FF2B5EF4-FFF2-40B4-BE49-F238E27FC236}">
                <a16:creationId xmlns:a16="http://schemas.microsoft.com/office/drawing/2014/main" id="{E1FCD8C1-415D-A749-A697-99E6DBAF964E}"/>
              </a:ext>
            </a:extLst>
          </p:cNvPr>
          <p:cNvSpPr/>
          <p:nvPr userDrawn="1"/>
        </p:nvSpPr>
        <p:spPr>
          <a:xfrm rot="10800000">
            <a:off x="1969024"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ndParaRPr>
          </a:p>
        </p:txBody>
      </p:sp>
      <p:sp>
        <p:nvSpPr>
          <p:cNvPr id="11" name="Google Shape;73;p8">
            <a:extLst>
              <a:ext uri="{FF2B5EF4-FFF2-40B4-BE49-F238E27FC236}">
                <a16:creationId xmlns:a16="http://schemas.microsoft.com/office/drawing/2014/main" id="{40C6B3CD-759E-E64C-9DBC-1A6EF75792E5}"/>
              </a:ext>
            </a:extLst>
          </p:cNvPr>
          <p:cNvSpPr/>
          <p:nvPr userDrawn="1"/>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ndParaRPr>
          </a:p>
        </p:txBody>
      </p:sp>
      <p:sp>
        <p:nvSpPr>
          <p:cNvPr id="286" name="Google Shape;286;p3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87" name="Google Shape;287;p30"/>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000000"/>
              </a:buClr>
              <a:buSzPts val="3000"/>
              <a:buFont typeface="Montserrat"/>
              <a:buNone/>
              <a:defRPr sz="30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13" name="Slide Number Placeholder 1">
            <a:extLst>
              <a:ext uri="{FF2B5EF4-FFF2-40B4-BE49-F238E27FC236}">
                <a16:creationId xmlns:a16="http://schemas.microsoft.com/office/drawing/2014/main" id="{7FD9D147-813F-415E-8820-B39C9C550323}"/>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sp>
        <p:nvSpPr>
          <p:cNvPr id="12" name="Google Shape;40;p5">
            <a:extLst>
              <a:ext uri="{FF2B5EF4-FFF2-40B4-BE49-F238E27FC236}">
                <a16:creationId xmlns:a16="http://schemas.microsoft.com/office/drawing/2014/main" id="{2C0AD9BB-0D8C-406A-9575-B6465B51D333}"/>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538680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Inside - White blank">
    <p:bg>
      <p:bgPr>
        <a:solidFill>
          <a:schemeClr val="bg1"/>
        </a:solidFill>
        <a:effectLst/>
      </p:bgPr>
    </p:bg>
    <p:spTree>
      <p:nvGrpSpPr>
        <p:cNvPr id="1" name=""/>
        <p:cNvGrpSpPr/>
        <p:nvPr/>
      </p:nvGrpSpPr>
      <p:grpSpPr>
        <a:xfrm>
          <a:off x="0" y="0"/>
          <a:ext cx="0" cy="0"/>
          <a:chOff x="0" y="0"/>
          <a:chExt cx="0" cy="0"/>
        </a:xfrm>
      </p:grpSpPr>
      <p:sp>
        <p:nvSpPr>
          <p:cNvPr id="20" name="Google Shape;138;p16">
            <a:extLst>
              <a:ext uri="{FF2B5EF4-FFF2-40B4-BE49-F238E27FC236}">
                <a16:creationId xmlns:a16="http://schemas.microsoft.com/office/drawing/2014/main" id="{FD5FE66B-7649-4C28-A0FC-B64211C22784}"/>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8" name="TextBox 7">
            <a:extLst>
              <a:ext uri="{FF2B5EF4-FFF2-40B4-BE49-F238E27FC236}">
                <a16:creationId xmlns:a16="http://schemas.microsoft.com/office/drawing/2014/main" id="{2120EE8A-C2C6-470D-BCBA-6E2F7F85A8E9}"/>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11" name="Google Shape;103;p11">
            <a:extLst>
              <a:ext uri="{FF2B5EF4-FFF2-40B4-BE49-F238E27FC236}">
                <a16:creationId xmlns:a16="http://schemas.microsoft.com/office/drawing/2014/main" id="{46485563-DFD0-754D-BBF5-6968B4D4728F}"/>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Tree>
    <p:extLst>
      <p:ext uri="{BB962C8B-B14F-4D97-AF65-F5344CB8AC3E}">
        <p14:creationId xmlns:p14="http://schemas.microsoft.com/office/powerpoint/2010/main" val="8368103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Quote - White" preserve="1">
  <p:cSld name="Quote - White">
    <p:bg>
      <p:bgPr>
        <a:solidFill>
          <a:srgbClr val="FFFFFF"/>
        </a:solidFill>
        <a:effectLst/>
      </p:bgPr>
    </p:bg>
    <p:spTree>
      <p:nvGrpSpPr>
        <p:cNvPr id="1" name="Shape 306"/>
        <p:cNvGrpSpPr/>
        <p:nvPr/>
      </p:nvGrpSpPr>
      <p:grpSpPr>
        <a:xfrm>
          <a:off x="0" y="0"/>
          <a:ext cx="0" cy="0"/>
          <a:chOff x="0" y="0"/>
          <a:chExt cx="0" cy="0"/>
        </a:xfrm>
      </p:grpSpPr>
      <p:pic>
        <p:nvPicPr>
          <p:cNvPr id="307" name="Google Shape;307;p34"/>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926" y="0"/>
            <a:ext cx="9143074" cy="5143502"/>
          </a:xfrm>
          <a:prstGeom prst="rect">
            <a:avLst/>
          </a:prstGeom>
          <a:noFill/>
          <a:ln>
            <a:noFill/>
          </a:ln>
        </p:spPr>
      </p:pic>
      <p:sp>
        <p:nvSpPr>
          <p:cNvPr id="308" name="Google Shape;308;p34"/>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a:solidFill>
                <a:srgbClr val="888888"/>
              </a:solidFill>
              <a:latin typeface="Arial" panose="020B0604020202020204" pitchFamily="34"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b="0" i="0">
              <a:solidFill>
                <a:srgbClr val="888888"/>
              </a:solidFill>
              <a:latin typeface="Arial" panose="020B0604020202020204" pitchFamily="34"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b="0" i="0">
              <a:solidFill>
                <a:srgbClr val="888888"/>
              </a:solidFill>
              <a:latin typeface="Arial" panose="020B0604020202020204" pitchFamily="34" charset="0"/>
              <a:ea typeface="Montserrat Light"/>
              <a:cs typeface="Montserrat Light"/>
              <a:sym typeface="Montserrat Light"/>
            </a:endParaRPr>
          </a:p>
        </p:txBody>
      </p:sp>
      <p:sp>
        <p:nvSpPr>
          <p:cNvPr id="310" name="Google Shape;310;p34"/>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311" name="Google Shape;311;p34"/>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sp>
        <p:nvSpPr>
          <p:cNvPr id="8" name="Slide Number Placeholder 1">
            <a:extLst>
              <a:ext uri="{FF2B5EF4-FFF2-40B4-BE49-F238E27FC236}">
                <a16:creationId xmlns:a16="http://schemas.microsoft.com/office/drawing/2014/main" id="{A91117F5-C6E1-4809-A173-29802DB8143B}"/>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sp>
        <p:nvSpPr>
          <p:cNvPr id="14" name="Google Shape;103;p11">
            <a:extLst>
              <a:ext uri="{FF2B5EF4-FFF2-40B4-BE49-F238E27FC236}">
                <a16:creationId xmlns:a16="http://schemas.microsoft.com/office/drawing/2014/main" id="{EC462836-650A-6D40-B848-07A04CA9CA35}"/>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Tree>
    <p:extLst>
      <p:ext uri="{BB962C8B-B14F-4D97-AF65-F5344CB8AC3E}">
        <p14:creationId xmlns:p14="http://schemas.microsoft.com/office/powerpoint/2010/main" val="25648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hank you - White" preserve="1">
  <p:cSld name="Thank you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328"/>
        <p:cNvGrpSpPr/>
        <p:nvPr/>
      </p:nvGrpSpPr>
      <p:grpSpPr>
        <a:xfrm>
          <a:off x="0" y="0"/>
          <a:ext cx="0" cy="0"/>
          <a:chOff x="0" y="0"/>
          <a:chExt cx="0" cy="0"/>
        </a:xfrm>
      </p:grpSpPr>
      <p:sp>
        <p:nvSpPr>
          <p:cNvPr id="330" name="Google Shape;330;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a:solidFill>
                <a:srgbClr val="888888"/>
              </a:solidFill>
              <a:latin typeface="Arial" panose="020B0604020202020204" pitchFamily="34"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b="0" i="0">
              <a:solidFill>
                <a:srgbClr val="888888"/>
              </a:solidFill>
              <a:latin typeface="Arial" panose="020B0604020202020204" pitchFamily="34"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b="0" i="0">
              <a:solidFill>
                <a:srgbClr val="888888"/>
              </a:solidFill>
              <a:latin typeface="Arial" panose="020B0604020202020204" pitchFamily="34" charset="0"/>
              <a:ea typeface="Montserrat Light"/>
              <a:cs typeface="Montserrat Light"/>
              <a:sym typeface="Montserrat Light"/>
            </a:endParaRPr>
          </a:p>
        </p:txBody>
      </p:sp>
      <p:sp>
        <p:nvSpPr>
          <p:cNvPr id="332" name="Google Shape;332;p37"/>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i="0">
                <a:latin typeface="Arial" panose="020B0604020202020204" pitchFamily="34" charset="0"/>
                <a:ea typeface="Montserrat"/>
                <a:cs typeface="Arial" panose="020B0604020202020204" pitchFamily="34" charset="0"/>
                <a:sym typeface="Montserrat"/>
              </a:rPr>
              <a:t>Thank you.</a:t>
            </a:r>
            <a:endParaRPr sz="1900" b="1" i="0">
              <a:latin typeface="Arial" panose="020B0604020202020204" pitchFamily="34" charset="0"/>
              <a:ea typeface="Montserrat"/>
              <a:cs typeface="Arial" panose="020B0604020202020204" pitchFamily="34" charset="0"/>
              <a:sym typeface="Montserrat"/>
            </a:endParaRPr>
          </a:p>
        </p:txBody>
      </p:sp>
      <p:sp>
        <p:nvSpPr>
          <p:cNvPr id="333" name="Google Shape;333;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666666"/>
              </a:buClr>
              <a:buSzPts val="1200"/>
              <a:buNone/>
              <a:defRPr sz="1200" b="1" i="0">
                <a:solidFill>
                  <a:srgbClr val="666666"/>
                </a:solidFill>
                <a:latin typeface="Arial" panose="020B06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
        <p:nvSpPr>
          <p:cNvPr id="334" name="Google Shape;334;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200"/>
              <a:buNone/>
              <a:defRPr sz="1200" b="0" i="0">
                <a:solidFill>
                  <a:srgbClr val="666666"/>
                </a:solidFill>
                <a:latin typeface="Arial" panose="020B06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
        <p:nvSpPr>
          <p:cNvPr id="9" name="Slide Number Placeholder 1">
            <a:extLst>
              <a:ext uri="{FF2B5EF4-FFF2-40B4-BE49-F238E27FC236}">
                <a16:creationId xmlns:a16="http://schemas.microsoft.com/office/drawing/2014/main" id="{4268A704-4E1C-4406-9947-B0890F48D89D}"/>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spTree>
    <p:extLst>
      <p:ext uri="{BB962C8B-B14F-4D97-AF65-F5344CB8AC3E}">
        <p14:creationId xmlns:p14="http://schemas.microsoft.com/office/powerpoint/2010/main" val="2049847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End slide - white" preserve="1">
  <p:cSld name="End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343"/>
        <p:cNvGrpSpPr/>
        <p:nvPr/>
      </p:nvGrpSpPr>
      <p:grpSpPr>
        <a:xfrm>
          <a:off x="0" y="0"/>
          <a:ext cx="0" cy="0"/>
          <a:chOff x="0" y="0"/>
          <a:chExt cx="0" cy="0"/>
        </a:xfrm>
      </p:grpSpPr>
      <p:sp>
        <p:nvSpPr>
          <p:cNvPr id="345" name="Google Shape;345;p3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a:solidFill>
                <a:srgbClr val="888888"/>
              </a:solidFill>
              <a:latin typeface="Arial" panose="020B0604020202020204" pitchFamily="34"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b="0" i="0">
              <a:solidFill>
                <a:srgbClr val="888888"/>
              </a:solidFill>
              <a:latin typeface="Arial" panose="020B0604020202020204" pitchFamily="34"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b="0" i="0">
              <a:solidFill>
                <a:srgbClr val="888888"/>
              </a:solidFill>
              <a:latin typeface="Arial" panose="020B0604020202020204" pitchFamily="34" charset="0"/>
              <a:ea typeface="Montserrat Light"/>
              <a:cs typeface="Montserrat Light"/>
              <a:sym typeface="Montserrat Light"/>
            </a:endParaRPr>
          </a:p>
        </p:txBody>
      </p:sp>
      <p:sp>
        <p:nvSpPr>
          <p:cNvPr id="347" name="Google Shape;347;p39"/>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666666"/>
              </a:buClr>
              <a:buSzPts val="1200"/>
              <a:buNone/>
              <a:defRPr sz="1200" b="1" i="0">
                <a:solidFill>
                  <a:srgbClr val="666666"/>
                </a:solidFill>
                <a:latin typeface="Arial" panose="020B06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
        <p:nvSpPr>
          <p:cNvPr id="348" name="Google Shape;348;p39"/>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200"/>
              <a:buNone/>
              <a:defRPr sz="1200" b="0" i="0">
                <a:solidFill>
                  <a:srgbClr val="666666"/>
                </a:solidFill>
                <a:latin typeface="Arial" panose="020B06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
        <p:nvSpPr>
          <p:cNvPr id="8" name="Slide Number Placeholder 1">
            <a:extLst>
              <a:ext uri="{FF2B5EF4-FFF2-40B4-BE49-F238E27FC236}">
                <a16:creationId xmlns:a16="http://schemas.microsoft.com/office/drawing/2014/main" id="{540EAE0A-28F4-4096-BE53-BA4B44F19DD8}"/>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b="0" i="0" smtClean="0">
                <a:solidFill>
                  <a:schemeClr val="tx1"/>
                </a:solidFill>
                <a:latin typeface="Arial" panose="020B0604020202020204" pitchFamily="34" charset="0"/>
              </a:rPr>
              <a:pPr/>
              <a:t>‹#›</a:t>
            </a:fld>
            <a:endParaRPr lang="en-PH" b="0" i="0">
              <a:solidFill>
                <a:schemeClr val="tx1"/>
              </a:solidFill>
              <a:latin typeface="Arial" panose="020B0604020202020204" pitchFamily="34" charset="0"/>
            </a:endParaRPr>
          </a:p>
        </p:txBody>
      </p:sp>
      <p:pic>
        <p:nvPicPr>
          <p:cNvPr id="10" name="Google Shape;26;p3">
            <a:extLst>
              <a:ext uri="{FF2B5EF4-FFF2-40B4-BE49-F238E27FC236}">
                <a16:creationId xmlns:a16="http://schemas.microsoft.com/office/drawing/2014/main" id="{A18FEA90-AF05-024E-BAC0-3E619BF93124}"/>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54650" y="453914"/>
            <a:ext cx="1313143" cy="396636"/>
          </a:xfrm>
          <a:prstGeom prst="rect">
            <a:avLst/>
          </a:prstGeom>
          <a:noFill/>
          <a:ln>
            <a:noFill/>
          </a:ln>
        </p:spPr>
      </p:pic>
    </p:spTree>
    <p:extLst>
      <p:ext uri="{BB962C8B-B14F-4D97-AF65-F5344CB8AC3E}">
        <p14:creationId xmlns:p14="http://schemas.microsoft.com/office/powerpoint/2010/main" val="3333695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Inside - sideba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1349514"/>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1" name="Title 1">
            <a:extLst>
              <a:ext uri="{FF2B5EF4-FFF2-40B4-BE49-F238E27FC236}">
                <a16:creationId xmlns:a16="http://schemas.microsoft.com/office/drawing/2014/main" id="{8A450711-8E36-AC4C-84F7-DE22F00933B3}"/>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2" name="Text Placeholder 9">
            <a:extLst>
              <a:ext uri="{FF2B5EF4-FFF2-40B4-BE49-F238E27FC236}">
                <a16:creationId xmlns:a16="http://schemas.microsoft.com/office/drawing/2014/main" id="{83E234E1-E4C6-A14C-80E5-661754841B6B}"/>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7147149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Inside - White/title/body text 2">
  <p:cSld name="1_Inside - White/title/body text 2">
    <p:spTree>
      <p:nvGrpSpPr>
        <p:cNvPr id="1" name="Shape 102"/>
        <p:cNvGrpSpPr/>
        <p:nvPr/>
      </p:nvGrpSpPr>
      <p:grpSpPr>
        <a:xfrm>
          <a:off x="0" y="0"/>
          <a:ext cx="0" cy="0"/>
          <a:chOff x="0" y="0"/>
          <a:chExt cx="0" cy="0"/>
        </a:xfrm>
      </p:grpSpPr>
      <p:pic>
        <p:nvPicPr>
          <p:cNvPr id="104" name="Google Shape;104;p1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1"/>
            <a:ext cx="9144000" cy="5142215"/>
          </a:xfrm>
          <a:prstGeom prst="rect">
            <a:avLst/>
          </a:prstGeom>
          <a:noFill/>
          <a:ln>
            <a:noFill/>
          </a:ln>
        </p:spPr>
      </p:pic>
      <p:sp>
        <p:nvSpPr>
          <p:cNvPr id="103" name="Google Shape;103;p11"/>
          <p:cNvSpPr/>
          <p:nvPr/>
        </p:nvSpPr>
        <p:spPr>
          <a:xfrm rot="10800000">
            <a:off x="6619460" y="1"/>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ontserrat" panose="00000500000000000000" pitchFamily="2" charset="0"/>
            </a:endParaRPr>
          </a:p>
        </p:txBody>
      </p:sp>
      <p:sp>
        <p:nvSpPr>
          <p:cNvPr id="105" name="Google Shape;105;p1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6" name="Google Shape;106;p11"/>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Font typeface="Wingdings" pitchFamily="2" charset="2"/>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07" name="Google Shape;107;p1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08" name="Google Shape;108;p1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0" name="Google Shape;110;p11"/>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1" name="Slide Number Placeholder 1">
            <a:extLst>
              <a:ext uri="{FF2B5EF4-FFF2-40B4-BE49-F238E27FC236}">
                <a16:creationId xmlns:a16="http://schemas.microsoft.com/office/drawing/2014/main" id="{6EC2A19B-F716-4840-978E-41224D7CF3A8}"/>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2" name="Google Shape;101;p10">
            <a:extLst>
              <a:ext uri="{FF2B5EF4-FFF2-40B4-BE49-F238E27FC236}">
                <a16:creationId xmlns:a16="http://schemas.microsoft.com/office/drawing/2014/main" id="{6428208E-F826-43EC-B2DE-F40E305A015E}"/>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1" y="1"/>
            <a:ext cx="354650" cy="355945"/>
          </a:xfrm>
          <a:prstGeom prst="rect">
            <a:avLst/>
          </a:prstGeom>
          <a:noFill/>
          <a:ln>
            <a:noFill/>
          </a:ln>
        </p:spPr>
      </p:pic>
    </p:spTree>
    <p:extLst>
      <p:ext uri="{BB962C8B-B14F-4D97-AF65-F5344CB8AC3E}">
        <p14:creationId xmlns:p14="http://schemas.microsoft.com/office/powerpoint/2010/main" val="16440432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 Line Header_In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431162"/>
            <a:ext cx="8430768" cy="393192"/>
          </a:xfrm>
        </p:spPr>
        <p:txBody>
          <a:bodyPr anchor="t" anchorCtr="0"/>
          <a:lstStyle/>
          <a:p>
            <a:r>
              <a:rPr lang="en-US"/>
              <a:t>Click to add 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userDrawn="1"/>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7" name="Google Shape;25;p3">
            <a:extLst>
              <a:ext uri="{FF2B5EF4-FFF2-40B4-BE49-F238E27FC236}">
                <a16:creationId xmlns:a16="http://schemas.microsoft.com/office/drawing/2014/main" id="{0CE225CC-9B7A-DD4C-FF19-CA191714DF02}"/>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3">
                <a:solidFill>
                  <a:srgbClr val="888888"/>
                </a:solidFill>
                <a:latin typeface="Arial" panose="020B0604020202020204" pitchFamily="34" charset="0"/>
                <a:ea typeface="Montserrat Light"/>
                <a:cs typeface="Arial" panose="020B0604020202020204" pitchFamily="34" charset="0"/>
                <a:sym typeface="Montserrat Light"/>
              </a:rPr>
              <a:t>© 2022 Nielsen Consumer LLC. All Rights Reserved.</a:t>
            </a:r>
            <a:endParaRPr sz="503" i="0" u="none" strike="noStrike" cap="none">
              <a:solidFill>
                <a:srgbClr val="888888"/>
              </a:solidFill>
              <a:latin typeface="Arial" panose="020B0604020202020204" pitchFamily="34" charset="0"/>
              <a:ea typeface="Montserrat Light"/>
              <a:cs typeface="Arial" panose="020B0604020202020204" pitchFamily="34" charset="0"/>
              <a:sym typeface="Montserrat Light"/>
            </a:endParaRPr>
          </a:p>
        </p:txBody>
      </p:sp>
    </p:spTree>
    <p:extLst>
      <p:ext uri="{BB962C8B-B14F-4D97-AF65-F5344CB8AC3E}">
        <p14:creationId xmlns:p14="http://schemas.microsoft.com/office/powerpoint/2010/main" val="1899095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Inside - White/photo right 2">
  <p:cSld name="1_Inside - White/photo right 2">
    <p:spTree>
      <p:nvGrpSpPr>
        <p:cNvPr id="1" name="Shape 153"/>
        <p:cNvGrpSpPr/>
        <p:nvPr/>
      </p:nvGrpSpPr>
      <p:grpSpPr>
        <a:xfrm>
          <a:off x="0" y="0"/>
          <a:ext cx="0" cy="0"/>
          <a:chOff x="0" y="0"/>
          <a:chExt cx="0" cy="0"/>
        </a:xfrm>
      </p:grpSpPr>
      <p:sp>
        <p:nvSpPr>
          <p:cNvPr id="155" name="Google Shape;155;p16"/>
          <p:cNvSpPr/>
          <p:nvPr/>
        </p:nvSpPr>
        <p:spPr>
          <a:xfrm>
            <a:off x="6042660" y="0"/>
            <a:ext cx="3101340" cy="5143500"/>
          </a:xfrm>
          <a:prstGeom prst="rect">
            <a:avLst/>
          </a:prstGeom>
          <a:solidFill>
            <a:srgbClr val="CBCB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Montserrat" panose="00000500000000000000" pitchFamily="2" charset="0"/>
                <a:ea typeface="Montserrat"/>
                <a:cs typeface="Montserrat"/>
                <a:sym typeface="Montserrat"/>
              </a:rPr>
              <a:t>Image placeholder</a:t>
            </a:r>
            <a:endParaRPr sz="1800">
              <a:latin typeface="Montserrat" panose="00000500000000000000" pitchFamily="2" charset="0"/>
              <a:ea typeface="Montserrat"/>
              <a:cs typeface="Montserrat"/>
              <a:sym typeface="Montserrat"/>
            </a:endParaRPr>
          </a:p>
        </p:txBody>
      </p:sp>
      <p:sp>
        <p:nvSpPr>
          <p:cNvPr id="156" name="Google Shape;156;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58" name="Google Shape;158;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60" name="Google Shape;160;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 name="Slide Number Placeholder 1">
            <a:extLst>
              <a:ext uri="{FF2B5EF4-FFF2-40B4-BE49-F238E27FC236}">
                <a16:creationId xmlns:a16="http://schemas.microsoft.com/office/drawing/2014/main" id="{025FB8C5-4D3D-45B9-8ECA-AD8A331D96A9}"/>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1" name="Google Shape;101;p10"/>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 y="-2773"/>
            <a:ext cx="354650" cy="355945"/>
          </a:xfrm>
          <a:prstGeom prst="rect">
            <a:avLst/>
          </a:prstGeom>
          <a:noFill/>
          <a:ln>
            <a:noFill/>
          </a:ln>
        </p:spPr>
      </p:pic>
    </p:spTree>
    <p:extLst>
      <p:ext uri="{BB962C8B-B14F-4D97-AF65-F5344CB8AC3E}">
        <p14:creationId xmlns:p14="http://schemas.microsoft.com/office/powerpoint/2010/main" val="37559629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Inside - White/title/body text">
  <p:cSld name="2_Inside - White/title/body text">
    <p:spTree>
      <p:nvGrpSpPr>
        <p:cNvPr id="1" name="Shape 64"/>
        <p:cNvGrpSpPr/>
        <p:nvPr/>
      </p:nvGrpSpPr>
      <p:grpSpPr>
        <a:xfrm>
          <a:off x="0" y="0"/>
          <a:ext cx="0" cy="0"/>
          <a:chOff x="0" y="0"/>
          <a:chExt cx="0" cy="0"/>
        </a:xfrm>
      </p:grpSpPr>
      <p:sp>
        <p:nvSpPr>
          <p:cNvPr id="65" name="Google Shape;65;p7"/>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66" name="Google Shape;66;p7"/>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67" name="Google Shape;67;p7"/>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68" name="Google Shape;68;p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69" name="Google Shape;69;p7"/>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71" name="Google Shape;71;p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72" name="Google Shape;72;p7"/>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tabLst/>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0" name="Slide Number Placeholder 1">
            <a:extLst>
              <a:ext uri="{FF2B5EF4-FFF2-40B4-BE49-F238E27FC236}">
                <a16:creationId xmlns:a16="http://schemas.microsoft.com/office/drawing/2014/main" id="{DECBD0CE-CBB5-47E2-9811-68DFF5D91FC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416697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Grey/white radiant N">
  <p:cSld name="Divider - Grey/white radiant N">
    <p:bg>
      <p:bgPr>
        <a:solidFill>
          <a:schemeClr val="accent5"/>
        </a:solidFill>
        <a:effectLst/>
      </p:bgPr>
    </p:bg>
    <p:spTree>
      <p:nvGrpSpPr>
        <p:cNvPr id="1" name="Shape 246"/>
        <p:cNvGrpSpPr/>
        <p:nvPr/>
      </p:nvGrpSpPr>
      <p:grpSpPr>
        <a:xfrm>
          <a:off x="0" y="0"/>
          <a:ext cx="0" cy="0"/>
          <a:chOff x="0" y="0"/>
          <a:chExt cx="0" cy="0"/>
        </a:xfrm>
      </p:grpSpPr>
      <p:sp>
        <p:nvSpPr>
          <p:cNvPr id="247" name="Google Shape;247;p28"/>
          <p:cNvSpPr/>
          <p:nvPr/>
        </p:nvSpPr>
        <p:spPr>
          <a:xfrm>
            <a:off x="4021225" y="7625"/>
            <a:ext cx="5122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4009290"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6583326"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rot="10800000">
            <a:off x="6583362"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rot="10800000">
            <a:off x="4009326"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txBox="1">
            <a:spLocks noGrp="1"/>
          </p:cNvSpPr>
          <p:nvPr>
            <p:ph type="ctrTitle"/>
          </p:nvPr>
        </p:nvSpPr>
        <p:spPr>
          <a:xfrm>
            <a:off x="354650" y="990600"/>
            <a:ext cx="33999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54" name="Google Shape;254;p28"/>
          <p:cNvSpPr txBox="1">
            <a:spLocks noGrp="1"/>
          </p:cNvSpPr>
          <p:nvPr>
            <p:ph type="subTitle" idx="1"/>
          </p:nvPr>
        </p:nvSpPr>
        <p:spPr>
          <a:xfrm>
            <a:off x="354650" y="2453125"/>
            <a:ext cx="3399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56" name="Google Shape;256;p2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6EC146BF-A036-4293-97E4-D6156E73D042}"/>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12452040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In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292608"/>
            <a:ext cx="8430768" cy="393192"/>
          </a:xfrm>
        </p:spPr>
        <p:txBody>
          <a:bodyPr/>
          <a:lstStyle/>
          <a:p>
            <a:r>
              <a:rPr lang="en-US"/>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8138886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over - Black/photo">
  <p:cSld name="Cover - Black/photo">
    <p:bg>
      <p:bgPr>
        <a:solidFill>
          <a:srgbClr val="000000"/>
        </a:solidFill>
        <a:effectLst/>
      </p:bgPr>
    </p:bg>
    <p:spTree>
      <p:nvGrpSpPr>
        <p:cNvPr id="1" name="Shape 9"/>
        <p:cNvGrpSpPr/>
        <p:nvPr/>
      </p:nvGrpSpPr>
      <p:grpSpPr>
        <a:xfrm>
          <a:off x="0" y="0"/>
          <a:ext cx="0" cy="0"/>
          <a:chOff x="0" y="0"/>
          <a:chExt cx="0" cy="0"/>
        </a:xfrm>
      </p:grpSpPr>
      <p:pic>
        <p:nvPicPr>
          <p:cNvPr id="21" name="Google Shape;10;p2">
            <a:extLst>
              <a:ext uri="{FF2B5EF4-FFF2-40B4-BE49-F238E27FC236}">
                <a16:creationId xmlns:a16="http://schemas.microsoft.com/office/drawing/2014/main" id="{53B899BB-6026-5744-A832-374AF159B973}"/>
              </a:ext>
            </a:extLst>
          </p:cNvPr>
          <p:cNvPicPr preferRelativeResize="0"/>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11" name="Google Shape;11;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7239050" cy="5143501"/>
          </a:xfrm>
          <a:prstGeom prst="rect">
            <a:avLst/>
          </a:prstGeom>
          <a:noFill/>
          <a:ln>
            <a:noFill/>
          </a:ln>
        </p:spPr>
      </p:pic>
      <p:sp>
        <p:nvSpPr>
          <p:cNvPr id="12" name="Google Shape;12;p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3" name="Google Shape;13;p2"/>
          <p:cNvSpPr txBox="1">
            <a:spLocks noGrp="1"/>
          </p:cNvSpPr>
          <p:nvPr>
            <p:ph type="ctrTitle"/>
          </p:nvPr>
        </p:nvSpPr>
        <p:spPr>
          <a:xfrm>
            <a:off x="354650" y="1097925"/>
            <a:ext cx="4251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4" name="Google Shape;14;p2"/>
          <p:cNvSpPr txBox="1">
            <a:spLocks noGrp="1"/>
          </p:cNvSpPr>
          <p:nvPr>
            <p:ph type="subTitle" idx="1"/>
          </p:nvPr>
        </p:nvSpPr>
        <p:spPr>
          <a:xfrm>
            <a:off x="354650" y="2802800"/>
            <a:ext cx="4251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16" name="Google Shape;16;p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17" name="Google Shape;17;p2"/>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18" name="Google Shape;18;p2"/>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19" name="Google Shape;19;p2"/>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0" name="Google Shape;20;p2"/>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extLst>
      <p:ext uri="{BB962C8B-B14F-4D97-AF65-F5344CB8AC3E}">
        <p14:creationId xmlns:p14="http://schemas.microsoft.com/office/powerpoint/2010/main" val="10503748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ver - White/photo">
  <p:cSld name="Cover - White/photo">
    <p:bg>
      <p:bgRef idx="1001">
        <a:schemeClr val="bg1"/>
      </p:bgRef>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cstate="screen">
            <a:extLst>
              <a:ext uri="{28A0092B-C50C-407E-A947-70E740481C1C}">
                <a14:useLocalDpi xmlns:a14="http://schemas.microsoft.com/office/drawing/2010/main"/>
              </a:ext>
            </a:extLst>
          </a:blip>
          <a:srcRect b="202"/>
          <a:stretch/>
        </p:blipFill>
        <p:spPr>
          <a:xfrm>
            <a:off x="0" y="10391"/>
            <a:ext cx="9144000" cy="5133109"/>
          </a:xfrm>
          <a:prstGeom prst="rect">
            <a:avLst/>
          </a:prstGeom>
          <a:noFill/>
          <a:ln>
            <a:noFill/>
          </a:ln>
        </p:spPr>
      </p:pic>
      <p:pic>
        <p:nvPicPr>
          <p:cNvPr id="23" name="Google Shape;23;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5" y="0"/>
            <a:ext cx="7238179" cy="5151150"/>
          </a:xfrm>
          <a:prstGeom prst="rect">
            <a:avLst/>
          </a:prstGeom>
          <a:noFill/>
          <a:ln>
            <a:noFill/>
          </a:ln>
        </p:spPr>
      </p:pic>
      <p:sp>
        <p:nvSpPr>
          <p:cNvPr id="24" name="Google Shape;24;p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6" name="Google Shape;26;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4643" y="453914"/>
            <a:ext cx="1714500" cy="396636"/>
          </a:xfrm>
          <a:prstGeom prst="rect">
            <a:avLst/>
          </a:prstGeom>
          <a:noFill/>
          <a:ln>
            <a:noFill/>
          </a:ln>
        </p:spPr>
      </p:pic>
      <p:sp>
        <p:nvSpPr>
          <p:cNvPr id="27" name="Google Shape;27;p3"/>
          <p:cNvSpPr txBox="1">
            <a:spLocks noGrp="1"/>
          </p:cNvSpPr>
          <p:nvPr>
            <p:ph type="ctrTitle"/>
          </p:nvPr>
        </p:nvSpPr>
        <p:spPr>
          <a:xfrm>
            <a:off x="354650" y="1097925"/>
            <a:ext cx="4227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8" name="Google Shape;28;p3"/>
          <p:cNvSpPr txBox="1">
            <a:spLocks noGrp="1"/>
          </p:cNvSpPr>
          <p:nvPr>
            <p:ph type="subTitle" idx="1"/>
          </p:nvPr>
        </p:nvSpPr>
        <p:spPr>
          <a:xfrm>
            <a:off x="354650" y="2802800"/>
            <a:ext cx="4227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800"/>
              <a:buFont typeface="Montserrat"/>
              <a:buNone/>
              <a:defRPr sz="1800">
                <a:solidFill>
                  <a:schemeClr val="accent5"/>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29" name="Google Shape;29;p3"/>
          <p:cNvSpPr/>
          <p:nvPr/>
        </p:nvSpPr>
        <p:spPr>
          <a:xfrm rot="10800000">
            <a:off x="6641100" y="0"/>
            <a:ext cx="2502900" cy="25029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0" name="Google Shape;30;p3"/>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31" name="Google Shape;31;p3"/>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32" name="Google Shape;32;p3"/>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000"/>
              <a:buNone/>
              <a:defRPr sz="1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3604190026"/>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ver - black">
  <p:cSld name="Cover - black">
    <p:bg>
      <p:bgPr>
        <a:solidFill>
          <a:srgbClr val="000000"/>
        </a:solidFill>
        <a:effectLst/>
      </p:bgPr>
    </p:bg>
    <p:spTree>
      <p:nvGrpSpPr>
        <p:cNvPr id="1" name="Shape 33"/>
        <p:cNvGrpSpPr/>
        <p:nvPr/>
      </p:nvGrpSpPr>
      <p:grpSpPr>
        <a:xfrm>
          <a:off x="0" y="0"/>
          <a:ext cx="0" cy="0"/>
          <a:chOff x="0" y="0"/>
          <a:chExt cx="0" cy="0"/>
        </a:xfrm>
      </p:grpSpPr>
      <p:pic>
        <p:nvPicPr>
          <p:cNvPr id="34" name="Google Shape;34;p4"/>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35" name="Google Shape;35;p4"/>
          <p:cNvSpPr txBox="1">
            <a:spLocks noGrp="1"/>
          </p:cNvSpPr>
          <p:nvPr>
            <p:ph type="ctrTitle"/>
          </p:nvPr>
        </p:nvSpPr>
        <p:spPr>
          <a:xfrm>
            <a:off x="354650" y="1145650"/>
            <a:ext cx="6280500" cy="16965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6" name="Google Shape;36;p4"/>
          <p:cNvSpPr txBox="1">
            <a:spLocks noGrp="1"/>
          </p:cNvSpPr>
          <p:nvPr>
            <p:ph type="subTitle" idx="1"/>
          </p:nvPr>
        </p:nvSpPr>
        <p:spPr>
          <a:xfrm>
            <a:off x="354650" y="2802800"/>
            <a:ext cx="62805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38" name="Google Shape;38;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39" name="Google Shape;39;p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40" name="Google Shape;40;p4"/>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41" name="Google Shape;41;p4"/>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42" name="Google Shape;42;p4"/>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extLst>
      <p:ext uri="{BB962C8B-B14F-4D97-AF65-F5344CB8AC3E}">
        <p14:creationId xmlns:p14="http://schemas.microsoft.com/office/powerpoint/2010/main" val="11228923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over - white">
  <p:cSld name="Cover - white">
    <p:bg>
      <p:bgPr>
        <a:solidFill>
          <a:srgbClr val="FFFFFF"/>
        </a:solidFill>
        <a:effectLst/>
      </p:bgPr>
    </p:bg>
    <p:spTree>
      <p:nvGrpSpPr>
        <p:cNvPr id="1" name="Shape 43"/>
        <p:cNvGrpSpPr/>
        <p:nvPr/>
      </p:nvGrpSpPr>
      <p:grpSpPr>
        <a:xfrm>
          <a:off x="0" y="0"/>
          <a:ext cx="0" cy="0"/>
          <a:chOff x="0" y="0"/>
          <a:chExt cx="0" cy="0"/>
        </a:xfrm>
      </p:grpSpPr>
      <p:pic>
        <p:nvPicPr>
          <p:cNvPr id="44" name="Google Shape;44;p5"/>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45" name="Google Shape;45;p5"/>
          <p:cNvSpPr txBox="1">
            <a:spLocks noGrp="1"/>
          </p:cNvSpPr>
          <p:nvPr>
            <p:ph type="ctrTitle"/>
          </p:nvPr>
        </p:nvSpPr>
        <p:spPr>
          <a:xfrm>
            <a:off x="354650" y="1097925"/>
            <a:ext cx="55713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46" name="Google Shape;46;p5"/>
          <p:cNvSpPr txBox="1">
            <a:spLocks noGrp="1"/>
          </p:cNvSpPr>
          <p:nvPr>
            <p:ph type="subTitle" idx="1"/>
          </p:nvPr>
        </p:nvSpPr>
        <p:spPr>
          <a:xfrm>
            <a:off x="354650" y="2802800"/>
            <a:ext cx="557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800"/>
              <a:buFont typeface="Montserrat"/>
              <a:buNone/>
              <a:defRPr sz="1800">
                <a:solidFill>
                  <a:schemeClr val="accent5"/>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pic>
        <p:nvPicPr>
          <p:cNvPr id="48" name="Google Shape;48;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43" y="453914"/>
            <a:ext cx="1714500" cy="396636"/>
          </a:xfrm>
          <a:prstGeom prst="rect">
            <a:avLst/>
          </a:prstGeom>
          <a:noFill/>
          <a:ln>
            <a:noFill/>
          </a:ln>
        </p:spPr>
      </p:pic>
      <p:sp>
        <p:nvSpPr>
          <p:cNvPr id="49" name="Google Shape;49;p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50" name="Google Shape;50;p5"/>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51" name="Google Shape;51;p5"/>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52" name="Google Shape;52;p5"/>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000"/>
              <a:buNone/>
              <a:defRPr sz="1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23220801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ver - black grid">
  <p:cSld name="Cover - black grid">
    <p:bg>
      <p:bgPr>
        <a:solidFill>
          <a:srgbClr val="000000"/>
        </a:solidFill>
        <a:effectLst/>
      </p:bgPr>
    </p:bg>
    <p:spTree>
      <p:nvGrpSpPr>
        <p:cNvPr id="1" name="Shape 53"/>
        <p:cNvGrpSpPr/>
        <p:nvPr/>
      </p:nvGrpSpPr>
      <p:grpSpPr>
        <a:xfrm>
          <a:off x="0" y="0"/>
          <a:ext cx="0" cy="0"/>
          <a:chOff x="0" y="0"/>
          <a:chExt cx="0" cy="0"/>
        </a:xfrm>
      </p:grpSpPr>
      <p:pic>
        <p:nvPicPr>
          <p:cNvPr id="54" name="Google Shape;54;p6"/>
          <p:cNvPicPr preferRelativeResize="0"/>
          <p:nvPr/>
        </p:nvPicPr>
        <p:blipFill rotWithShape="1">
          <a:blip r:embed="rId2" cstate="screen">
            <a:alphaModFix/>
            <a:extLst>
              <a:ext uri="{28A0092B-C50C-407E-A947-70E740481C1C}">
                <a14:useLocalDpi xmlns:a14="http://schemas.microsoft.com/office/drawing/2010/main"/>
              </a:ext>
            </a:extLst>
          </a:blip>
          <a:srcRect t="-1"/>
          <a:stretch/>
        </p:blipFill>
        <p:spPr>
          <a:xfrm>
            <a:off x="0" y="0"/>
            <a:ext cx="9144000" cy="5151150"/>
          </a:xfrm>
          <a:prstGeom prst="rect">
            <a:avLst/>
          </a:prstGeom>
          <a:noFill/>
          <a:ln>
            <a:noFill/>
          </a:ln>
        </p:spPr>
      </p:pic>
      <p:sp>
        <p:nvSpPr>
          <p:cNvPr id="55" name="Google Shape;55;p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56" name="Google Shape;56;p6"/>
          <p:cNvSpPr txBox="1">
            <a:spLocks noGrp="1"/>
          </p:cNvSpPr>
          <p:nvPr>
            <p:ph type="ctrTitle"/>
          </p:nvPr>
        </p:nvSpPr>
        <p:spPr>
          <a:xfrm>
            <a:off x="354650" y="380025"/>
            <a:ext cx="62682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57" name="Google Shape;57;p6"/>
          <p:cNvSpPr txBox="1">
            <a:spLocks noGrp="1"/>
          </p:cNvSpPr>
          <p:nvPr>
            <p:ph type="subTitle" idx="1"/>
          </p:nvPr>
        </p:nvSpPr>
        <p:spPr>
          <a:xfrm>
            <a:off x="354650" y="1403300"/>
            <a:ext cx="6268200" cy="4941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9pPr>
          </a:lstStyle>
          <a:p>
            <a:endParaRPr/>
          </a:p>
        </p:txBody>
      </p:sp>
      <p:sp>
        <p:nvSpPr>
          <p:cNvPr id="58" name="Google Shape;58;p6"/>
          <p:cNvSpPr txBox="1">
            <a:spLocks noGrp="1"/>
          </p:cNvSpPr>
          <p:nvPr>
            <p:ph type="subTitle" idx="2"/>
          </p:nvPr>
        </p:nvSpPr>
        <p:spPr>
          <a:xfrm>
            <a:off x="354650" y="2195900"/>
            <a:ext cx="4192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59" name="Google Shape;59;p6"/>
          <p:cNvSpPr txBox="1">
            <a:spLocks noGrp="1"/>
          </p:cNvSpPr>
          <p:nvPr>
            <p:ph type="subTitle" idx="3"/>
          </p:nvPr>
        </p:nvSpPr>
        <p:spPr>
          <a:xfrm>
            <a:off x="354650" y="2351000"/>
            <a:ext cx="4192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pic>
        <p:nvPicPr>
          <p:cNvPr id="60" name="Google Shape;60;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49" y="4582650"/>
            <a:ext cx="1329236" cy="307500"/>
          </a:xfrm>
          <a:prstGeom prst="rect">
            <a:avLst/>
          </a:prstGeom>
          <a:noFill/>
          <a:ln>
            <a:noFill/>
          </a:ln>
        </p:spPr>
      </p:pic>
    </p:spTree>
    <p:extLst>
      <p:ext uri="{BB962C8B-B14F-4D97-AF65-F5344CB8AC3E}">
        <p14:creationId xmlns:p14="http://schemas.microsoft.com/office/powerpoint/2010/main" val="2716345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ver - white grid">
  <p:cSld name="Cover - white grid">
    <p:bg>
      <p:bgPr>
        <a:solidFill>
          <a:srgbClr val="FFFFFF"/>
        </a:solidFill>
        <a:effectLst/>
      </p:bgPr>
    </p:bg>
    <p:spTree>
      <p:nvGrpSpPr>
        <p:cNvPr id="1" name="Shape 61"/>
        <p:cNvGrpSpPr/>
        <p:nvPr/>
      </p:nvGrpSpPr>
      <p:grpSpPr>
        <a:xfrm>
          <a:off x="0" y="0"/>
          <a:ext cx="0" cy="0"/>
          <a:chOff x="0" y="0"/>
          <a:chExt cx="0" cy="0"/>
        </a:xfrm>
      </p:grpSpPr>
      <p:pic>
        <p:nvPicPr>
          <p:cNvPr id="62" name="Google Shape;62;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51151"/>
          </a:xfrm>
          <a:prstGeom prst="rect">
            <a:avLst/>
          </a:prstGeom>
          <a:noFill/>
          <a:ln>
            <a:noFill/>
          </a:ln>
        </p:spPr>
      </p:pic>
      <p:sp>
        <p:nvSpPr>
          <p:cNvPr id="63" name="Google Shape;63;p7"/>
          <p:cNvSpPr txBox="1">
            <a:spLocks noGrp="1"/>
          </p:cNvSpPr>
          <p:nvPr>
            <p:ph type="ctrTitle"/>
          </p:nvPr>
        </p:nvSpPr>
        <p:spPr>
          <a:xfrm>
            <a:off x="354650" y="380025"/>
            <a:ext cx="62682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64" name="Google Shape;64;p7"/>
          <p:cNvSpPr txBox="1">
            <a:spLocks noGrp="1"/>
          </p:cNvSpPr>
          <p:nvPr>
            <p:ph type="subTitle" idx="1"/>
          </p:nvPr>
        </p:nvSpPr>
        <p:spPr>
          <a:xfrm>
            <a:off x="354650" y="1403300"/>
            <a:ext cx="6268200" cy="4941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800"/>
              <a:buFont typeface="Montserrat"/>
              <a:buNone/>
              <a:defRPr sz="1800">
                <a:solidFill>
                  <a:schemeClr val="accent5"/>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65" name="Google Shape;65;p7"/>
          <p:cNvSpPr txBox="1">
            <a:spLocks noGrp="1"/>
          </p:cNvSpPr>
          <p:nvPr>
            <p:ph type="subTitle" idx="2"/>
          </p:nvPr>
        </p:nvSpPr>
        <p:spPr>
          <a:xfrm>
            <a:off x="354650" y="2195900"/>
            <a:ext cx="4192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66" name="Google Shape;66;p7"/>
          <p:cNvSpPr txBox="1">
            <a:spLocks noGrp="1"/>
          </p:cNvSpPr>
          <p:nvPr>
            <p:ph type="subTitle" idx="3"/>
          </p:nvPr>
        </p:nvSpPr>
        <p:spPr>
          <a:xfrm>
            <a:off x="354650" y="2351000"/>
            <a:ext cx="4192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pic>
        <p:nvPicPr>
          <p:cNvPr id="67" name="Google Shape;67;p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649" y="4557423"/>
            <a:ext cx="1329236" cy="307500"/>
          </a:xfrm>
          <a:prstGeom prst="rect">
            <a:avLst/>
          </a:prstGeom>
          <a:noFill/>
          <a:ln>
            <a:noFill/>
          </a:ln>
        </p:spPr>
      </p:pic>
      <p:sp>
        <p:nvSpPr>
          <p:cNvPr id="68" name="Google Shape;68;p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Tree>
    <p:extLst>
      <p:ext uri="{BB962C8B-B14F-4D97-AF65-F5344CB8AC3E}">
        <p14:creationId xmlns:p14="http://schemas.microsoft.com/office/powerpoint/2010/main" val="18943661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ver - white/photo right">
  <p:cSld name="Cover - white/photo right">
    <p:bg>
      <p:bgPr>
        <a:solidFill>
          <a:srgbClr val="FFFFFF"/>
        </a:solidFill>
        <a:effectLst/>
      </p:bgPr>
    </p:bg>
    <p:spTree>
      <p:nvGrpSpPr>
        <p:cNvPr id="1" name="Shape 69"/>
        <p:cNvGrpSpPr/>
        <p:nvPr/>
      </p:nvGrpSpPr>
      <p:grpSpPr>
        <a:xfrm>
          <a:off x="0" y="0"/>
          <a:ext cx="0" cy="0"/>
          <a:chOff x="0" y="0"/>
          <a:chExt cx="0" cy="0"/>
        </a:xfrm>
      </p:grpSpPr>
      <p:pic>
        <p:nvPicPr>
          <p:cNvPr id="13" name="Google Shape;70;p8">
            <a:extLst>
              <a:ext uri="{FF2B5EF4-FFF2-40B4-BE49-F238E27FC236}">
                <a16:creationId xmlns:a16="http://schemas.microsoft.com/office/drawing/2014/main" id="{A4DBC985-44D0-964B-ADEB-30C38BCB5979}"/>
              </a:ext>
            </a:extLst>
          </p:cNvPr>
          <p:cNvPicPr preferRelativeResize="0"/>
          <p:nvPr userDrawn="1"/>
        </p:nvPicPr>
        <p:blipFill rotWithShape="1">
          <a:blip r:embed="rId2" cstate="screen">
            <a:extLst>
              <a:ext uri="{28A0092B-C50C-407E-A947-70E740481C1C}">
                <a14:useLocalDpi xmlns:a14="http://schemas.microsoft.com/office/drawing/2010/main"/>
              </a:ext>
            </a:extLst>
          </a:blip>
          <a:srcRect/>
          <a:stretch/>
        </p:blipFill>
        <p:spPr>
          <a:xfrm>
            <a:off x="4581287" y="0"/>
            <a:ext cx="4562713" cy="5143175"/>
          </a:xfrm>
          <a:prstGeom prst="rect">
            <a:avLst/>
          </a:prstGeom>
          <a:noFill/>
          <a:ln>
            <a:noFill/>
          </a:ln>
        </p:spPr>
      </p:pic>
      <p:sp>
        <p:nvSpPr>
          <p:cNvPr id="71" name="Google Shape;71;p8"/>
          <p:cNvSpPr/>
          <p:nvPr/>
        </p:nvSpPr>
        <p:spPr>
          <a:xfrm>
            <a:off x="4557425" y="2572475"/>
            <a:ext cx="2566200" cy="25707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2" name="Google Shape;72;p8"/>
          <p:cNvSpPr/>
          <p:nvPr/>
        </p:nvSpPr>
        <p:spPr>
          <a:xfrm rot="10800000">
            <a:off x="1988688"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3" name="Google Shape;73;p8"/>
          <p:cNvSpPr/>
          <p:nvPr/>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4" name="Google Shape;74;p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75" name="Google Shape;75;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43" y="453914"/>
            <a:ext cx="1714500" cy="396636"/>
          </a:xfrm>
          <a:prstGeom prst="rect">
            <a:avLst/>
          </a:prstGeom>
          <a:noFill/>
          <a:ln>
            <a:noFill/>
          </a:ln>
        </p:spPr>
      </p:pic>
      <p:sp>
        <p:nvSpPr>
          <p:cNvPr id="76" name="Google Shape;76;p8"/>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77" name="Google Shape;77;p8"/>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600"/>
              <a:buFont typeface="Montserrat"/>
              <a:buNone/>
              <a:defRPr sz="1600">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78" name="Google Shape;78;p8"/>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79" name="Google Shape;79;p8"/>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80" name="Google Shape;80;p8"/>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000"/>
              <a:buNone/>
              <a:defRPr sz="1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13441775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ver - black/photo right">
  <p:cSld name="Cover - black/photo right">
    <p:bg>
      <p:bgPr>
        <a:solidFill>
          <a:srgbClr val="000000"/>
        </a:solidFill>
        <a:effectLst/>
      </p:bgPr>
    </p:bg>
    <p:spTree>
      <p:nvGrpSpPr>
        <p:cNvPr id="1" name="Shape 81"/>
        <p:cNvGrpSpPr/>
        <p:nvPr/>
      </p:nvGrpSpPr>
      <p:grpSpPr>
        <a:xfrm>
          <a:off x="0" y="0"/>
          <a:ext cx="0" cy="0"/>
          <a:chOff x="0" y="0"/>
          <a:chExt cx="0" cy="0"/>
        </a:xfrm>
      </p:grpSpPr>
      <p:pic>
        <p:nvPicPr>
          <p:cNvPr id="13" name="Google Shape;82;p9">
            <a:extLst>
              <a:ext uri="{FF2B5EF4-FFF2-40B4-BE49-F238E27FC236}">
                <a16:creationId xmlns:a16="http://schemas.microsoft.com/office/drawing/2014/main" id="{4AE59957-BCA0-2A41-8B41-316661D6B2BA}"/>
              </a:ext>
            </a:extLst>
          </p:cNvPr>
          <p:cNvPicPr preferRelativeResize="0"/>
          <p:nvPr userDrawn="1"/>
        </p:nvPicPr>
        <p:blipFill rotWithShape="1">
          <a:blip r:embed="rId2" cstate="screen">
            <a:extLst>
              <a:ext uri="{28A0092B-C50C-407E-A947-70E740481C1C}">
                <a14:useLocalDpi xmlns:a14="http://schemas.microsoft.com/office/drawing/2010/main"/>
              </a:ext>
            </a:extLst>
          </a:blip>
          <a:srcRect/>
          <a:stretch/>
        </p:blipFill>
        <p:spPr>
          <a:xfrm>
            <a:off x="4581289" y="8575"/>
            <a:ext cx="4562712" cy="5134382"/>
          </a:xfrm>
          <a:prstGeom prst="rect">
            <a:avLst/>
          </a:prstGeom>
          <a:noFill/>
          <a:ln>
            <a:noFill/>
          </a:ln>
        </p:spPr>
      </p:pic>
      <p:sp>
        <p:nvSpPr>
          <p:cNvPr id="83" name="Google Shape;83;p9"/>
          <p:cNvSpPr/>
          <p:nvPr/>
        </p:nvSpPr>
        <p:spPr>
          <a:xfrm>
            <a:off x="4557425" y="2572475"/>
            <a:ext cx="2566200" cy="25707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4" name="Google Shape;84;p9"/>
          <p:cNvSpPr/>
          <p:nvPr/>
        </p:nvSpPr>
        <p:spPr>
          <a:xfrm rot="10800000">
            <a:off x="1988688" y="-422"/>
            <a:ext cx="2592600" cy="2597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5" name="Google Shape;85;p9"/>
          <p:cNvSpPr/>
          <p:nvPr/>
        </p:nvSpPr>
        <p:spPr>
          <a:xfrm>
            <a:off x="-7" y="2572257"/>
            <a:ext cx="2566200" cy="25707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6" name="Google Shape;86;p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87" name="Google Shape;87;p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88" name="Google Shape;88;p9"/>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28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9" name="Google Shape;89;p9"/>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600"/>
              <a:buFont typeface="Montserrat"/>
              <a:buNone/>
              <a:defRPr sz="16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9pPr>
          </a:lstStyle>
          <a:p>
            <a:endParaRPr/>
          </a:p>
        </p:txBody>
      </p:sp>
      <p:sp>
        <p:nvSpPr>
          <p:cNvPr id="90" name="Google Shape;90;p9"/>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1" name="Google Shape;91;p9"/>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2" name="Google Shape;92;p9"/>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extLst>
      <p:ext uri="{BB962C8B-B14F-4D97-AF65-F5344CB8AC3E}">
        <p14:creationId xmlns:p14="http://schemas.microsoft.com/office/powerpoint/2010/main" val="518691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Inside - White/title/body text">
  <p:cSld name="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95" name="Google Shape;95;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96" name="Google Shape;96;p10"/>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Font typeface="Wingdings" pitchFamily="2" charset="2"/>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97" name="Google Shape;97;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0" name="Google Shape;100;p10"/>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01" name="Google Shape;101;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
        <p:nvSpPr>
          <p:cNvPr id="10" name="Slide Number Placeholder 1">
            <a:extLst>
              <a:ext uri="{FF2B5EF4-FFF2-40B4-BE49-F238E27FC236}">
                <a16:creationId xmlns:a16="http://schemas.microsoft.com/office/drawing/2014/main" id="{8B8E32B6-E88A-4229-B25D-F8239638F337}"/>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210927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Grey/radiant N outline">
  <p:cSld name="Divider - Grey/radiant N outline">
    <p:bg>
      <p:bgPr>
        <a:solidFill>
          <a:schemeClr val="accent5"/>
        </a:solidFill>
        <a:effectLst/>
      </p:bgPr>
    </p:bg>
    <p:spTree>
      <p:nvGrpSpPr>
        <p:cNvPr id="1" name="Shape 257"/>
        <p:cNvGrpSpPr/>
        <p:nvPr/>
      </p:nvGrpSpPr>
      <p:grpSpPr>
        <a:xfrm>
          <a:off x="0" y="0"/>
          <a:ext cx="0" cy="0"/>
          <a:chOff x="0" y="0"/>
          <a:chExt cx="0" cy="0"/>
        </a:xfrm>
      </p:grpSpPr>
      <p:pic>
        <p:nvPicPr>
          <p:cNvPr id="262" name="Google Shape;262;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08765" y="0"/>
            <a:ext cx="5135237" cy="5143501"/>
          </a:xfrm>
          <a:prstGeom prst="rect">
            <a:avLst/>
          </a:prstGeom>
          <a:noFill/>
          <a:ln>
            <a:noFill/>
          </a:ln>
        </p:spPr>
      </p:pic>
      <p:sp>
        <p:nvSpPr>
          <p:cNvPr id="259" name="Google Shape;259;p29"/>
          <p:cNvSpPr txBox="1">
            <a:spLocks noGrp="1"/>
          </p:cNvSpPr>
          <p:nvPr>
            <p:ph type="ctrTitle"/>
          </p:nvPr>
        </p:nvSpPr>
        <p:spPr>
          <a:xfrm>
            <a:off x="354650" y="990600"/>
            <a:ext cx="410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60" name="Google Shape;260;p29"/>
          <p:cNvSpPr txBox="1">
            <a:spLocks noGrp="1"/>
          </p:cNvSpPr>
          <p:nvPr>
            <p:ph type="subTitle" idx="1"/>
          </p:nvPr>
        </p:nvSpPr>
        <p:spPr>
          <a:xfrm>
            <a:off x="354650" y="2453125"/>
            <a:ext cx="410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63" name="Google Shape;263;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1631D44B-46C4-47E8-8B1E-3CD258D3633D}"/>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38223034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Inside - White/title/body text 2">
  <p:cSld name="Inside - White/title/body text 2">
    <p:spTree>
      <p:nvGrpSpPr>
        <p:cNvPr id="1" name="Shape 102"/>
        <p:cNvGrpSpPr/>
        <p:nvPr/>
      </p:nvGrpSpPr>
      <p:grpSpPr>
        <a:xfrm>
          <a:off x="0" y="0"/>
          <a:ext cx="0" cy="0"/>
          <a:chOff x="0" y="0"/>
          <a:chExt cx="0" cy="0"/>
        </a:xfrm>
      </p:grpSpPr>
      <p:pic>
        <p:nvPicPr>
          <p:cNvPr id="104" name="Google Shape;104;p1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0"/>
            <a:ext cx="9144000" cy="5142215"/>
          </a:xfrm>
          <a:prstGeom prst="rect">
            <a:avLst/>
          </a:prstGeom>
          <a:noFill/>
          <a:ln>
            <a:noFill/>
          </a:ln>
        </p:spPr>
      </p:pic>
      <p:sp>
        <p:nvSpPr>
          <p:cNvPr id="103" name="Google Shape;103;p11"/>
          <p:cNvSpPr/>
          <p:nvPr/>
        </p:nvSpPr>
        <p:spPr>
          <a:xfrm rot="10800000">
            <a:off x="6619459" y="0"/>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05" name="Google Shape;105;p1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6" name="Google Shape;106;p11"/>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Font typeface="Wingdings" pitchFamily="2" charset="2"/>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07" name="Google Shape;107;p1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08" name="Google Shape;108;p1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0" name="Google Shape;110;p11"/>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1" name="Slide Number Placeholder 1">
            <a:extLst>
              <a:ext uri="{FF2B5EF4-FFF2-40B4-BE49-F238E27FC236}">
                <a16:creationId xmlns:a16="http://schemas.microsoft.com/office/drawing/2014/main" id="{6EC2A19B-F716-4840-978E-41224D7CF3A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12" name="Google Shape;101;p10">
            <a:extLst>
              <a:ext uri="{FF2B5EF4-FFF2-40B4-BE49-F238E27FC236}">
                <a16:creationId xmlns:a16="http://schemas.microsoft.com/office/drawing/2014/main" id="{6428208E-F826-43EC-B2DE-F40E305A015E}"/>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32544652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Inside - Black/title/body text">
  <p:cSld name="Inside - Black/title/body text">
    <p:bg>
      <p:bgPr>
        <a:solidFill>
          <a:srgbClr val="000000"/>
        </a:solidFill>
        <a:effectLst/>
      </p:bgPr>
    </p:bg>
    <p:spTree>
      <p:nvGrpSpPr>
        <p:cNvPr id="1" name="Shape 112"/>
        <p:cNvGrpSpPr/>
        <p:nvPr/>
      </p:nvGrpSpPr>
      <p:grpSpPr>
        <a:xfrm>
          <a:off x="0" y="0"/>
          <a:ext cx="0" cy="0"/>
          <a:chOff x="0" y="0"/>
          <a:chExt cx="0" cy="0"/>
        </a:xfrm>
      </p:grpSpPr>
      <p:pic>
        <p:nvPicPr>
          <p:cNvPr id="113" name="Google Shape;113;p12"/>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114" name="Google Shape;114;p1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15" name="Google Shape;115;p12"/>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Font typeface="Wingdings" pitchFamily="2" charset="2"/>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16" name="Google Shape;116;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17" name="Google Shape;117;p12"/>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9" name="Google Shape;119;p12"/>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0" name="Slide Number Placeholder 1">
            <a:extLst>
              <a:ext uri="{FF2B5EF4-FFF2-40B4-BE49-F238E27FC236}">
                <a16:creationId xmlns:a16="http://schemas.microsoft.com/office/drawing/2014/main" id="{1E1B8224-FD00-40FD-88AE-113BE286A741}"/>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1" name="Google Shape;101;p10">
            <a:extLst>
              <a:ext uri="{FF2B5EF4-FFF2-40B4-BE49-F238E27FC236}">
                <a16:creationId xmlns:a16="http://schemas.microsoft.com/office/drawing/2014/main" id="{7BC94F30-6D39-4622-A6E6-F604848772AD}"/>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856451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Inside - Black/title/body text 2">
  <p:cSld name="Inside - Black/title/body text 2">
    <p:bg>
      <p:bgPr>
        <a:solidFill>
          <a:srgbClr val="000000"/>
        </a:solidFill>
        <a:effectLst/>
      </p:bgPr>
    </p:bg>
    <p:spTree>
      <p:nvGrpSpPr>
        <p:cNvPr id="1" name="Shape 121"/>
        <p:cNvGrpSpPr/>
        <p:nvPr/>
      </p:nvGrpSpPr>
      <p:grpSpPr>
        <a:xfrm>
          <a:off x="0" y="0"/>
          <a:ext cx="0" cy="0"/>
          <a:chOff x="0" y="0"/>
          <a:chExt cx="0" cy="0"/>
        </a:xfrm>
      </p:grpSpPr>
      <p:pic>
        <p:nvPicPr>
          <p:cNvPr id="123" name="Google Shape;123;p13"/>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122" name="Google Shape;122;p13"/>
          <p:cNvSpPr/>
          <p:nvPr/>
        </p:nvSpPr>
        <p:spPr>
          <a:xfrm rot="10800000">
            <a:off x="6570000" y="0"/>
            <a:ext cx="2574000" cy="2574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24" name="Google Shape;124;p1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5" name="Google Shape;125;p13"/>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Font typeface="Wingdings" pitchFamily="2" charset="2"/>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26" name="Google Shape;126;p1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27" name="Google Shape;127;p13"/>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9" name="Google Shape;129;p13"/>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1" name="Slide Number Placeholder 1">
            <a:extLst>
              <a:ext uri="{FF2B5EF4-FFF2-40B4-BE49-F238E27FC236}">
                <a16:creationId xmlns:a16="http://schemas.microsoft.com/office/drawing/2014/main" id="{A983056A-50F8-49C6-96B3-B3B820950F4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2" name="Google Shape;101;p10">
            <a:extLst>
              <a:ext uri="{FF2B5EF4-FFF2-40B4-BE49-F238E27FC236}">
                <a16:creationId xmlns:a16="http://schemas.microsoft.com/office/drawing/2014/main" id="{54F57F36-04BF-4E0C-8A4E-3756424B5C44}"/>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4819138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Inside - White/photo right">
  <p:cSld name="Inside - White/photo right">
    <p:spTree>
      <p:nvGrpSpPr>
        <p:cNvPr id="1" name="Shape 131"/>
        <p:cNvGrpSpPr/>
        <p:nvPr/>
      </p:nvGrpSpPr>
      <p:grpSpPr>
        <a:xfrm>
          <a:off x="0" y="0"/>
          <a:ext cx="0" cy="0"/>
          <a:chOff x="0" y="0"/>
          <a:chExt cx="0" cy="0"/>
        </a:xfrm>
      </p:grpSpPr>
      <p:pic>
        <p:nvPicPr>
          <p:cNvPr id="132" name="Google Shape;132;p1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pic>
        <p:nvPicPr>
          <p:cNvPr id="12" name="Google Shape;140;p14">
            <a:extLst>
              <a:ext uri="{FF2B5EF4-FFF2-40B4-BE49-F238E27FC236}">
                <a16:creationId xmlns:a16="http://schemas.microsoft.com/office/drawing/2014/main" id="{2D932F69-46E2-F34F-A22C-BA0D9DC2AA4E}"/>
              </a:ext>
            </a:extLst>
          </p:cNvPr>
          <p:cNvPicPr preferRelativeResize="0"/>
          <p:nvPr userDrawn="1"/>
        </p:nvPicPr>
        <p:blipFill rotWithShape="1">
          <a:blip r:embed="rId3" cstate="screen">
            <a:extLst>
              <a:ext uri="{28A0092B-C50C-407E-A947-70E740481C1C}">
                <a14:useLocalDpi xmlns:a14="http://schemas.microsoft.com/office/drawing/2010/main"/>
              </a:ext>
            </a:extLst>
          </a:blip>
          <a:srcRect/>
          <a:stretch/>
        </p:blipFill>
        <p:spPr>
          <a:xfrm>
            <a:off x="4566350" y="1"/>
            <a:ext cx="4580654" cy="5143492"/>
          </a:xfrm>
          <a:prstGeom prst="rect">
            <a:avLst/>
          </a:prstGeom>
          <a:noFill/>
          <a:ln>
            <a:noFill/>
          </a:ln>
        </p:spPr>
      </p:pic>
      <p:sp>
        <p:nvSpPr>
          <p:cNvPr id="141" name="Google Shape;141;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3" name="Google Shape;133;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35" name="Google Shape;135;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37" name="Google Shape;137;p14"/>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8" name="Google Shape;138;p14"/>
          <p:cNvSpPr txBox="1">
            <a:spLocks noGrp="1"/>
          </p:cNvSpPr>
          <p:nvPr>
            <p:ph type="body" idx="2"/>
          </p:nvPr>
        </p:nvSpPr>
        <p:spPr>
          <a:xfrm>
            <a:off x="354650" y="1253950"/>
            <a:ext cx="3798300" cy="29337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Font typeface="Wingdings" pitchFamily="2" charset="2"/>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39" name="Google Shape;139;p14"/>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3" name="Slide Number Placeholder 1">
            <a:extLst>
              <a:ext uri="{FF2B5EF4-FFF2-40B4-BE49-F238E27FC236}">
                <a16:creationId xmlns:a16="http://schemas.microsoft.com/office/drawing/2014/main" id="{AA8EBF9A-0081-419D-8712-890118C5781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4" name="Google Shape;101;p10">
            <a:extLst>
              <a:ext uri="{FF2B5EF4-FFF2-40B4-BE49-F238E27FC236}">
                <a16:creationId xmlns:a16="http://schemas.microsoft.com/office/drawing/2014/main" id="{49F39C81-B420-4536-A55B-C0DBDFF329FE}"/>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228028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nside - Black/photo right">
  <p:cSld name="Inside - Black/photo right">
    <p:bg>
      <p:bgPr>
        <a:solidFill>
          <a:srgbClr val="000000"/>
        </a:solidFill>
        <a:effectLst/>
      </p:bgPr>
    </p:bg>
    <p:spTree>
      <p:nvGrpSpPr>
        <p:cNvPr id="1" name="Shape 142"/>
        <p:cNvGrpSpPr/>
        <p:nvPr/>
      </p:nvGrpSpPr>
      <p:grpSpPr>
        <a:xfrm>
          <a:off x="0" y="0"/>
          <a:ext cx="0" cy="0"/>
          <a:chOff x="0" y="0"/>
          <a:chExt cx="0" cy="0"/>
        </a:xfrm>
      </p:grpSpPr>
      <p:pic>
        <p:nvPicPr>
          <p:cNvPr id="143" name="Google Shape;143;p15"/>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44" name="Google Shape;144;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47" name="Google Shape;147;p15"/>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49" name="Google Shape;149;p15"/>
          <p:cNvSpPr txBox="1">
            <a:spLocks noGrp="1"/>
          </p:cNvSpPr>
          <p:nvPr>
            <p:ph type="body" idx="3"/>
          </p:nvPr>
        </p:nvSpPr>
        <p:spPr>
          <a:xfrm>
            <a:off x="354650" y="12775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Font typeface="Wingdings" pitchFamily="2" charset="2"/>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pic>
        <p:nvPicPr>
          <p:cNvPr id="12" name="Google Shape;150;p15">
            <a:extLst>
              <a:ext uri="{FF2B5EF4-FFF2-40B4-BE49-F238E27FC236}">
                <a16:creationId xmlns:a16="http://schemas.microsoft.com/office/drawing/2014/main" id="{4EACCDD9-51AE-6B47-8045-5123E1F0252F}"/>
              </a:ext>
            </a:extLst>
          </p:cNvPr>
          <p:cNvPicPr preferRelativeResize="0"/>
          <p:nvPr userDrawn="1"/>
        </p:nvPicPr>
        <p:blipFill rotWithShape="1">
          <a:blip r:embed="rId3" cstate="screen">
            <a:extLst>
              <a:ext uri="{28A0092B-C50C-407E-A947-70E740481C1C}">
                <a14:useLocalDpi xmlns:a14="http://schemas.microsoft.com/office/drawing/2010/main"/>
              </a:ext>
            </a:extLst>
          </a:blip>
          <a:srcRect/>
          <a:stretch/>
        </p:blipFill>
        <p:spPr>
          <a:xfrm>
            <a:off x="4572874" y="0"/>
            <a:ext cx="4571126" cy="5143500"/>
          </a:xfrm>
          <a:prstGeom prst="rect">
            <a:avLst/>
          </a:prstGeom>
          <a:noFill/>
          <a:ln>
            <a:noFill/>
          </a:ln>
        </p:spPr>
      </p:pic>
      <p:sp>
        <p:nvSpPr>
          <p:cNvPr id="152" name="Google Shape;152;p15"/>
          <p:cNvSpPr/>
          <p:nvPr/>
        </p:nvSpPr>
        <p:spPr>
          <a:xfrm>
            <a:off x="4553824" y="2529975"/>
            <a:ext cx="2615100" cy="2615700"/>
          </a:xfrm>
          <a:prstGeom prst="rtTriangle">
            <a:avLst/>
          </a:prstGeom>
          <a:solidFill>
            <a:srgbClr val="000000"/>
          </a:solidFill>
          <a:ln w="9525" cap="flat" cmpd="sng">
            <a:solidFill>
              <a:schemeClr val="accent4">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45" name="Google Shape;145;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48" name="Google Shape;148;p15"/>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3" name="Slide Number Placeholder 1">
            <a:extLst>
              <a:ext uri="{FF2B5EF4-FFF2-40B4-BE49-F238E27FC236}">
                <a16:creationId xmlns:a16="http://schemas.microsoft.com/office/drawing/2014/main" id="{41B82D64-7411-4EAA-8453-6D4218FE9163}"/>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4" name="Google Shape;101;p10">
            <a:extLst>
              <a:ext uri="{FF2B5EF4-FFF2-40B4-BE49-F238E27FC236}">
                <a16:creationId xmlns:a16="http://schemas.microsoft.com/office/drawing/2014/main" id="{C6B3EE3B-D859-4D3E-AC3B-879AE282952C}"/>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8572393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nside - White/photo right 2">
  <p:cSld name="Inside - White/photo right 2">
    <p:spTree>
      <p:nvGrpSpPr>
        <p:cNvPr id="1" name="Shape 153"/>
        <p:cNvGrpSpPr/>
        <p:nvPr/>
      </p:nvGrpSpPr>
      <p:grpSpPr>
        <a:xfrm>
          <a:off x="0" y="0"/>
          <a:ext cx="0" cy="0"/>
          <a:chOff x="0" y="0"/>
          <a:chExt cx="0" cy="0"/>
        </a:xfrm>
      </p:grpSpPr>
      <p:pic>
        <p:nvPicPr>
          <p:cNvPr id="154" name="Google Shape;154;p1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155" name="Google Shape;155;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59" name="Google Shape;159;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Font typeface="Wingdings" pitchFamily="2" charset="2"/>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2" name="Rectangle 1">
            <a:extLst>
              <a:ext uri="{FF2B5EF4-FFF2-40B4-BE49-F238E27FC236}">
                <a16:creationId xmlns:a16="http://schemas.microsoft.com/office/drawing/2014/main" id="{1CEBCD7E-22DA-D042-B868-3E4628AF3AAF}"/>
              </a:ext>
            </a:extLst>
          </p:cNvPr>
          <p:cNvSpPr/>
          <p:nvPr userDrawn="1"/>
        </p:nvSpPr>
        <p:spPr>
          <a:xfrm>
            <a:off x="4572000" y="0"/>
            <a:ext cx="4571995" cy="5142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ontserrat" panose="00000500000000000000" pitchFamily="2" charset="0"/>
              </a:rPr>
              <a:t>Photo placeholder</a:t>
            </a:r>
          </a:p>
        </p:txBody>
      </p:sp>
      <p:sp>
        <p:nvSpPr>
          <p:cNvPr id="12" name="Slide Number Placeholder 1">
            <a:extLst>
              <a:ext uri="{FF2B5EF4-FFF2-40B4-BE49-F238E27FC236}">
                <a16:creationId xmlns:a16="http://schemas.microsoft.com/office/drawing/2014/main" id="{B470DD41-8F1A-4CAD-9A84-CF3BFBB6DF3A}"/>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
        <p:nvSpPr>
          <p:cNvPr id="157" name="Google Shape;157;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1" name="Google Shape;101;p10">
            <a:extLst>
              <a:ext uri="{FF2B5EF4-FFF2-40B4-BE49-F238E27FC236}">
                <a16:creationId xmlns:a16="http://schemas.microsoft.com/office/drawing/2014/main" id="{FE4E7434-3B97-401D-A150-B398C16A7574}"/>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7917096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nside - Black/photo right 2">
  <p:cSld name="Inside - Black/photo right 2">
    <p:bg>
      <p:bgPr>
        <a:solidFill>
          <a:srgbClr val="000000"/>
        </a:solidFill>
        <a:effectLst/>
      </p:bgPr>
    </p:bg>
    <p:spTree>
      <p:nvGrpSpPr>
        <p:cNvPr id="1" name="Shape 163"/>
        <p:cNvGrpSpPr/>
        <p:nvPr/>
      </p:nvGrpSpPr>
      <p:grpSpPr>
        <a:xfrm>
          <a:off x="0" y="0"/>
          <a:ext cx="0" cy="0"/>
          <a:chOff x="0" y="0"/>
          <a:chExt cx="0" cy="0"/>
        </a:xfrm>
      </p:grpSpPr>
      <p:pic>
        <p:nvPicPr>
          <p:cNvPr id="164" name="Google Shape;164;p17"/>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65" name="Google Shape;165;p1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3" name="Rectangle 12">
            <a:extLst>
              <a:ext uri="{FF2B5EF4-FFF2-40B4-BE49-F238E27FC236}">
                <a16:creationId xmlns:a16="http://schemas.microsoft.com/office/drawing/2014/main" id="{C4B88EFE-F8EF-7547-83DF-ACEE7FF0F2AD}"/>
              </a:ext>
            </a:extLst>
          </p:cNvPr>
          <p:cNvSpPr/>
          <p:nvPr userDrawn="1"/>
        </p:nvSpPr>
        <p:spPr>
          <a:xfrm>
            <a:off x="4572000" y="0"/>
            <a:ext cx="4571995" cy="5142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ontserrat" panose="00000500000000000000" pitchFamily="2" charset="0"/>
              </a:rPr>
              <a:t>Photo placeholder</a:t>
            </a:r>
          </a:p>
        </p:txBody>
      </p:sp>
      <p:sp>
        <p:nvSpPr>
          <p:cNvPr id="166" name="Google Shape;166;p1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68" name="Google Shape;168;p17"/>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69" name="Google Shape;169;p17"/>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70" name="Google Shape;170;p17"/>
          <p:cNvSpPr txBox="1">
            <a:spLocks noGrp="1"/>
          </p:cNvSpPr>
          <p:nvPr>
            <p:ph type="body" idx="3"/>
          </p:nvPr>
        </p:nvSpPr>
        <p:spPr>
          <a:xfrm>
            <a:off x="354650" y="12013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Font typeface="Wingdings" pitchFamily="2" charset="2"/>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2" name="Slide Number Placeholder 1">
            <a:extLst>
              <a:ext uri="{FF2B5EF4-FFF2-40B4-BE49-F238E27FC236}">
                <a16:creationId xmlns:a16="http://schemas.microsoft.com/office/drawing/2014/main" id="{F8A5CFC8-64EF-4D27-9F14-6554BBF2898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1" name="Google Shape;101;p10">
            <a:extLst>
              <a:ext uri="{FF2B5EF4-FFF2-40B4-BE49-F238E27FC236}">
                <a16:creationId xmlns:a16="http://schemas.microsoft.com/office/drawing/2014/main" id="{F39CD992-1E2D-42F8-96B3-D508BD06664D}"/>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6336187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nside - White/grey">
  <p:cSld name="Inside - White/grey">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75" name="Google Shape;175;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77" name="Google Shape;177;p1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79" name="Google Shape;179;p18"/>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80" name="Google Shape;180;p18"/>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81" name="Google Shape;181;p18"/>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300"/>
              <a:buNone/>
              <a:defRPr b="1">
                <a:latin typeface="Montserrat" panose="00000500000000000000" pitchFamily="2" charset="0"/>
              </a:defRPr>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2" name="Google Shape;182;p18"/>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300"/>
              <a:buNone/>
              <a:defRPr b="1">
                <a:latin typeface="Montserrat" panose="00000500000000000000" pitchFamily="2" charset="0"/>
              </a:defRPr>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3" name="Google Shape;183;p18"/>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Font typeface="Wingdings" pitchFamily="2" charset="2"/>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84" name="Google Shape;184;p18"/>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Font typeface="Wingdings" pitchFamily="2" charset="2"/>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cxnSp>
        <p:nvCxnSpPr>
          <p:cNvPr id="185" name="Google Shape;185;p18"/>
          <p:cNvCxnSpPr/>
          <p:nvPr/>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18"/>
          <p:cNvCxnSpPr/>
          <p:nvPr/>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sp>
        <p:nvSpPr>
          <p:cNvPr id="15" name="Slide Number Placeholder 1">
            <a:extLst>
              <a:ext uri="{FF2B5EF4-FFF2-40B4-BE49-F238E27FC236}">
                <a16:creationId xmlns:a16="http://schemas.microsoft.com/office/drawing/2014/main" id="{C771A2F8-0435-4246-BBD2-08385B9EB3E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16" name="Google Shape;101;p10">
            <a:extLst>
              <a:ext uri="{FF2B5EF4-FFF2-40B4-BE49-F238E27FC236}">
                <a16:creationId xmlns:a16="http://schemas.microsoft.com/office/drawing/2014/main" id="{D4AFF7AB-0ACB-456B-81AE-C7E83710D014}"/>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4552851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Inside - Black/grey">
  <p:cSld name="Inside - Black/grey">
    <p:bg>
      <p:bgPr>
        <a:solidFill>
          <a:srgbClr val="000000"/>
        </a:solidFill>
        <a:effectLst/>
      </p:bgPr>
    </p:bg>
    <p:spTree>
      <p:nvGrpSpPr>
        <p:cNvPr id="1" name="Shape 187"/>
        <p:cNvGrpSpPr/>
        <p:nvPr/>
      </p:nvGrpSpPr>
      <p:grpSpPr>
        <a:xfrm>
          <a:off x="0" y="0"/>
          <a:ext cx="0" cy="0"/>
          <a:chOff x="0" y="0"/>
          <a:chExt cx="0" cy="0"/>
        </a:xfrm>
      </p:grpSpPr>
      <p:pic>
        <p:nvPicPr>
          <p:cNvPr id="188" name="Google Shape;188;p19"/>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89" name="Google Shape;189;p1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91" name="Google Shape;191;p1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93" name="Google Shape;193;p1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94" name="Google Shape;194;p19"/>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95" name="Google Shape;195;p19"/>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300"/>
              <a:buNone/>
              <a:defRPr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6" name="Google Shape;196;p19"/>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300"/>
              <a:buNone/>
              <a:defRPr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7" name="Google Shape;197;p19"/>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Font typeface="Wingdings" pitchFamily="2" charset="2"/>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98" name="Google Shape;198;p19"/>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Font typeface="Wingdings" pitchFamily="2" charset="2"/>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cxnSp>
        <p:nvCxnSpPr>
          <p:cNvPr id="199" name="Google Shape;199;p19"/>
          <p:cNvCxnSpPr/>
          <p:nvPr/>
        </p:nvCxnSpPr>
        <p:spPr>
          <a:xfrm>
            <a:off x="343027" y="1686759"/>
            <a:ext cx="3826800" cy="0"/>
          </a:xfrm>
          <a:prstGeom prst="straightConnector1">
            <a:avLst/>
          </a:prstGeom>
          <a:noFill/>
          <a:ln w="9525" cap="flat" cmpd="sng">
            <a:solidFill>
              <a:srgbClr val="FFFFFF"/>
            </a:solidFill>
            <a:prstDash val="solid"/>
            <a:round/>
            <a:headEnd type="none" w="med" len="med"/>
            <a:tailEnd type="none" w="med" len="med"/>
          </a:ln>
        </p:spPr>
      </p:cxnSp>
      <p:cxnSp>
        <p:nvCxnSpPr>
          <p:cNvPr id="200" name="Google Shape;200;p19"/>
          <p:cNvCxnSpPr/>
          <p:nvPr/>
        </p:nvCxnSpPr>
        <p:spPr>
          <a:xfrm>
            <a:off x="4986586" y="1686759"/>
            <a:ext cx="3826800" cy="0"/>
          </a:xfrm>
          <a:prstGeom prst="straightConnector1">
            <a:avLst/>
          </a:prstGeom>
          <a:noFill/>
          <a:ln w="9525" cap="flat" cmpd="sng">
            <a:solidFill>
              <a:srgbClr val="FFFFFF"/>
            </a:solidFill>
            <a:prstDash val="solid"/>
            <a:round/>
            <a:headEnd type="none" w="med" len="med"/>
            <a:tailEnd type="none" w="med" len="med"/>
          </a:ln>
        </p:spPr>
      </p:cxnSp>
      <p:sp>
        <p:nvSpPr>
          <p:cNvPr id="15" name="Slide Number Placeholder 1">
            <a:extLst>
              <a:ext uri="{FF2B5EF4-FFF2-40B4-BE49-F238E27FC236}">
                <a16:creationId xmlns:a16="http://schemas.microsoft.com/office/drawing/2014/main" id="{9668F1AA-18FB-4E98-AB08-53932F5D6939}"/>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6" name="Google Shape;101;p10">
            <a:extLst>
              <a:ext uri="{FF2B5EF4-FFF2-40B4-BE49-F238E27FC236}">
                <a16:creationId xmlns:a16="http://schemas.microsoft.com/office/drawing/2014/main" id="{A6C30868-A097-4D7F-BFD5-15A58ABC5D0A}"/>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31932259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Inside - White/lattice right">
  <p:cSld name="Inside - White/lattice right">
    <p:spTree>
      <p:nvGrpSpPr>
        <p:cNvPr id="1" name="Shape 201"/>
        <p:cNvGrpSpPr/>
        <p:nvPr/>
      </p:nvGrpSpPr>
      <p:grpSpPr>
        <a:xfrm>
          <a:off x="0" y="0"/>
          <a:ext cx="0" cy="0"/>
          <a:chOff x="0" y="0"/>
          <a:chExt cx="0" cy="0"/>
        </a:xfrm>
      </p:grpSpPr>
      <p:pic>
        <p:nvPicPr>
          <p:cNvPr id="207" name="Google Shape;207;p20"/>
          <p:cNvPicPr preferRelativeResize="0"/>
          <p:nvPr/>
        </p:nvPicPr>
        <p:blipFill>
          <a:blip r:embed="rId2" cstate="screen">
            <a:alphaModFix amt="50000"/>
            <a:extLst>
              <a:ext uri="{28A0092B-C50C-407E-A947-70E740481C1C}">
                <a14:useLocalDpi xmlns:a14="http://schemas.microsoft.com/office/drawing/2010/main"/>
              </a:ext>
            </a:extLst>
          </a:blip>
          <a:stretch>
            <a:fillRect/>
          </a:stretch>
        </p:blipFill>
        <p:spPr>
          <a:xfrm>
            <a:off x="6552793" y="-35809"/>
            <a:ext cx="2615075" cy="5210852"/>
          </a:xfrm>
          <a:prstGeom prst="rect">
            <a:avLst/>
          </a:prstGeom>
          <a:noFill/>
          <a:ln>
            <a:noFill/>
          </a:ln>
        </p:spPr>
      </p:pic>
      <p:sp>
        <p:nvSpPr>
          <p:cNvPr id="202" name="Google Shape;202;p2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05" name="Google Shape;205;p2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06" name="Google Shape;206;p2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08" name="Google Shape;208;p2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9" name="Slide Number Placeholder 1">
            <a:extLst>
              <a:ext uri="{FF2B5EF4-FFF2-40B4-BE49-F238E27FC236}">
                <a16:creationId xmlns:a16="http://schemas.microsoft.com/office/drawing/2014/main" id="{D115AF1D-A59B-4519-A076-4789E88AE6B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10" name="Google Shape;101;p10">
            <a:extLst>
              <a:ext uri="{FF2B5EF4-FFF2-40B4-BE49-F238E27FC236}">
                <a16:creationId xmlns:a16="http://schemas.microsoft.com/office/drawing/2014/main" id="{6CF5E361-341D-4BEF-A493-E8F82698EB27}"/>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026529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White/grid">
  <p:cSld name="Divider - White/grid">
    <p:bg>
      <p:bgPr>
        <a:solidFill>
          <a:srgbClr val="FFFFFF"/>
        </a:solidFill>
        <a:effectLst/>
      </p:bgPr>
    </p:bg>
    <p:spTree>
      <p:nvGrpSpPr>
        <p:cNvPr id="1" name="Shape 273"/>
        <p:cNvGrpSpPr/>
        <p:nvPr/>
      </p:nvGrpSpPr>
      <p:grpSpPr>
        <a:xfrm>
          <a:off x="0" y="0"/>
          <a:ext cx="0" cy="0"/>
          <a:chOff x="0" y="0"/>
          <a:chExt cx="0" cy="0"/>
        </a:xfrm>
      </p:grpSpPr>
      <p:sp>
        <p:nvSpPr>
          <p:cNvPr id="274" name="Google Shape;274;p31"/>
          <p:cNvSpPr/>
          <p:nvPr/>
        </p:nvSpPr>
        <p:spPr>
          <a:xfrm>
            <a:off x="4009300" y="7625"/>
            <a:ext cx="257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rot="10800000">
            <a:off x="6583362"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1"/>
          <p:cNvSpPr txBox="1">
            <a:spLocks noGrp="1"/>
          </p:cNvSpPr>
          <p:nvPr>
            <p:ph type="ctrTitle"/>
          </p:nvPr>
        </p:nvSpPr>
        <p:spPr>
          <a:xfrm>
            <a:off x="354650" y="990600"/>
            <a:ext cx="41289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81" name="Google Shape;281;p31"/>
          <p:cNvSpPr txBox="1">
            <a:spLocks noGrp="1"/>
          </p:cNvSpPr>
          <p:nvPr>
            <p:ph type="subTitle" idx="1"/>
          </p:nvPr>
        </p:nvSpPr>
        <p:spPr>
          <a:xfrm>
            <a:off x="354650" y="2453125"/>
            <a:ext cx="4128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83" name="Google Shape;283;p3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8D257491-8FCC-41CB-953D-5F84DA3DD642}"/>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22337889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nside - black/lattice right">
  <p:cSld name="Inside - black/lattice right">
    <p:bg>
      <p:bgPr>
        <a:solidFill>
          <a:srgbClr val="000000"/>
        </a:solidFill>
        <a:effectLst/>
      </p:bgPr>
    </p:bg>
    <p:spTree>
      <p:nvGrpSpPr>
        <p:cNvPr id="1" name="Shape 209"/>
        <p:cNvGrpSpPr/>
        <p:nvPr/>
      </p:nvGrpSpPr>
      <p:grpSpPr>
        <a:xfrm>
          <a:off x="0" y="0"/>
          <a:ext cx="0" cy="0"/>
          <a:chOff x="0" y="0"/>
          <a:chExt cx="0" cy="0"/>
        </a:xfrm>
      </p:grpSpPr>
      <p:pic>
        <p:nvPicPr>
          <p:cNvPr id="210" name="Google Shape;210;p21"/>
          <p:cNvPicPr preferRelativeResize="0"/>
          <p:nvPr/>
        </p:nvPicPr>
        <p:blipFill>
          <a:blip r:embed="rId2" cstate="screen">
            <a:alphaModFix amt="20000"/>
            <a:extLst>
              <a:ext uri="{28A0092B-C50C-407E-A947-70E740481C1C}">
                <a14:useLocalDpi xmlns:a14="http://schemas.microsoft.com/office/drawing/2010/main"/>
              </a:ext>
            </a:extLst>
          </a:blip>
          <a:stretch>
            <a:fillRect/>
          </a:stretch>
        </p:blipFill>
        <p:spPr>
          <a:xfrm>
            <a:off x="6552793" y="-23875"/>
            <a:ext cx="2615075" cy="5210852"/>
          </a:xfrm>
          <a:prstGeom prst="rect">
            <a:avLst/>
          </a:prstGeom>
          <a:noFill/>
          <a:ln>
            <a:noFill/>
          </a:ln>
        </p:spPr>
      </p:pic>
      <p:sp>
        <p:nvSpPr>
          <p:cNvPr id="211" name="Google Shape;211;p2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14" name="Google Shape;214;p2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15" name="Google Shape;215;p2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16" name="Google Shape;216;p2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9" name="Slide Number Placeholder 1">
            <a:extLst>
              <a:ext uri="{FF2B5EF4-FFF2-40B4-BE49-F238E27FC236}">
                <a16:creationId xmlns:a16="http://schemas.microsoft.com/office/drawing/2014/main" id="{F53FEE6E-C386-45DD-8310-4FD4F49CF9F9}"/>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0" name="Google Shape;101;p10">
            <a:extLst>
              <a:ext uri="{FF2B5EF4-FFF2-40B4-BE49-F238E27FC236}">
                <a16:creationId xmlns:a16="http://schemas.microsoft.com/office/drawing/2014/main" id="{E2E91838-A1C1-40C2-9B14-DD812F86F2FD}"/>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0605100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Inside - White/sidebar">
  <p:cSld name="Inside - White/sidebar">
    <p:spTree>
      <p:nvGrpSpPr>
        <p:cNvPr id="1" name="Shape 217"/>
        <p:cNvGrpSpPr/>
        <p:nvPr/>
      </p:nvGrpSpPr>
      <p:grpSpPr>
        <a:xfrm>
          <a:off x="0" y="0"/>
          <a:ext cx="0" cy="0"/>
          <a:chOff x="0" y="0"/>
          <a:chExt cx="0" cy="0"/>
        </a:xfrm>
      </p:grpSpPr>
      <p:pic>
        <p:nvPicPr>
          <p:cNvPr id="218" name="Google Shape;218;p2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552793" y="0"/>
            <a:ext cx="2591207" cy="5151150"/>
          </a:xfrm>
          <a:prstGeom prst="rect">
            <a:avLst/>
          </a:prstGeom>
          <a:noFill/>
          <a:ln>
            <a:noFill/>
          </a:ln>
        </p:spPr>
      </p:pic>
      <p:sp>
        <p:nvSpPr>
          <p:cNvPr id="224" name="Google Shape;224;p22"/>
          <p:cNvSpPr/>
          <p:nvPr/>
        </p:nvSpPr>
        <p:spPr>
          <a:xfrm>
            <a:off x="6552793" y="3838912"/>
            <a:ext cx="1304700" cy="1304588"/>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19" name="Google Shape;219;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22" name="Google Shape;222;p2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23" name="Google Shape;223;p2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25" name="Google Shape;225;p22"/>
          <p:cNvSpPr txBox="1">
            <a:spLocks noGrp="1"/>
          </p:cNvSpPr>
          <p:nvPr>
            <p:ph type="ctrTitle" idx="2"/>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0" name="Slide Number Placeholder 1">
            <a:extLst>
              <a:ext uri="{FF2B5EF4-FFF2-40B4-BE49-F238E27FC236}">
                <a16:creationId xmlns:a16="http://schemas.microsoft.com/office/drawing/2014/main" id="{54A8CE89-4B66-48A2-8019-250EE02B3D0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11" name="Google Shape;101;p10">
            <a:extLst>
              <a:ext uri="{FF2B5EF4-FFF2-40B4-BE49-F238E27FC236}">
                <a16:creationId xmlns:a16="http://schemas.microsoft.com/office/drawing/2014/main" id="{3DF74302-56F3-4C78-BF11-9ACDB409A82A}"/>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33504319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Inside - black/sidebar">
  <p:cSld name="Inside - black/sidebar">
    <p:bg>
      <p:bgPr>
        <a:solidFill>
          <a:srgbClr val="000000"/>
        </a:solidFill>
        <a:effectLst/>
      </p:bgPr>
    </p:bg>
    <p:spTree>
      <p:nvGrpSpPr>
        <p:cNvPr id="1" name="Shape 226"/>
        <p:cNvGrpSpPr/>
        <p:nvPr/>
      </p:nvGrpSpPr>
      <p:grpSpPr>
        <a:xfrm>
          <a:off x="0" y="0"/>
          <a:ext cx="0" cy="0"/>
          <a:chOff x="0" y="0"/>
          <a:chExt cx="0" cy="0"/>
        </a:xfrm>
      </p:grpSpPr>
      <p:pic>
        <p:nvPicPr>
          <p:cNvPr id="227" name="Google Shape;227;p23"/>
          <p:cNvPicPr preferRelativeResize="0"/>
          <p:nvPr/>
        </p:nvPicPr>
        <p:blipFill>
          <a:blip r:embed="rId2" cstate="screen">
            <a:alphaModFix amt="20000"/>
            <a:extLst>
              <a:ext uri="{28A0092B-C50C-407E-A947-70E740481C1C}">
                <a14:useLocalDpi xmlns:a14="http://schemas.microsoft.com/office/drawing/2010/main"/>
              </a:ext>
            </a:extLst>
          </a:blip>
          <a:stretch>
            <a:fillRect/>
          </a:stretch>
        </p:blipFill>
        <p:spPr>
          <a:xfrm>
            <a:off x="6552793" y="-23875"/>
            <a:ext cx="2615075" cy="5210852"/>
          </a:xfrm>
          <a:prstGeom prst="rect">
            <a:avLst/>
          </a:prstGeom>
          <a:noFill/>
          <a:ln>
            <a:noFill/>
          </a:ln>
        </p:spPr>
      </p:pic>
      <p:sp>
        <p:nvSpPr>
          <p:cNvPr id="234" name="Google Shape;234;p23"/>
          <p:cNvSpPr/>
          <p:nvPr/>
        </p:nvSpPr>
        <p:spPr>
          <a:xfrm>
            <a:off x="6573350" y="3870575"/>
            <a:ext cx="1304700" cy="1272925"/>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28" name="Google Shape;228;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31" name="Google Shape;231;p2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32" name="Google Shape;232;p2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33" name="Google Shape;233;p23"/>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235" name="Google Shape;235;p23"/>
          <p:cNvSpPr txBox="1">
            <a:spLocks noGrp="1"/>
          </p:cNvSpPr>
          <p:nvPr>
            <p:ph type="ctrTitle" idx="3"/>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1" name="Slide Number Placeholder 1">
            <a:extLst>
              <a:ext uri="{FF2B5EF4-FFF2-40B4-BE49-F238E27FC236}">
                <a16:creationId xmlns:a16="http://schemas.microsoft.com/office/drawing/2014/main" id="{53D21804-8FD2-4DDE-9E60-62C7898BD48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2" name="Google Shape;101;p10">
            <a:extLst>
              <a:ext uri="{FF2B5EF4-FFF2-40B4-BE49-F238E27FC236}">
                <a16:creationId xmlns:a16="http://schemas.microsoft.com/office/drawing/2014/main" id="{7A570BB8-CCBB-4666-95A7-427C1B8D98A9}"/>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9689109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Inside - White/photo right column">
  <p:cSld name="Inside - White/photo right column">
    <p:spTree>
      <p:nvGrpSpPr>
        <p:cNvPr id="1" name="Shape 236"/>
        <p:cNvGrpSpPr/>
        <p:nvPr/>
      </p:nvGrpSpPr>
      <p:grpSpPr>
        <a:xfrm>
          <a:off x="0" y="0"/>
          <a:ext cx="0" cy="0"/>
          <a:chOff x="0" y="0"/>
          <a:chExt cx="0" cy="0"/>
        </a:xfrm>
      </p:grpSpPr>
      <p:sp>
        <p:nvSpPr>
          <p:cNvPr id="2" name="Rectangle 1">
            <a:extLst>
              <a:ext uri="{FF2B5EF4-FFF2-40B4-BE49-F238E27FC236}">
                <a16:creationId xmlns:a16="http://schemas.microsoft.com/office/drawing/2014/main" id="{71636624-A589-7447-ADA4-9507D9F3E6D1}"/>
              </a:ext>
            </a:extLst>
          </p:cNvPr>
          <p:cNvSpPr/>
          <p:nvPr userDrawn="1"/>
        </p:nvSpPr>
        <p:spPr>
          <a:xfrm>
            <a:off x="6573350" y="0"/>
            <a:ext cx="2570650" cy="5151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panose="00000500000000000000" pitchFamily="2" charset="0"/>
              </a:rPr>
              <a:t>Photo placeholder</a:t>
            </a:r>
          </a:p>
        </p:txBody>
      </p:sp>
      <p:sp>
        <p:nvSpPr>
          <p:cNvPr id="238" name="Google Shape;238;p2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41" name="Google Shape;241;p2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42" name="Google Shape;242;p24"/>
          <p:cNvSpPr txBox="1">
            <a:spLocks noGrp="1"/>
          </p:cNvSpPr>
          <p:nvPr>
            <p:ph type="title"/>
          </p:nvPr>
        </p:nvSpPr>
        <p:spPr>
          <a:xfrm>
            <a:off x="354650" y="292625"/>
            <a:ext cx="5901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1900"/>
              <a:buNone/>
              <a:defRPr>
                <a:solidFill>
                  <a:srgbClr val="000000"/>
                </a:solidFill>
                <a:latin typeface="Montserrat" panose="00000500000000000000" pitchFamily="2" charset="0"/>
              </a:defRPr>
            </a:lvl1pPr>
            <a:lvl2pPr lvl="1" rtl="0">
              <a:spcBef>
                <a:spcPts val="0"/>
              </a:spcBef>
              <a:spcAft>
                <a:spcPts val="0"/>
              </a:spcAft>
              <a:buClr>
                <a:srgbClr val="000000"/>
              </a:buClr>
              <a:buSzPts val="1900"/>
              <a:buNone/>
              <a:defRPr>
                <a:solidFill>
                  <a:srgbClr val="000000"/>
                </a:solidFill>
              </a:defRPr>
            </a:lvl2pPr>
            <a:lvl3pPr lvl="2" rtl="0">
              <a:spcBef>
                <a:spcPts val="0"/>
              </a:spcBef>
              <a:spcAft>
                <a:spcPts val="0"/>
              </a:spcAft>
              <a:buClr>
                <a:srgbClr val="000000"/>
              </a:buClr>
              <a:buSzPts val="1900"/>
              <a:buNone/>
              <a:defRPr>
                <a:solidFill>
                  <a:srgbClr val="000000"/>
                </a:solidFill>
              </a:defRPr>
            </a:lvl3pPr>
            <a:lvl4pPr lvl="3" rtl="0">
              <a:spcBef>
                <a:spcPts val="0"/>
              </a:spcBef>
              <a:spcAft>
                <a:spcPts val="0"/>
              </a:spcAft>
              <a:buClr>
                <a:srgbClr val="000000"/>
              </a:buClr>
              <a:buSzPts val="1900"/>
              <a:buNone/>
              <a:defRPr>
                <a:solidFill>
                  <a:srgbClr val="000000"/>
                </a:solidFill>
              </a:defRPr>
            </a:lvl4pPr>
            <a:lvl5pPr lvl="4" rtl="0">
              <a:spcBef>
                <a:spcPts val="0"/>
              </a:spcBef>
              <a:spcAft>
                <a:spcPts val="0"/>
              </a:spcAft>
              <a:buClr>
                <a:srgbClr val="000000"/>
              </a:buClr>
              <a:buSzPts val="1900"/>
              <a:buNone/>
              <a:defRPr>
                <a:solidFill>
                  <a:srgbClr val="000000"/>
                </a:solidFill>
              </a:defRPr>
            </a:lvl5pPr>
            <a:lvl6pPr lvl="5" rtl="0">
              <a:spcBef>
                <a:spcPts val="0"/>
              </a:spcBef>
              <a:spcAft>
                <a:spcPts val="0"/>
              </a:spcAft>
              <a:buClr>
                <a:srgbClr val="000000"/>
              </a:buClr>
              <a:buSzPts val="1900"/>
              <a:buNone/>
              <a:defRPr>
                <a:solidFill>
                  <a:srgbClr val="000000"/>
                </a:solidFill>
              </a:defRPr>
            </a:lvl6pPr>
            <a:lvl7pPr lvl="6" rtl="0">
              <a:spcBef>
                <a:spcPts val="0"/>
              </a:spcBef>
              <a:spcAft>
                <a:spcPts val="0"/>
              </a:spcAft>
              <a:buClr>
                <a:srgbClr val="000000"/>
              </a:buClr>
              <a:buSzPts val="1900"/>
              <a:buNone/>
              <a:defRPr>
                <a:solidFill>
                  <a:srgbClr val="000000"/>
                </a:solidFill>
              </a:defRPr>
            </a:lvl7pPr>
            <a:lvl8pPr lvl="7" rtl="0">
              <a:spcBef>
                <a:spcPts val="0"/>
              </a:spcBef>
              <a:spcAft>
                <a:spcPts val="0"/>
              </a:spcAft>
              <a:buClr>
                <a:srgbClr val="000000"/>
              </a:buClr>
              <a:buSzPts val="1900"/>
              <a:buNone/>
              <a:defRPr>
                <a:solidFill>
                  <a:srgbClr val="000000"/>
                </a:solidFill>
              </a:defRPr>
            </a:lvl8pPr>
            <a:lvl9pPr lvl="8" rtl="0">
              <a:spcBef>
                <a:spcPts val="0"/>
              </a:spcBef>
              <a:spcAft>
                <a:spcPts val="0"/>
              </a:spcAft>
              <a:buClr>
                <a:srgbClr val="000000"/>
              </a:buClr>
              <a:buSzPts val="1900"/>
              <a:buNone/>
              <a:defRPr>
                <a:solidFill>
                  <a:srgbClr val="000000"/>
                </a:solidFill>
              </a:defRPr>
            </a:lvl9pPr>
          </a:lstStyle>
          <a:p>
            <a:endParaRPr/>
          </a:p>
        </p:txBody>
      </p:sp>
      <p:sp>
        <p:nvSpPr>
          <p:cNvPr id="243" name="Google Shape;243;p24"/>
          <p:cNvSpPr txBox="1">
            <a:spLocks noGrp="1"/>
          </p:cNvSpPr>
          <p:nvPr>
            <p:ph type="subTitle" idx="2"/>
          </p:nvPr>
        </p:nvSpPr>
        <p:spPr>
          <a:xfrm>
            <a:off x="354650" y="620550"/>
            <a:ext cx="5901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9" name="Slide Number Placeholder 1">
            <a:extLst>
              <a:ext uri="{FF2B5EF4-FFF2-40B4-BE49-F238E27FC236}">
                <a16:creationId xmlns:a16="http://schemas.microsoft.com/office/drawing/2014/main" id="{B4C601A2-B866-4002-B3D4-739D303482D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0" name="Google Shape;101;p10">
            <a:extLst>
              <a:ext uri="{FF2B5EF4-FFF2-40B4-BE49-F238E27FC236}">
                <a16:creationId xmlns:a16="http://schemas.microsoft.com/office/drawing/2014/main" id="{50155D5E-BED1-452E-8C0F-A909E01FBBE9}"/>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9396212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Inside - Black/photo right column">
  <p:cSld name="Inside - Black/photo right column">
    <p:bg>
      <p:bgPr>
        <a:solidFill>
          <a:srgbClr val="000000"/>
        </a:solidFill>
        <a:effectLst/>
      </p:bgPr>
    </p:bg>
    <p:spTree>
      <p:nvGrpSpPr>
        <p:cNvPr id="1" name="Shape 244"/>
        <p:cNvGrpSpPr/>
        <p:nvPr/>
      </p:nvGrpSpPr>
      <p:grpSpPr>
        <a:xfrm>
          <a:off x="0" y="0"/>
          <a:ext cx="0" cy="0"/>
          <a:chOff x="0" y="0"/>
          <a:chExt cx="0" cy="0"/>
        </a:xfrm>
      </p:grpSpPr>
      <p:sp>
        <p:nvSpPr>
          <p:cNvPr id="9" name="Rectangle 8">
            <a:extLst>
              <a:ext uri="{FF2B5EF4-FFF2-40B4-BE49-F238E27FC236}">
                <a16:creationId xmlns:a16="http://schemas.microsoft.com/office/drawing/2014/main" id="{A28FEA6E-903F-BB47-B6EE-13CC80CCDA93}"/>
              </a:ext>
            </a:extLst>
          </p:cNvPr>
          <p:cNvSpPr/>
          <p:nvPr userDrawn="1"/>
        </p:nvSpPr>
        <p:spPr>
          <a:xfrm>
            <a:off x="6573350" y="0"/>
            <a:ext cx="2570650" cy="5151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panose="00000500000000000000" pitchFamily="2" charset="0"/>
              </a:rPr>
              <a:t>Photo placeholder</a:t>
            </a:r>
          </a:p>
        </p:txBody>
      </p:sp>
      <p:sp>
        <p:nvSpPr>
          <p:cNvPr id="246" name="Google Shape;246;p2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49" name="Google Shape;249;p2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50" name="Google Shape;250;p25"/>
          <p:cNvSpPr txBox="1">
            <a:spLocks noGrp="1"/>
          </p:cNvSpPr>
          <p:nvPr>
            <p:ph type="title"/>
          </p:nvPr>
        </p:nvSpPr>
        <p:spPr>
          <a:xfrm>
            <a:off x="354650" y="292625"/>
            <a:ext cx="58731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51" name="Google Shape;251;p25"/>
          <p:cNvSpPr txBox="1">
            <a:spLocks noGrp="1"/>
          </p:cNvSpPr>
          <p:nvPr>
            <p:ph type="subTitle" idx="2"/>
          </p:nvPr>
        </p:nvSpPr>
        <p:spPr>
          <a:xfrm>
            <a:off x="354650" y="620550"/>
            <a:ext cx="58731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 name="Slide Number Placeholder 1">
            <a:extLst>
              <a:ext uri="{FF2B5EF4-FFF2-40B4-BE49-F238E27FC236}">
                <a16:creationId xmlns:a16="http://schemas.microsoft.com/office/drawing/2014/main" id="{BDB73468-ECD2-4F90-95CC-D09EC5A420D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1" name="Google Shape;101;p10">
            <a:extLst>
              <a:ext uri="{FF2B5EF4-FFF2-40B4-BE49-F238E27FC236}">
                <a16:creationId xmlns:a16="http://schemas.microsoft.com/office/drawing/2014/main" id="{64C97A5E-CF35-4445-8221-5E685C25E16E}"/>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1161143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Divider - White/text left">
  <p:cSld name="Divider - White/text left">
    <p:bg>
      <p:bgPr>
        <a:blipFill dpi="0" rotWithShape="1">
          <a:blip r:embed="rId2">
            <a:lum/>
          </a:blip>
          <a:srcRect/>
          <a:stretch>
            <a:fillRect/>
          </a:stretch>
        </a:blipFill>
        <a:effectLst/>
      </p:bgPr>
    </p:bg>
    <p:spTree>
      <p:nvGrpSpPr>
        <p:cNvPr id="1" name="Shape 252"/>
        <p:cNvGrpSpPr/>
        <p:nvPr/>
      </p:nvGrpSpPr>
      <p:grpSpPr>
        <a:xfrm>
          <a:off x="0" y="0"/>
          <a:ext cx="0" cy="0"/>
          <a:chOff x="0" y="0"/>
          <a:chExt cx="0" cy="0"/>
        </a:xfrm>
      </p:grpSpPr>
      <p:sp>
        <p:nvSpPr>
          <p:cNvPr id="254" name="Google Shape;254;p2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57" name="Google Shape;257;p2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58" name="Google Shape;258;p26"/>
          <p:cNvSpPr txBox="1">
            <a:spLocks noGrp="1"/>
          </p:cNvSpPr>
          <p:nvPr>
            <p:ph type="ctrTitle"/>
          </p:nvPr>
        </p:nvSpPr>
        <p:spPr>
          <a:xfrm>
            <a:off x="3546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8" name="Slide Number Placeholder 1">
            <a:extLst>
              <a:ext uri="{FF2B5EF4-FFF2-40B4-BE49-F238E27FC236}">
                <a16:creationId xmlns:a16="http://schemas.microsoft.com/office/drawing/2014/main" id="{4D5BE30F-FE36-42CD-BFF1-4901F9414696}"/>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9" name="Google Shape;101;p10">
            <a:extLst>
              <a:ext uri="{FF2B5EF4-FFF2-40B4-BE49-F238E27FC236}">
                <a16:creationId xmlns:a16="http://schemas.microsoft.com/office/drawing/2014/main" id="{617FC8F4-6200-4316-936E-F84586AF18D5}"/>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32099100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ivider - black/text left">
  <p:cSld name="Divider - black/text left">
    <p:bg>
      <p:bgPr>
        <a:solidFill>
          <a:srgbClr val="000000"/>
        </a:solidFill>
        <a:effectLst/>
      </p:bgPr>
    </p:bg>
    <p:spTree>
      <p:nvGrpSpPr>
        <p:cNvPr id="1" name="Shape 259"/>
        <p:cNvGrpSpPr/>
        <p:nvPr/>
      </p:nvGrpSpPr>
      <p:grpSpPr>
        <a:xfrm>
          <a:off x="0" y="0"/>
          <a:ext cx="0" cy="0"/>
          <a:chOff x="0" y="0"/>
          <a:chExt cx="0" cy="0"/>
        </a:xfrm>
      </p:grpSpPr>
      <p:pic>
        <p:nvPicPr>
          <p:cNvPr id="260" name="Google Shape;260;p27"/>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0"/>
            <a:ext cx="9142185" cy="5143501"/>
          </a:xfrm>
          <a:prstGeom prst="rect">
            <a:avLst/>
          </a:prstGeom>
          <a:noFill/>
          <a:ln>
            <a:noFill/>
          </a:ln>
        </p:spPr>
      </p:pic>
      <p:sp>
        <p:nvSpPr>
          <p:cNvPr id="261" name="Google Shape;261;p2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64" name="Google Shape;264;p2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65" name="Google Shape;265;p27"/>
          <p:cNvSpPr txBox="1">
            <a:spLocks noGrp="1"/>
          </p:cNvSpPr>
          <p:nvPr>
            <p:ph type="ctrTitle"/>
          </p:nvPr>
        </p:nvSpPr>
        <p:spPr>
          <a:xfrm>
            <a:off x="354650" y="991550"/>
            <a:ext cx="404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8" name="Slide Number Placeholder 1">
            <a:extLst>
              <a:ext uri="{FF2B5EF4-FFF2-40B4-BE49-F238E27FC236}">
                <a16:creationId xmlns:a16="http://schemas.microsoft.com/office/drawing/2014/main" id="{117E31BD-66E9-4ED4-BE95-59B96E122FA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9" name="Google Shape;101;p10">
            <a:extLst>
              <a:ext uri="{FF2B5EF4-FFF2-40B4-BE49-F238E27FC236}">
                <a16:creationId xmlns:a16="http://schemas.microsoft.com/office/drawing/2014/main" id="{AF36D003-57F5-4A87-88AE-62B87CFAF08A}"/>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8450301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Divider - white/text right">
  <p:cSld name="Divider - white/text right">
    <p:spTree>
      <p:nvGrpSpPr>
        <p:cNvPr id="1" name="Shape 266"/>
        <p:cNvGrpSpPr/>
        <p:nvPr/>
      </p:nvGrpSpPr>
      <p:grpSpPr>
        <a:xfrm>
          <a:off x="0" y="0"/>
          <a:ext cx="0" cy="0"/>
          <a:chOff x="0" y="0"/>
          <a:chExt cx="0" cy="0"/>
        </a:xfrm>
      </p:grpSpPr>
      <p:pic>
        <p:nvPicPr>
          <p:cNvPr id="267" name="Google Shape;267;p2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9143995" cy="5144520"/>
          </a:xfrm>
          <a:prstGeom prst="rect">
            <a:avLst/>
          </a:prstGeom>
          <a:noFill/>
          <a:ln>
            <a:noFill/>
          </a:ln>
        </p:spPr>
      </p:pic>
      <p:sp>
        <p:nvSpPr>
          <p:cNvPr id="268" name="Google Shape;268;p2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71" name="Google Shape;271;p2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72" name="Google Shape;272;p28"/>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8" name="Slide Number Placeholder 1">
            <a:extLst>
              <a:ext uri="{FF2B5EF4-FFF2-40B4-BE49-F238E27FC236}">
                <a16:creationId xmlns:a16="http://schemas.microsoft.com/office/drawing/2014/main" id="{CDD400A3-383B-4D73-AB19-AC0B4C0A0A4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9" name="Google Shape;101;p10">
            <a:extLst>
              <a:ext uri="{FF2B5EF4-FFF2-40B4-BE49-F238E27FC236}">
                <a16:creationId xmlns:a16="http://schemas.microsoft.com/office/drawing/2014/main" id="{892B4A3B-DE28-4D7B-9F64-0B5D445679FC}"/>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0478048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ivider - black/text right">
  <p:cSld name="Divider - black/text right">
    <p:bg>
      <p:bgPr>
        <a:solidFill>
          <a:srgbClr val="000000"/>
        </a:solidFill>
        <a:effectLst/>
      </p:bgPr>
    </p:bg>
    <p:spTree>
      <p:nvGrpSpPr>
        <p:cNvPr id="1" name="Shape 273"/>
        <p:cNvGrpSpPr/>
        <p:nvPr/>
      </p:nvGrpSpPr>
      <p:grpSpPr>
        <a:xfrm>
          <a:off x="0" y="0"/>
          <a:ext cx="0" cy="0"/>
          <a:chOff x="0" y="0"/>
          <a:chExt cx="0" cy="0"/>
        </a:xfrm>
      </p:grpSpPr>
      <p:pic>
        <p:nvPicPr>
          <p:cNvPr id="278" name="Google Shape;278;p29"/>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0"/>
            <a:ext cx="9142205" cy="5143501"/>
          </a:xfrm>
          <a:prstGeom prst="rect">
            <a:avLst/>
          </a:prstGeom>
          <a:noFill/>
          <a:ln>
            <a:noFill/>
          </a:ln>
        </p:spPr>
      </p:pic>
      <p:sp>
        <p:nvSpPr>
          <p:cNvPr id="274" name="Google Shape;274;p2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77" name="Google Shape;277;p2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79" name="Google Shape;279;p29"/>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 name="Slide Number Placeholder 1">
            <a:extLst>
              <a:ext uri="{FF2B5EF4-FFF2-40B4-BE49-F238E27FC236}">
                <a16:creationId xmlns:a16="http://schemas.microsoft.com/office/drawing/2014/main" id="{8A10C968-7054-4A63-ACE8-2D06B18A8DE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9" name="Google Shape;101;p10">
            <a:extLst>
              <a:ext uri="{FF2B5EF4-FFF2-40B4-BE49-F238E27FC236}">
                <a16:creationId xmlns:a16="http://schemas.microsoft.com/office/drawing/2014/main" id="{010FCF4E-1E6A-4AA4-A517-62767437108E}"/>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41919907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ivider - White/photo left">
  <p:cSld name="Divider - White/photo left">
    <p:spTree>
      <p:nvGrpSpPr>
        <p:cNvPr id="1" name="Shape 280"/>
        <p:cNvGrpSpPr/>
        <p:nvPr/>
      </p:nvGrpSpPr>
      <p:grpSpPr>
        <a:xfrm>
          <a:off x="0" y="0"/>
          <a:ext cx="0" cy="0"/>
          <a:chOff x="0" y="0"/>
          <a:chExt cx="0" cy="0"/>
        </a:xfrm>
      </p:grpSpPr>
      <p:pic>
        <p:nvPicPr>
          <p:cNvPr id="12" name="Google Shape;281;p30">
            <a:extLst>
              <a:ext uri="{FF2B5EF4-FFF2-40B4-BE49-F238E27FC236}">
                <a16:creationId xmlns:a16="http://schemas.microsoft.com/office/drawing/2014/main" id="{45653BBF-367C-0E43-A872-26819C9EFC3B}"/>
              </a:ext>
            </a:extLst>
          </p:cNvPr>
          <p:cNvPicPr preferRelativeResize="0"/>
          <p:nvPr userDrawn="1"/>
        </p:nvPicPr>
        <p:blipFill rotWithShape="1">
          <a:blip r:embed="rId2" cstate="screen">
            <a:extLst>
              <a:ext uri="{28A0092B-C50C-407E-A947-70E740481C1C}">
                <a14:useLocalDpi xmlns:a14="http://schemas.microsoft.com/office/drawing/2010/main"/>
              </a:ext>
            </a:extLst>
          </a:blip>
          <a:srcRect l="3089" t="2148" r="1473" b="193"/>
          <a:stretch/>
        </p:blipFill>
        <p:spPr>
          <a:xfrm>
            <a:off x="-7" y="-418"/>
            <a:ext cx="7128171" cy="5143910"/>
          </a:xfrm>
          <a:prstGeom prst="rect">
            <a:avLst/>
          </a:prstGeom>
          <a:noFill/>
          <a:ln>
            <a:noFill/>
          </a:ln>
        </p:spPr>
      </p:pic>
      <p:pic>
        <p:nvPicPr>
          <p:cNvPr id="9" name="Google Shape;23;p3">
            <a:extLst>
              <a:ext uri="{FF2B5EF4-FFF2-40B4-BE49-F238E27FC236}">
                <a16:creationId xmlns:a16="http://schemas.microsoft.com/office/drawing/2014/main" id="{0ADA2F69-1ACE-1F4C-B11A-314808EE5926}"/>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rot="10800000">
            <a:off x="1905821" y="0"/>
            <a:ext cx="7238179" cy="5143501"/>
          </a:xfrm>
          <a:prstGeom prst="rect">
            <a:avLst/>
          </a:prstGeom>
          <a:noFill/>
          <a:ln>
            <a:noFill/>
          </a:ln>
        </p:spPr>
      </p:pic>
      <p:sp>
        <p:nvSpPr>
          <p:cNvPr id="10" name="Google Shape;72;p8">
            <a:extLst>
              <a:ext uri="{FF2B5EF4-FFF2-40B4-BE49-F238E27FC236}">
                <a16:creationId xmlns:a16="http://schemas.microsoft.com/office/drawing/2014/main" id="{B618B09B-4EDE-7B4C-AB69-C4A1A7783280}"/>
              </a:ext>
            </a:extLst>
          </p:cNvPr>
          <p:cNvSpPr/>
          <p:nvPr userDrawn="1"/>
        </p:nvSpPr>
        <p:spPr>
          <a:xfrm rot="10800000">
            <a:off x="1969024"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 name="Google Shape;73;p8">
            <a:extLst>
              <a:ext uri="{FF2B5EF4-FFF2-40B4-BE49-F238E27FC236}">
                <a16:creationId xmlns:a16="http://schemas.microsoft.com/office/drawing/2014/main" id="{3D343AA7-C545-1040-8DDF-A8CA18DCE61D}"/>
              </a:ext>
            </a:extLst>
          </p:cNvPr>
          <p:cNvSpPr/>
          <p:nvPr userDrawn="1"/>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83" name="Google Shape;283;p3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86" name="Google Shape;286;p3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87" name="Google Shape;287;p30"/>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3" name="Slide Number Placeholder 1">
            <a:extLst>
              <a:ext uri="{FF2B5EF4-FFF2-40B4-BE49-F238E27FC236}">
                <a16:creationId xmlns:a16="http://schemas.microsoft.com/office/drawing/2014/main" id="{7FD9D147-813F-415E-8820-B39C9C550323}"/>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14" name="Google Shape;101;p10">
            <a:extLst>
              <a:ext uri="{FF2B5EF4-FFF2-40B4-BE49-F238E27FC236}">
                <a16:creationId xmlns:a16="http://schemas.microsoft.com/office/drawing/2014/main" id="{A94651A6-CFFB-49F9-9026-9D4446736809}"/>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923223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 Black">
  <p:cSld name="Quote - Black">
    <p:bg>
      <p:bgPr>
        <a:solidFill>
          <a:srgbClr val="000000"/>
        </a:solidFill>
        <a:effectLst/>
      </p:bgPr>
    </p:bg>
    <p:spTree>
      <p:nvGrpSpPr>
        <p:cNvPr id="1" name="Shape 284"/>
        <p:cNvGrpSpPr/>
        <p:nvPr/>
      </p:nvGrpSpPr>
      <p:grpSpPr>
        <a:xfrm>
          <a:off x="0" y="0"/>
          <a:ext cx="0" cy="0"/>
          <a:chOff x="0" y="0"/>
          <a:chExt cx="0" cy="0"/>
        </a:xfrm>
      </p:grpSpPr>
      <p:sp>
        <p:nvSpPr>
          <p:cNvPr id="285" name="Google Shape;285;p32"/>
          <p:cNvSpPr/>
          <p:nvPr/>
        </p:nvSpPr>
        <p:spPr>
          <a:xfrm>
            <a:off x="-19050" y="2514600"/>
            <a:ext cx="2618100" cy="2644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rot="10800000">
            <a:off x="6525900" y="-19050"/>
            <a:ext cx="2618100" cy="2644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txBox="1"/>
          <p:nvPr/>
        </p:nvSpPr>
        <p:spPr>
          <a:xfrm>
            <a:off x="1308261" y="500178"/>
            <a:ext cx="645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0">
                <a:solidFill>
                  <a:schemeClr val="accent1"/>
                </a:solidFill>
              </a:rPr>
              <a:t>“</a:t>
            </a:r>
            <a:endParaRPr sz="15000">
              <a:solidFill>
                <a:schemeClr val="accent1"/>
              </a:solidFill>
            </a:endParaRPr>
          </a:p>
        </p:txBody>
      </p:sp>
      <p:sp>
        <p:nvSpPr>
          <p:cNvPr id="290" name="Google Shape;290;p32"/>
          <p:cNvSpPr txBox="1">
            <a:spLocks noGrp="1"/>
          </p:cNvSpPr>
          <p:nvPr>
            <p:ph type="ctrTitle"/>
          </p:nvPr>
        </p:nvSpPr>
        <p:spPr>
          <a:xfrm>
            <a:off x="1444900" y="1565050"/>
            <a:ext cx="5081100" cy="13893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91" name="Google Shape;291;p32"/>
          <p:cNvSpPr txBox="1">
            <a:spLocks noGrp="1"/>
          </p:cNvSpPr>
          <p:nvPr>
            <p:ph type="subTitle" idx="1"/>
          </p:nvPr>
        </p:nvSpPr>
        <p:spPr>
          <a:xfrm>
            <a:off x="1444900" y="2801950"/>
            <a:ext cx="5064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pic>
        <p:nvPicPr>
          <p:cNvPr id="292" name="Google Shape;292;p3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52A62E47-4F2A-4A75-BED7-E049CB341766}"/>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
        <p:nvSpPr>
          <p:cNvPr id="11" name="Google Shape;126;p15">
            <a:extLst>
              <a:ext uri="{FF2B5EF4-FFF2-40B4-BE49-F238E27FC236}">
                <a16:creationId xmlns:a16="http://schemas.microsoft.com/office/drawing/2014/main" id="{50D76505-B7EC-DF41-A893-5FEAB012E0DF}"/>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1071152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ivider - Black/photo left">
  <p:cSld name="Divider - Black/photo left">
    <p:spTree>
      <p:nvGrpSpPr>
        <p:cNvPr id="1" name="Shape 288"/>
        <p:cNvGrpSpPr/>
        <p:nvPr/>
      </p:nvGrpSpPr>
      <p:grpSpPr>
        <a:xfrm>
          <a:off x="0" y="0"/>
          <a:ext cx="0" cy="0"/>
          <a:chOff x="0" y="0"/>
          <a:chExt cx="0" cy="0"/>
        </a:xfrm>
      </p:grpSpPr>
      <p:pic>
        <p:nvPicPr>
          <p:cNvPr id="12" name="Google Shape;289;p31">
            <a:extLst>
              <a:ext uri="{FF2B5EF4-FFF2-40B4-BE49-F238E27FC236}">
                <a16:creationId xmlns:a16="http://schemas.microsoft.com/office/drawing/2014/main" id="{D30E1D1C-8594-4343-96EF-E301909C3A22}"/>
              </a:ext>
            </a:extLst>
          </p:cNvPr>
          <p:cNvPicPr preferRelativeResize="0"/>
          <p:nvPr userDrawn="1"/>
        </p:nvPicPr>
        <p:blipFill>
          <a:blip r:embed="rId2" cstate="screen">
            <a:extLst>
              <a:ext uri="{28A0092B-C50C-407E-A947-70E740481C1C}">
                <a14:useLocalDpi xmlns:a14="http://schemas.microsoft.com/office/drawing/2010/main"/>
              </a:ext>
            </a:extLst>
          </a:blip>
          <a:stretch>
            <a:fillRect/>
          </a:stretch>
        </p:blipFill>
        <p:spPr>
          <a:xfrm>
            <a:off x="1311" y="1328"/>
            <a:ext cx="7715058" cy="5141629"/>
          </a:xfrm>
          <a:prstGeom prst="rect">
            <a:avLst/>
          </a:prstGeom>
          <a:noFill/>
          <a:ln>
            <a:noFill/>
          </a:ln>
        </p:spPr>
      </p:pic>
      <p:pic>
        <p:nvPicPr>
          <p:cNvPr id="13" name="Google Shape;11;p2">
            <a:extLst>
              <a:ext uri="{FF2B5EF4-FFF2-40B4-BE49-F238E27FC236}">
                <a16:creationId xmlns:a16="http://schemas.microsoft.com/office/drawing/2014/main" id="{9752A445-BBC2-A64C-BD40-844FC14B922B}"/>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l="59" r="36331"/>
          <a:stretch/>
        </p:blipFill>
        <p:spPr>
          <a:xfrm rot="10800000">
            <a:off x="4514239" y="-9"/>
            <a:ext cx="4628450" cy="5143501"/>
          </a:xfrm>
          <a:prstGeom prst="rect">
            <a:avLst/>
          </a:prstGeom>
          <a:noFill/>
          <a:ln>
            <a:noFill/>
          </a:ln>
        </p:spPr>
      </p:pic>
      <p:sp>
        <p:nvSpPr>
          <p:cNvPr id="10" name="Google Shape;84;p9">
            <a:extLst>
              <a:ext uri="{FF2B5EF4-FFF2-40B4-BE49-F238E27FC236}">
                <a16:creationId xmlns:a16="http://schemas.microsoft.com/office/drawing/2014/main" id="{0996072D-2B34-1743-B3C3-F67EACB49654}"/>
              </a:ext>
            </a:extLst>
          </p:cNvPr>
          <p:cNvSpPr/>
          <p:nvPr userDrawn="1"/>
        </p:nvSpPr>
        <p:spPr>
          <a:xfrm rot="10800000">
            <a:off x="1949360" y="-422"/>
            <a:ext cx="2592600" cy="2597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 name="Google Shape;85;p9">
            <a:extLst>
              <a:ext uri="{FF2B5EF4-FFF2-40B4-BE49-F238E27FC236}">
                <a16:creationId xmlns:a16="http://schemas.microsoft.com/office/drawing/2014/main" id="{F0BD5811-199B-4545-B506-354705A03B32}"/>
              </a:ext>
            </a:extLst>
          </p:cNvPr>
          <p:cNvSpPr/>
          <p:nvPr userDrawn="1"/>
        </p:nvSpPr>
        <p:spPr>
          <a:xfrm>
            <a:off x="-7" y="2572257"/>
            <a:ext cx="2566200" cy="25707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91" name="Google Shape;291;p3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94" name="Google Shape;294;p3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95" name="Google Shape;295;p31"/>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4" name="Slide Number Placeholder 1">
            <a:extLst>
              <a:ext uri="{FF2B5EF4-FFF2-40B4-BE49-F238E27FC236}">
                <a16:creationId xmlns:a16="http://schemas.microsoft.com/office/drawing/2014/main" id="{257AA0D2-0E8D-47AD-810B-E01A07D5749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5" name="Google Shape;101;p10">
            <a:extLst>
              <a:ext uri="{FF2B5EF4-FFF2-40B4-BE49-F238E27FC236}">
                <a16:creationId xmlns:a16="http://schemas.microsoft.com/office/drawing/2014/main" id="{BB9E1361-2006-44C4-9F3E-1FDE718078EE}"/>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7379603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Inside - White blank" type="blank">
  <p:cSld name="Inside - White blank">
    <p:spTree>
      <p:nvGrpSpPr>
        <p:cNvPr id="1" name="Shape 296"/>
        <p:cNvGrpSpPr/>
        <p:nvPr/>
      </p:nvGrpSpPr>
      <p:grpSpPr>
        <a:xfrm>
          <a:off x="0" y="0"/>
          <a:ext cx="0" cy="0"/>
          <a:chOff x="0" y="0"/>
          <a:chExt cx="0" cy="0"/>
        </a:xfrm>
      </p:grpSpPr>
      <p:sp>
        <p:nvSpPr>
          <p:cNvPr id="298" name="Google Shape;298;p3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99" name="Google Shape;299;p3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6" name="Slide Number Placeholder 1">
            <a:extLst>
              <a:ext uri="{FF2B5EF4-FFF2-40B4-BE49-F238E27FC236}">
                <a16:creationId xmlns:a16="http://schemas.microsoft.com/office/drawing/2014/main" id="{17DECFBF-8BA1-47D6-A2F8-8732C4B1727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7" name="Google Shape;101;p10">
            <a:extLst>
              <a:ext uri="{FF2B5EF4-FFF2-40B4-BE49-F238E27FC236}">
                <a16:creationId xmlns:a16="http://schemas.microsoft.com/office/drawing/2014/main" id="{1CC0D430-A155-4269-8635-D9301E56AACC}"/>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1859498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Inside - Black blank">
  <p:cSld name="Inside - Black blank">
    <p:bg>
      <p:bgPr>
        <a:solidFill>
          <a:srgbClr val="000000"/>
        </a:solidFill>
        <a:effectLst/>
      </p:bgPr>
    </p:bg>
    <p:spTree>
      <p:nvGrpSpPr>
        <p:cNvPr id="1" name="Shape 301"/>
        <p:cNvGrpSpPr/>
        <p:nvPr/>
      </p:nvGrpSpPr>
      <p:grpSpPr>
        <a:xfrm>
          <a:off x="0" y="0"/>
          <a:ext cx="0" cy="0"/>
          <a:chOff x="0" y="0"/>
          <a:chExt cx="0" cy="0"/>
        </a:xfrm>
      </p:grpSpPr>
      <p:sp>
        <p:nvSpPr>
          <p:cNvPr id="303" name="Google Shape;303;p3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304" name="Google Shape;304;p3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6" name="Slide Number Placeholder 1">
            <a:extLst>
              <a:ext uri="{FF2B5EF4-FFF2-40B4-BE49-F238E27FC236}">
                <a16:creationId xmlns:a16="http://schemas.microsoft.com/office/drawing/2014/main" id="{62347D80-9F69-45EA-AA15-9B0C6EFF977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7" name="Google Shape;101;p10">
            <a:extLst>
              <a:ext uri="{FF2B5EF4-FFF2-40B4-BE49-F238E27FC236}">
                <a16:creationId xmlns:a16="http://schemas.microsoft.com/office/drawing/2014/main" id="{9CEFE487-B38C-4799-9B12-DC4E8C967E0E}"/>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992117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Quote - White">
  <p:cSld name="Quote - White">
    <p:bg>
      <p:bgPr>
        <a:solidFill>
          <a:srgbClr val="FFFFFF"/>
        </a:solidFill>
        <a:effectLst/>
      </p:bgPr>
    </p:bg>
    <p:spTree>
      <p:nvGrpSpPr>
        <p:cNvPr id="1" name="Shape 306"/>
        <p:cNvGrpSpPr/>
        <p:nvPr/>
      </p:nvGrpSpPr>
      <p:grpSpPr>
        <a:xfrm>
          <a:off x="0" y="0"/>
          <a:ext cx="0" cy="0"/>
          <a:chOff x="0" y="0"/>
          <a:chExt cx="0" cy="0"/>
        </a:xfrm>
      </p:grpSpPr>
      <p:pic>
        <p:nvPicPr>
          <p:cNvPr id="307" name="Google Shape;307;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26" y="0"/>
            <a:ext cx="9143074" cy="5143502"/>
          </a:xfrm>
          <a:prstGeom prst="rect">
            <a:avLst/>
          </a:prstGeom>
          <a:noFill/>
          <a:ln>
            <a:noFill/>
          </a:ln>
        </p:spPr>
      </p:pic>
      <p:sp>
        <p:nvSpPr>
          <p:cNvPr id="308" name="Google Shape;308;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10" name="Google Shape;310;p34"/>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11" name="Google Shape;311;p34"/>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8" name="Slide Number Placeholder 1">
            <a:extLst>
              <a:ext uri="{FF2B5EF4-FFF2-40B4-BE49-F238E27FC236}">
                <a16:creationId xmlns:a16="http://schemas.microsoft.com/office/drawing/2014/main" id="{A91117F5-C6E1-4809-A173-29802DB8143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9" name="Google Shape;101;p10">
            <a:extLst>
              <a:ext uri="{FF2B5EF4-FFF2-40B4-BE49-F238E27FC236}">
                <a16:creationId xmlns:a16="http://schemas.microsoft.com/office/drawing/2014/main" id="{BFDD9FF5-072E-4FD9-B0EF-C33B66499097}"/>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32005888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Quote - Black">
  <p:cSld name="Quote - Black">
    <p:bg>
      <p:bgPr>
        <a:solidFill>
          <a:srgbClr val="000000"/>
        </a:solidFill>
        <a:effectLst/>
      </p:bgPr>
    </p:bg>
    <p:spTree>
      <p:nvGrpSpPr>
        <p:cNvPr id="1" name="Shape 313"/>
        <p:cNvGrpSpPr/>
        <p:nvPr/>
      </p:nvGrpSpPr>
      <p:grpSpPr>
        <a:xfrm>
          <a:off x="0" y="0"/>
          <a:ext cx="0" cy="0"/>
          <a:chOff x="0" y="0"/>
          <a:chExt cx="0" cy="0"/>
        </a:xfrm>
      </p:grpSpPr>
      <p:pic>
        <p:nvPicPr>
          <p:cNvPr id="314" name="Google Shape;314;p35"/>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926" y="0"/>
            <a:ext cx="9142225" cy="5143500"/>
          </a:xfrm>
          <a:prstGeom prst="rect">
            <a:avLst/>
          </a:prstGeom>
          <a:noFill/>
          <a:ln>
            <a:noFill/>
          </a:ln>
        </p:spPr>
      </p:pic>
      <p:sp>
        <p:nvSpPr>
          <p:cNvPr id="315" name="Google Shape;315;p3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17" name="Google Shape;317;p35"/>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18" name="Google Shape;318;p35"/>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8" name="Slide Number Placeholder 1">
            <a:extLst>
              <a:ext uri="{FF2B5EF4-FFF2-40B4-BE49-F238E27FC236}">
                <a16:creationId xmlns:a16="http://schemas.microsoft.com/office/drawing/2014/main" id="{4482FDE0-12B1-48EF-BB90-3D2695A5E3A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9" name="Google Shape;101;p10">
            <a:extLst>
              <a:ext uri="{FF2B5EF4-FFF2-40B4-BE49-F238E27FC236}">
                <a16:creationId xmlns:a16="http://schemas.microsoft.com/office/drawing/2014/main" id="{3173BB77-8F72-4475-A346-9072B0589C57}"/>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8271234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hank you - Black">
  <p:cSld name="Thank you - Black">
    <p:bg>
      <p:bgPr>
        <a:solidFill>
          <a:srgbClr val="000000"/>
        </a:solidFill>
        <a:effectLst/>
      </p:bgPr>
    </p:bg>
    <p:spTree>
      <p:nvGrpSpPr>
        <p:cNvPr id="1" name="Shape 320"/>
        <p:cNvGrpSpPr/>
        <p:nvPr/>
      </p:nvGrpSpPr>
      <p:grpSpPr>
        <a:xfrm>
          <a:off x="0" y="0"/>
          <a:ext cx="0" cy="0"/>
          <a:chOff x="0" y="0"/>
          <a:chExt cx="0" cy="0"/>
        </a:xfrm>
      </p:grpSpPr>
      <p:pic>
        <p:nvPicPr>
          <p:cNvPr id="321" name="Google Shape;321;p36"/>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926" y="0"/>
            <a:ext cx="9142225" cy="5143501"/>
          </a:xfrm>
          <a:prstGeom prst="rect">
            <a:avLst/>
          </a:prstGeom>
          <a:noFill/>
          <a:ln>
            <a:noFill/>
          </a:ln>
        </p:spPr>
      </p:pic>
      <p:sp>
        <p:nvSpPr>
          <p:cNvPr id="322" name="Google Shape;322;p3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24" name="Google Shape;324;p36"/>
          <p:cNvSpPr txBox="1"/>
          <p:nvPr/>
        </p:nvSpPr>
        <p:spPr>
          <a:xfrm>
            <a:off x="354650" y="1959975"/>
            <a:ext cx="40131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solidFill>
                  <a:srgbClr val="FFFFFF"/>
                </a:solidFill>
                <a:latin typeface="Montserrat" panose="00000500000000000000" pitchFamily="2" charset="0"/>
                <a:ea typeface="Montserrat"/>
                <a:cs typeface="Montserrat"/>
                <a:sym typeface="Montserrat"/>
              </a:rPr>
              <a:t>Thank you.</a:t>
            </a:r>
            <a:endParaRPr sz="1900" b="1">
              <a:solidFill>
                <a:srgbClr val="FFFFFF"/>
              </a:solidFill>
              <a:latin typeface="Montserrat" panose="00000500000000000000" pitchFamily="2" charset="0"/>
              <a:ea typeface="Montserrat"/>
              <a:cs typeface="Montserrat"/>
              <a:sym typeface="Montserrat"/>
            </a:endParaRPr>
          </a:p>
        </p:txBody>
      </p:sp>
      <p:sp>
        <p:nvSpPr>
          <p:cNvPr id="325" name="Google Shape;325;p36"/>
          <p:cNvSpPr txBox="1">
            <a:spLocks noGrp="1"/>
          </p:cNvSpPr>
          <p:nvPr>
            <p:ph type="subTitle" idx="1"/>
          </p:nvPr>
        </p:nvSpPr>
        <p:spPr>
          <a:xfrm>
            <a:off x="354650" y="3305475"/>
            <a:ext cx="40131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26" name="Google Shape;326;p36"/>
          <p:cNvSpPr txBox="1">
            <a:spLocks noGrp="1"/>
          </p:cNvSpPr>
          <p:nvPr>
            <p:ph type="subTitle" idx="2"/>
          </p:nvPr>
        </p:nvSpPr>
        <p:spPr>
          <a:xfrm>
            <a:off x="354650" y="3460575"/>
            <a:ext cx="40131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9" name="Slide Number Placeholder 1">
            <a:extLst>
              <a:ext uri="{FF2B5EF4-FFF2-40B4-BE49-F238E27FC236}">
                <a16:creationId xmlns:a16="http://schemas.microsoft.com/office/drawing/2014/main" id="{648FCAD9-C6C1-4B39-9FC1-75D76F70774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pic>
        <p:nvPicPr>
          <p:cNvPr id="10" name="Google Shape;101;p10">
            <a:extLst>
              <a:ext uri="{FF2B5EF4-FFF2-40B4-BE49-F238E27FC236}">
                <a16:creationId xmlns:a16="http://schemas.microsoft.com/office/drawing/2014/main" id="{17681E9F-B784-4203-9F05-A74F4F4388E5}"/>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19727829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hank you - White">
  <p:cSld name="Thank you - White">
    <p:bg>
      <p:bgPr>
        <a:blipFill dpi="0" rotWithShape="1">
          <a:blip r:embed="rId2">
            <a:lum/>
          </a:blip>
          <a:srcRect/>
          <a:stretch>
            <a:fillRect/>
          </a:stretch>
        </a:blipFill>
        <a:effectLst/>
      </p:bgPr>
    </p:bg>
    <p:spTree>
      <p:nvGrpSpPr>
        <p:cNvPr id="1" name="Shape 328"/>
        <p:cNvGrpSpPr/>
        <p:nvPr/>
      </p:nvGrpSpPr>
      <p:grpSpPr>
        <a:xfrm>
          <a:off x="0" y="0"/>
          <a:ext cx="0" cy="0"/>
          <a:chOff x="0" y="0"/>
          <a:chExt cx="0" cy="0"/>
        </a:xfrm>
      </p:grpSpPr>
      <p:sp>
        <p:nvSpPr>
          <p:cNvPr id="330" name="Google Shape;330;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32" name="Google Shape;332;p37"/>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latin typeface="Montserrat" panose="00000500000000000000" pitchFamily="2" charset="0"/>
                <a:ea typeface="Montserrat"/>
                <a:cs typeface="Montserrat"/>
                <a:sym typeface="Montserrat"/>
              </a:rPr>
              <a:t>Thank you.</a:t>
            </a:r>
            <a:endParaRPr sz="1900" b="1">
              <a:latin typeface="Montserrat" panose="00000500000000000000" pitchFamily="2" charset="0"/>
              <a:ea typeface="Montserrat"/>
              <a:cs typeface="Montserrat"/>
              <a:sym typeface="Montserrat"/>
            </a:endParaRPr>
          </a:p>
        </p:txBody>
      </p:sp>
      <p:sp>
        <p:nvSpPr>
          <p:cNvPr id="333" name="Google Shape;333;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666666"/>
              </a:buClr>
              <a:buSzPts val="1200"/>
              <a:buNone/>
              <a:defRPr sz="1200" b="1">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34" name="Google Shape;334;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200"/>
              <a:buNone/>
              <a:defRPr sz="1200">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9" name="Slide Number Placeholder 1">
            <a:extLst>
              <a:ext uri="{FF2B5EF4-FFF2-40B4-BE49-F238E27FC236}">
                <a16:creationId xmlns:a16="http://schemas.microsoft.com/office/drawing/2014/main" id="{4268A704-4E1C-4406-9947-B0890F48D89D}"/>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pic>
        <p:nvPicPr>
          <p:cNvPr id="10" name="Google Shape;101;p10">
            <a:extLst>
              <a:ext uri="{FF2B5EF4-FFF2-40B4-BE49-F238E27FC236}">
                <a16:creationId xmlns:a16="http://schemas.microsoft.com/office/drawing/2014/main" id="{92DCC24E-235D-4D8C-8E0A-A08C05778038}"/>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45"/>
          </a:xfrm>
          <a:prstGeom prst="rect">
            <a:avLst/>
          </a:prstGeom>
          <a:noFill/>
          <a:ln>
            <a:noFill/>
          </a:ln>
        </p:spPr>
      </p:pic>
    </p:spTree>
    <p:extLst>
      <p:ext uri="{BB962C8B-B14F-4D97-AF65-F5344CB8AC3E}">
        <p14:creationId xmlns:p14="http://schemas.microsoft.com/office/powerpoint/2010/main" val="2172526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End slide - black">
  <p:cSld name="End slide - black">
    <p:bg>
      <p:bgPr>
        <a:solidFill>
          <a:srgbClr val="000000"/>
        </a:solidFill>
        <a:effectLst/>
      </p:bgPr>
    </p:bg>
    <p:spTree>
      <p:nvGrpSpPr>
        <p:cNvPr id="1" name="Shape 336"/>
        <p:cNvGrpSpPr/>
        <p:nvPr/>
      </p:nvGrpSpPr>
      <p:grpSpPr>
        <a:xfrm>
          <a:off x="0" y="0"/>
          <a:ext cx="0" cy="0"/>
          <a:chOff x="0" y="0"/>
          <a:chExt cx="0" cy="0"/>
        </a:xfrm>
      </p:grpSpPr>
      <p:pic>
        <p:nvPicPr>
          <p:cNvPr id="337" name="Google Shape;337;p38"/>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926" y="0"/>
            <a:ext cx="9142225" cy="5143501"/>
          </a:xfrm>
          <a:prstGeom prst="rect">
            <a:avLst/>
          </a:prstGeom>
          <a:noFill/>
          <a:ln>
            <a:noFill/>
          </a:ln>
        </p:spPr>
      </p:pic>
      <p:sp>
        <p:nvSpPr>
          <p:cNvPr id="338" name="Google Shape;338;p3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40" name="Google Shape;340;p38"/>
          <p:cNvSpPr txBox="1">
            <a:spLocks noGrp="1"/>
          </p:cNvSpPr>
          <p:nvPr>
            <p:ph type="subTitle" idx="1"/>
          </p:nvPr>
        </p:nvSpPr>
        <p:spPr>
          <a:xfrm>
            <a:off x="354650" y="3305475"/>
            <a:ext cx="40131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41" name="Google Shape;341;p38"/>
          <p:cNvSpPr txBox="1">
            <a:spLocks noGrp="1"/>
          </p:cNvSpPr>
          <p:nvPr>
            <p:ph type="subTitle" idx="2"/>
          </p:nvPr>
        </p:nvSpPr>
        <p:spPr>
          <a:xfrm>
            <a:off x="354650" y="3460575"/>
            <a:ext cx="40131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42" name="Google Shape;342;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8" name="Slide Number Placeholder 1">
            <a:extLst>
              <a:ext uri="{FF2B5EF4-FFF2-40B4-BE49-F238E27FC236}">
                <a16:creationId xmlns:a16="http://schemas.microsoft.com/office/drawing/2014/main" id="{D8067856-641C-42C7-A387-A759D8095B3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771810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End slide - white">
  <p:cSld name="End slide - white">
    <p:bg>
      <p:bgPr>
        <a:blipFill dpi="0" rotWithShape="1">
          <a:blip r:embed="rId2">
            <a:lum/>
          </a:blip>
          <a:srcRect/>
          <a:stretch>
            <a:fillRect/>
          </a:stretch>
        </a:blipFill>
        <a:effectLst/>
      </p:bgPr>
    </p:bg>
    <p:spTree>
      <p:nvGrpSpPr>
        <p:cNvPr id="1" name="Shape 343"/>
        <p:cNvGrpSpPr/>
        <p:nvPr/>
      </p:nvGrpSpPr>
      <p:grpSpPr>
        <a:xfrm>
          <a:off x="0" y="0"/>
          <a:ext cx="0" cy="0"/>
          <a:chOff x="0" y="0"/>
          <a:chExt cx="0" cy="0"/>
        </a:xfrm>
      </p:grpSpPr>
      <p:sp>
        <p:nvSpPr>
          <p:cNvPr id="345" name="Google Shape;345;p3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47" name="Google Shape;347;p39"/>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666666"/>
              </a:buClr>
              <a:buSzPts val="1200"/>
              <a:buNone/>
              <a:defRPr sz="1200" b="1">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48" name="Google Shape;348;p39"/>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200"/>
              <a:buNone/>
              <a:defRPr sz="1200">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pic>
        <p:nvPicPr>
          <p:cNvPr id="349" name="Google Shape;349;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43" y="453914"/>
            <a:ext cx="1714500" cy="396636"/>
          </a:xfrm>
          <a:prstGeom prst="rect">
            <a:avLst/>
          </a:prstGeom>
          <a:noFill/>
          <a:ln>
            <a:noFill/>
          </a:ln>
        </p:spPr>
      </p:pic>
      <p:sp>
        <p:nvSpPr>
          <p:cNvPr id="8" name="Slide Number Placeholder 1">
            <a:extLst>
              <a:ext uri="{FF2B5EF4-FFF2-40B4-BE49-F238E27FC236}">
                <a16:creationId xmlns:a16="http://schemas.microsoft.com/office/drawing/2014/main" id="{540EAE0A-28F4-4096-BE53-BA4B44F19DD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20516871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ver - White/photo">
  <p:cSld name="Cover - White/photo">
    <p:bg>
      <p:bgPr>
        <a:solidFill>
          <a:srgbClr val="000000"/>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t="12502" r="16666" b="12495"/>
          <a:stretch/>
        </p:blipFill>
        <p:spPr>
          <a:xfrm>
            <a:off x="1524000" y="0"/>
            <a:ext cx="7619999" cy="5143500"/>
          </a:xfrm>
          <a:prstGeom prst="rect">
            <a:avLst/>
          </a:prstGeom>
          <a:noFill/>
          <a:ln>
            <a:noFill/>
          </a:ln>
        </p:spPr>
      </p:pic>
      <p:pic>
        <p:nvPicPr>
          <p:cNvPr id="23" name="Google Shape;23;p3"/>
          <p:cNvPicPr preferRelativeResize="0"/>
          <p:nvPr/>
        </p:nvPicPr>
        <p:blipFill>
          <a:blip r:embed="rId3">
            <a:alphaModFix/>
          </a:blip>
          <a:stretch>
            <a:fillRect/>
          </a:stretch>
        </p:blipFill>
        <p:spPr>
          <a:xfrm>
            <a:off x="0" y="0"/>
            <a:ext cx="7219950" cy="5143500"/>
          </a:xfrm>
          <a:prstGeom prst="rect">
            <a:avLst/>
          </a:prstGeom>
          <a:noFill/>
          <a:ln>
            <a:noFill/>
          </a:ln>
        </p:spPr>
      </p:pic>
      <p:sp>
        <p:nvSpPr>
          <p:cNvPr id="24" name="Google Shape;24;p3"/>
          <p:cNvSpPr/>
          <p:nvPr/>
        </p:nvSpPr>
        <p:spPr>
          <a:xfrm rot="10800000">
            <a:off x="6641100" y="0"/>
            <a:ext cx="2502900" cy="25029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6" name="Google Shape;26;p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3"/>
          <p:cNvPicPr preferRelativeResize="0"/>
          <p:nvPr/>
        </p:nvPicPr>
        <p:blipFill rotWithShape="1">
          <a:blip r:embed="rId4">
            <a:alphaModFix/>
          </a:blip>
          <a:srcRect/>
          <a:stretch/>
        </p:blipFill>
        <p:spPr>
          <a:xfrm>
            <a:off x="354643" y="453914"/>
            <a:ext cx="1714500" cy="396636"/>
          </a:xfrm>
          <a:prstGeom prst="rect">
            <a:avLst/>
          </a:prstGeom>
          <a:noFill/>
          <a:ln>
            <a:noFill/>
          </a:ln>
        </p:spPr>
      </p:pic>
      <p:sp>
        <p:nvSpPr>
          <p:cNvPr id="28" name="Google Shape;28;p3"/>
          <p:cNvSpPr txBox="1">
            <a:spLocks noGrp="1"/>
          </p:cNvSpPr>
          <p:nvPr>
            <p:ph type="ctrTitle"/>
          </p:nvPr>
        </p:nvSpPr>
        <p:spPr>
          <a:xfrm>
            <a:off x="354650" y="1097925"/>
            <a:ext cx="4227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354650" y="2802800"/>
            <a:ext cx="4227900" cy="792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800"/>
              <a:buFont typeface="Montserrat"/>
              <a:buNone/>
              <a:defRPr sz="1800">
                <a:solidFill>
                  <a:schemeClr val="accent5"/>
                </a:solidFill>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30" name="Google Shape;30;p3"/>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31" name="Google Shape;31;p3"/>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32" name="Google Shape;32;p3"/>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000"/>
              <a:buNone/>
              <a:defRPr sz="1000">
                <a:solidFill>
                  <a:schemeClr val="accent5"/>
                </a:solidFill>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1293338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 White">
  <p:cSld name="Quote - White">
    <p:bg>
      <p:bgPr>
        <a:solidFill>
          <a:srgbClr val="FFFFFF"/>
        </a:solidFill>
        <a:effectLst/>
      </p:bgPr>
    </p:bg>
    <p:spTree>
      <p:nvGrpSpPr>
        <p:cNvPr id="1" name="Shape 293"/>
        <p:cNvGrpSpPr/>
        <p:nvPr/>
      </p:nvGrpSpPr>
      <p:grpSpPr>
        <a:xfrm>
          <a:off x="0" y="0"/>
          <a:ext cx="0" cy="0"/>
          <a:chOff x="0" y="0"/>
          <a:chExt cx="0" cy="0"/>
        </a:xfrm>
      </p:grpSpPr>
      <p:sp>
        <p:nvSpPr>
          <p:cNvPr id="294" name="Google Shape;294;p33"/>
          <p:cNvSpPr/>
          <p:nvPr/>
        </p:nvSpPr>
        <p:spPr>
          <a:xfrm>
            <a:off x="-19050" y="2514600"/>
            <a:ext cx="2618100" cy="26442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3"/>
          <p:cNvSpPr/>
          <p:nvPr/>
        </p:nvSpPr>
        <p:spPr>
          <a:xfrm rot="10800000">
            <a:off x="6525900" y="-19050"/>
            <a:ext cx="2618100" cy="26442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txBox="1"/>
          <p:nvPr/>
        </p:nvSpPr>
        <p:spPr>
          <a:xfrm>
            <a:off x="1308261" y="500178"/>
            <a:ext cx="645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0">
                <a:solidFill>
                  <a:schemeClr val="accent1"/>
                </a:solidFill>
              </a:rPr>
              <a:t>“</a:t>
            </a:r>
            <a:endParaRPr sz="15000">
              <a:solidFill>
                <a:schemeClr val="accent1"/>
              </a:solidFill>
            </a:endParaRPr>
          </a:p>
        </p:txBody>
      </p:sp>
      <p:sp>
        <p:nvSpPr>
          <p:cNvPr id="299" name="Google Shape;299;p33"/>
          <p:cNvSpPr txBox="1">
            <a:spLocks noGrp="1"/>
          </p:cNvSpPr>
          <p:nvPr>
            <p:ph type="ctrTitle"/>
          </p:nvPr>
        </p:nvSpPr>
        <p:spPr>
          <a:xfrm>
            <a:off x="1444900" y="1565050"/>
            <a:ext cx="5081100" cy="13893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300" name="Google Shape;300;p33"/>
          <p:cNvSpPr txBox="1">
            <a:spLocks noGrp="1"/>
          </p:cNvSpPr>
          <p:nvPr>
            <p:ph type="subTitle" idx="1"/>
          </p:nvPr>
        </p:nvSpPr>
        <p:spPr>
          <a:xfrm>
            <a:off x="1444900" y="2801950"/>
            <a:ext cx="50811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pic>
        <p:nvPicPr>
          <p:cNvPr id="301" name="Google Shape;301;p3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D8A4CFBD-F6DE-412C-9C44-E087288BFC1E}"/>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
        <p:nvSpPr>
          <p:cNvPr id="11" name="Google Shape;126;p15">
            <a:extLst>
              <a:ext uri="{FF2B5EF4-FFF2-40B4-BE49-F238E27FC236}">
                <a16:creationId xmlns:a16="http://schemas.microsoft.com/office/drawing/2014/main" id="{D0E90838-5D8F-034B-9302-580A86BBC15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3079806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ver - black">
  <p:cSld name="Cover - black">
    <p:bg>
      <p:bgPr>
        <a:solidFill>
          <a:srgbClr val="000000"/>
        </a:solidFill>
        <a:effectLst/>
      </p:bgPr>
    </p:bg>
    <p:spTree>
      <p:nvGrpSpPr>
        <p:cNvPr id="1" name="Shape 33"/>
        <p:cNvGrpSpPr/>
        <p:nvPr/>
      </p:nvGrpSpPr>
      <p:grpSpPr>
        <a:xfrm>
          <a:off x="0" y="0"/>
          <a:ext cx="0" cy="0"/>
          <a:chOff x="0" y="0"/>
          <a:chExt cx="0" cy="0"/>
        </a:xfrm>
      </p:grpSpPr>
      <p:pic>
        <p:nvPicPr>
          <p:cNvPr id="34" name="Google Shape;34;p4"/>
          <p:cNvPicPr preferRelativeResize="0"/>
          <p:nvPr/>
        </p:nvPicPr>
        <p:blipFill>
          <a:blip r:embed="rId2">
            <a:alphaModFix amt="60000"/>
          </a:blip>
          <a:stretch>
            <a:fillRect/>
          </a:stretch>
        </p:blipFill>
        <p:spPr>
          <a:xfrm>
            <a:off x="0" y="643"/>
            <a:ext cx="9143995" cy="5142212"/>
          </a:xfrm>
          <a:prstGeom prst="rect">
            <a:avLst/>
          </a:prstGeom>
          <a:noFill/>
          <a:ln>
            <a:noFill/>
          </a:ln>
        </p:spPr>
      </p:pic>
      <p:sp>
        <p:nvSpPr>
          <p:cNvPr id="35" name="Google Shape;35;p4"/>
          <p:cNvSpPr txBox="1">
            <a:spLocks noGrp="1"/>
          </p:cNvSpPr>
          <p:nvPr>
            <p:ph type="ctrTitle"/>
          </p:nvPr>
        </p:nvSpPr>
        <p:spPr>
          <a:xfrm>
            <a:off x="354650" y="1145650"/>
            <a:ext cx="6280500" cy="16965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6" name="Google Shape;36;p4"/>
          <p:cNvSpPr txBox="1">
            <a:spLocks noGrp="1"/>
          </p:cNvSpPr>
          <p:nvPr>
            <p:ph type="subTitle" idx="1"/>
          </p:nvPr>
        </p:nvSpPr>
        <p:spPr>
          <a:xfrm>
            <a:off x="354650" y="2802800"/>
            <a:ext cx="6280500" cy="792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sp>
        <p:nvSpPr>
          <p:cNvPr id="37" name="Google Shape;37;p4"/>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4"/>
          <p:cNvPicPr preferRelativeResize="0"/>
          <p:nvPr/>
        </p:nvPicPr>
        <p:blipFill>
          <a:blip r:embed="rId3">
            <a:alphaModFix/>
          </a:blip>
          <a:stretch>
            <a:fillRect/>
          </a:stretch>
        </p:blipFill>
        <p:spPr>
          <a:xfrm>
            <a:off x="354643" y="453914"/>
            <a:ext cx="1714500" cy="396636"/>
          </a:xfrm>
          <a:prstGeom prst="rect">
            <a:avLst/>
          </a:prstGeom>
          <a:noFill/>
          <a:ln>
            <a:noFill/>
          </a:ln>
        </p:spPr>
      </p:pic>
      <p:sp>
        <p:nvSpPr>
          <p:cNvPr id="39" name="Google Shape;39;p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40" name="Google Shape;40;p4"/>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41" name="Google Shape;41;p4"/>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42" name="Google Shape;42;p4"/>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000">
                <a:solidFill>
                  <a:srgbClr val="FFFFFF"/>
                </a:solidFill>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extLst>
      <p:ext uri="{BB962C8B-B14F-4D97-AF65-F5344CB8AC3E}">
        <p14:creationId xmlns:p14="http://schemas.microsoft.com/office/powerpoint/2010/main" val="12934568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over - white">
  <p:cSld name="Cover - white">
    <p:bg>
      <p:bgPr>
        <a:solidFill>
          <a:srgbClr val="FFFFFF"/>
        </a:solidFill>
        <a:effectLst/>
      </p:bgPr>
    </p:bg>
    <p:spTree>
      <p:nvGrpSpPr>
        <p:cNvPr id="1" name="Shape 43"/>
        <p:cNvGrpSpPr/>
        <p:nvPr/>
      </p:nvGrpSpPr>
      <p:grpSpPr>
        <a:xfrm>
          <a:off x="0" y="0"/>
          <a:ext cx="0" cy="0"/>
          <a:chOff x="0" y="0"/>
          <a:chExt cx="0" cy="0"/>
        </a:xfrm>
      </p:grpSpPr>
      <p:pic>
        <p:nvPicPr>
          <p:cNvPr id="44" name="Google Shape;44;p5"/>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45" name="Google Shape;45;p5"/>
          <p:cNvSpPr txBox="1">
            <a:spLocks noGrp="1"/>
          </p:cNvSpPr>
          <p:nvPr>
            <p:ph type="ctrTitle"/>
          </p:nvPr>
        </p:nvSpPr>
        <p:spPr>
          <a:xfrm>
            <a:off x="354650" y="1097925"/>
            <a:ext cx="55713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46" name="Google Shape;46;p5"/>
          <p:cNvSpPr txBox="1">
            <a:spLocks noGrp="1"/>
          </p:cNvSpPr>
          <p:nvPr>
            <p:ph type="subTitle" idx="1"/>
          </p:nvPr>
        </p:nvSpPr>
        <p:spPr>
          <a:xfrm>
            <a:off x="354650" y="2802800"/>
            <a:ext cx="5571300" cy="792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800"/>
              <a:buFont typeface="Montserrat"/>
              <a:buNone/>
              <a:defRPr sz="1800">
                <a:solidFill>
                  <a:schemeClr val="accent5"/>
                </a:solidFill>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47" name="Google Shape;47;p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5"/>
          <p:cNvPicPr preferRelativeResize="0"/>
          <p:nvPr/>
        </p:nvPicPr>
        <p:blipFill rotWithShape="1">
          <a:blip r:embed="rId3">
            <a:alphaModFix/>
          </a:blip>
          <a:srcRect/>
          <a:stretch/>
        </p:blipFill>
        <p:spPr>
          <a:xfrm>
            <a:off x="354643" y="453914"/>
            <a:ext cx="1714500" cy="396636"/>
          </a:xfrm>
          <a:prstGeom prst="rect">
            <a:avLst/>
          </a:prstGeom>
          <a:noFill/>
          <a:ln>
            <a:noFill/>
          </a:ln>
        </p:spPr>
      </p:pic>
      <p:sp>
        <p:nvSpPr>
          <p:cNvPr id="49" name="Google Shape;49;p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50" name="Google Shape;50;p5"/>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51" name="Google Shape;51;p5"/>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52" name="Google Shape;52;p5"/>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000"/>
              <a:buNone/>
              <a:defRPr sz="1000">
                <a:solidFill>
                  <a:schemeClr val="accent5"/>
                </a:solidFill>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37204883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ver - White/photo">
  <p:cSld name="1_Cover - White/photo">
    <p:bg>
      <p:bgPr>
        <a:solidFill>
          <a:srgbClr val="000000"/>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r="6785" b="21352"/>
          <a:stretch/>
        </p:blipFill>
        <p:spPr>
          <a:xfrm>
            <a:off x="0" y="0"/>
            <a:ext cx="9144000" cy="5143498"/>
          </a:xfrm>
          <a:prstGeom prst="rect">
            <a:avLst/>
          </a:prstGeom>
          <a:noFill/>
          <a:ln>
            <a:noFill/>
          </a:ln>
        </p:spPr>
      </p:pic>
      <p:pic>
        <p:nvPicPr>
          <p:cNvPr id="23" name="Google Shape;23;p3"/>
          <p:cNvPicPr preferRelativeResize="0"/>
          <p:nvPr/>
        </p:nvPicPr>
        <p:blipFill>
          <a:blip r:embed="rId3">
            <a:alphaModFix/>
          </a:blip>
          <a:stretch>
            <a:fillRect/>
          </a:stretch>
        </p:blipFill>
        <p:spPr>
          <a:xfrm>
            <a:off x="0" y="0"/>
            <a:ext cx="7219950" cy="5143500"/>
          </a:xfrm>
          <a:prstGeom prst="rect">
            <a:avLst/>
          </a:prstGeom>
          <a:noFill/>
          <a:ln>
            <a:noFill/>
          </a:ln>
        </p:spPr>
      </p:pic>
      <p:sp>
        <p:nvSpPr>
          <p:cNvPr id="24" name="Google Shape;24;p3"/>
          <p:cNvSpPr/>
          <p:nvPr/>
        </p:nvSpPr>
        <p:spPr>
          <a:xfrm rot="10800000">
            <a:off x="6641100" y="0"/>
            <a:ext cx="2502900" cy="25029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6" name="Google Shape;26;p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3"/>
          <p:cNvPicPr preferRelativeResize="0"/>
          <p:nvPr/>
        </p:nvPicPr>
        <p:blipFill rotWithShape="1">
          <a:blip r:embed="rId4">
            <a:alphaModFix/>
          </a:blip>
          <a:srcRect/>
          <a:stretch/>
        </p:blipFill>
        <p:spPr>
          <a:xfrm>
            <a:off x="354643" y="453914"/>
            <a:ext cx="1714500" cy="396636"/>
          </a:xfrm>
          <a:prstGeom prst="rect">
            <a:avLst/>
          </a:prstGeom>
          <a:noFill/>
          <a:ln>
            <a:noFill/>
          </a:ln>
        </p:spPr>
      </p:pic>
      <p:sp>
        <p:nvSpPr>
          <p:cNvPr id="28" name="Google Shape;28;p3"/>
          <p:cNvSpPr txBox="1">
            <a:spLocks noGrp="1"/>
          </p:cNvSpPr>
          <p:nvPr>
            <p:ph type="ctrTitle"/>
          </p:nvPr>
        </p:nvSpPr>
        <p:spPr>
          <a:xfrm>
            <a:off x="354650" y="1097925"/>
            <a:ext cx="4227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354650" y="2802800"/>
            <a:ext cx="4227900" cy="792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800"/>
              <a:buFont typeface="Montserrat"/>
              <a:buNone/>
              <a:defRPr sz="1800">
                <a:solidFill>
                  <a:schemeClr val="accent5"/>
                </a:solidFill>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30" name="Google Shape;30;p3"/>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31" name="Google Shape;31;p3"/>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32" name="Google Shape;32;p3"/>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000"/>
              <a:buNone/>
              <a:defRPr sz="1000">
                <a:solidFill>
                  <a:schemeClr val="accent5"/>
                </a:solidFill>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31650036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ver - white">
  <p:cSld name="1_Cover - white">
    <p:bg>
      <p:bgPr>
        <a:solidFill>
          <a:srgbClr val="FFFFFF"/>
        </a:solidFill>
        <a:effectLst/>
      </p:bgPr>
    </p:bg>
    <p:spTree>
      <p:nvGrpSpPr>
        <p:cNvPr id="1" name="Shape 43"/>
        <p:cNvGrpSpPr/>
        <p:nvPr/>
      </p:nvGrpSpPr>
      <p:grpSpPr>
        <a:xfrm>
          <a:off x="0" y="0"/>
          <a:ext cx="0" cy="0"/>
          <a:chOff x="0" y="0"/>
          <a:chExt cx="0" cy="0"/>
        </a:xfrm>
      </p:grpSpPr>
      <p:pic>
        <p:nvPicPr>
          <p:cNvPr id="44" name="Google Shape;44;p5"/>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45" name="Google Shape;45;p5"/>
          <p:cNvSpPr txBox="1">
            <a:spLocks noGrp="1"/>
          </p:cNvSpPr>
          <p:nvPr>
            <p:ph type="ctrTitle"/>
          </p:nvPr>
        </p:nvSpPr>
        <p:spPr>
          <a:xfrm>
            <a:off x="354650" y="1097925"/>
            <a:ext cx="55713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46" name="Google Shape;46;p5"/>
          <p:cNvSpPr txBox="1">
            <a:spLocks noGrp="1"/>
          </p:cNvSpPr>
          <p:nvPr>
            <p:ph type="subTitle" idx="1"/>
          </p:nvPr>
        </p:nvSpPr>
        <p:spPr>
          <a:xfrm>
            <a:off x="354650" y="2802800"/>
            <a:ext cx="5571300" cy="792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800"/>
              <a:buFont typeface="Montserrat"/>
              <a:buNone/>
              <a:defRPr sz="1800">
                <a:solidFill>
                  <a:schemeClr val="accent5"/>
                </a:solidFill>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47" name="Google Shape;47;p5"/>
          <p:cNvSpPr txBox="1">
            <a:spLocks noGrp="1"/>
          </p:cNvSpPr>
          <p:nvPr>
            <p:ph type="sldNum" idx="12"/>
          </p:nvPr>
        </p:nvSpPr>
        <p:spPr>
          <a:xfrm>
            <a:off x="8396258" y="476894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5"/>
          <p:cNvPicPr preferRelativeResize="0"/>
          <p:nvPr/>
        </p:nvPicPr>
        <p:blipFill rotWithShape="1">
          <a:blip r:embed="rId3">
            <a:alphaModFix/>
          </a:blip>
          <a:srcRect/>
          <a:stretch/>
        </p:blipFill>
        <p:spPr>
          <a:xfrm>
            <a:off x="354643" y="453914"/>
            <a:ext cx="1714500" cy="396636"/>
          </a:xfrm>
          <a:prstGeom prst="rect">
            <a:avLst/>
          </a:prstGeom>
          <a:noFill/>
          <a:ln>
            <a:noFill/>
          </a:ln>
        </p:spPr>
      </p:pic>
      <p:sp>
        <p:nvSpPr>
          <p:cNvPr id="49" name="Google Shape;49;p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50" name="Google Shape;50;p5"/>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51" name="Google Shape;51;p5"/>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52" name="Google Shape;52;p5"/>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000"/>
              <a:buNone/>
              <a:defRPr sz="1000">
                <a:solidFill>
                  <a:schemeClr val="accent5"/>
                </a:solidFill>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29729454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ver - black grid">
  <p:cSld name="Cover - black grid">
    <p:bg>
      <p:bgPr>
        <a:solidFill>
          <a:srgbClr val="000000"/>
        </a:solidFill>
        <a:effectLst/>
      </p:bgPr>
    </p:bg>
    <p:spTree>
      <p:nvGrpSpPr>
        <p:cNvPr id="1"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t="-140" r="309" b="139"/>
          <a:stretch/>
        </p:blipFill>
        <p:spPr>
          <a:xfrm>
            <a:off x="0" y="-7200"/>
            <a:ext cx="9143995" cy="5158350"/>
          </a:xfrm>
          <a:prstGeom prst="rect">
            <a:avLst/>
          </a:prstGeom>
          <a:noFill/>
          <a:ln>
            <a:noFill/>
          </a:ln>
        </p:spPr>
      </p:pic>
      <p:sp>
        <p:nvSpPr>
          <p:cNvPr id="55" name="Google Shape;55;p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56" name="Google Shape;56;p6"/>
          <p:cNvSpPr txBox="1">
            <a:spLocks noGrp="1"/>
          </p:cNvSpPr>
          <p:nvPr>
            <p:ph type="ctrTitle"/>
          </p:nvPr>
        </p:nvSpPr>
        <p:spPr>
          <a:xfrm>
            <a:off x="354650" y="380025"/>
            <a:ext cx="62682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57" name="Google Shape;57;p6"/>
          <p:cNvSpPr txBox="1">
            <a:spLocks noGrp="1"/>
          </p:cNvSpPr>
          <p:nvPr>
            <p:ph type="subTitle" idx="1"/>
          </p:nvPr>
        </p:nvSpPr>
        <p:spPr>
          <a:xfrm>
            <a:off x="354650" y="1403300"/>
            <a:ext cx="6268200" cy="494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9pPr>
          </a:lstStyle>
          <a:p>
            <a:endParaRPr/>
          </a:p>
        </p:txBody>
      </p:sp>
      <p:sp>
        <p:nvSpPr>
          <p:cNvPr id="58" name="Google Shape;58;p6"/>
          <p:cNvSpPr txBox="1">
            <a:spLocks noGrp="1"/>
          </p:cNvSpPr>
          <p:nvPr>
            <p:ph type="subTitle" idx="2"/>
          </p:nvPr>
        </p:nvSpPr>
        <p:spPr>
          <a:xfrm>
            <a:off x="354650" y="2195900"/>
            <a:ext cx="41922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59" name="Google Shape;59;p6"/>
          <p:cNvSpPr txBox="1">
            <a:spLocks noGrp="1"/>
          </p:cNvSpPr>
          <p:nvPr>
            <p:ph type="subTitle" idx="3"/>
          </p:nvPr>
        </p:nvSpPr>
        <p:spPr>
          <a:xfrm>
            <a:off x="354650" y="2351000"/>
            <a:ext cx="41922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pic>
        <p:nvPicPr>
          <p:cNvPr id="60" name="Google Shape;60;p6"/>
          <p:cNvPicPr preferRelativeResize="0"/>
          <p:nvPr/>
        </p:nvPicPr>
        <p:blipFill rotWithShape="1">
          <a:blip r:embed="rId3">
            <a:alphaModFix/>
          </a:blip>
          <a:srcRect/>
          <a:stretch/>
        </p:blipFill>
        <p:spPr>
          <a:xfrm>
            <a:off x="354649" y="4582650"/>
            <a:ext cx="1329236" cy="307500"/>
          </a:xfrm>
          <a:prstGeom prst="rect">
            <a:avLst/>
          </a:prstGeom>
          <a:noFill/>
          <a:ln>
            <a:noFill/>
          </a:ln>
        </p:spPr>
      </p:pic>
    </p:spTree>
    <p:extLst>
      <p:ext uri="{BB962C8B-B14F-4D97-AF65-F5344CB8AC3E}">
        <p14:creationId xmlns:p14="http://schemas.microsoft.com/office/powerpoint/2010/main" val="13754327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ver - white grid">
  <p:cSld name="Cover - white grid">
    <p:bg>
      <p:bgPr>
        <a:solidFill>
          <a:srgbClr val="FFFFFF"/>
        </a:solidFill>
        <a:effectLst/>
      </p:bgPr>
    </p:bg>
    <p:spTree>
      <p:nvGrpSpPr>
        <p:cNvPr id="1" name="Shape 61"/>
        <p:cNvGrpSpPr/>
        <p:nvPr/>
      </p:nvGrpSpPr>
      <p:grpSpPr>
        <a:xfrm>
          <a:off x="0" y="0"/>
          <a:ext cx="0" cy="0"/>
          <a:chOff x="0" y="0"/>
          <a:chExt cx="0" cy="0"/>
        </a:xfrm>
      </p:grpSpPr>
      <p:pic>
        <p:nvPicPr>
          <p:cNvPr id="62" name="Google Shape;62;p7"/>
          <p:cNvPicPr preferRelativeResize="0"/>
          <p:nvPr/>
        </p:nvPicPr>
        <p:blipFill rotWithShape="1">
          <a:blip r:embed="rId2">
            <a:alphaModFix/>
          </a:blip>
          <a:srcRect l="149" t="149" r="149"/>
          <a:stretch/>
        </p:blipFill>
        <p:spPr>
          <a:xfrm>
            <a:off x="0" y="0"/>
            <a:ext cx="9139920" cy="5151149"/>
          </a:xfrm>
          <a:prstGeom prst="rect">
            <a:avLst/>
          </a:prstGeom>
          <a:noFill/>
          <a:ln>
            <a:noFill/>
          </a:ln>
        </p:spPr>
      </p:pic>
      <p:sp>
        <p:nvSpPr>
          <p:cNvPr id="63" name="Google Shape;63;p7"/>
          <p:cNvSpPr txBox="1">
            <a:spLocks noGrp="1"/>
          </p:cNvSpPr>
          <p:nvPr>
            <p:ph type="ctrTitle"/>
          </p:nvPr>
        </p:nvSpPr>
        <p:spPr>
          <a:xfrm>
            <a:off x="354650" y="380025"/>
            <a:ext cx="62682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600"/>
              <a:buFont typeface="Montserrat"/>
              <a:buNone/>
              <a:defRPr sz="36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64" name="Google Shape;64;p7"/>
          <p:cNvSpPr txBox="1">
            <a:spLocks noGrp="1"/>
          </p:cNvSpPr>
          <p:nvPr>
            <p:ph type="subTitle" idx="1"/>
          </p:nvPr>
        </p:nvSpPr>
        <p:spPr>
          <a:xfrm>
            <a:off x="354650" y="1403300"/>
            <a:ext cx="6268200" cy="494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800"/>
              <a:buFont typeface="Montserrat"/>
              <a:buNone/>
              <a:defRPr sz="1800">
                <a:solidFill>
                  <a:schemeClr val="accent5"/>
                </a:solidFill>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65" name="Google Shape;65;p7"/>
          <p:cNvSpPr txBox="1">
            <a:spLocks noGrp="1"/>
          </p:cNvSpPr>
          <p:nvPr>
            <p:ph type="subTitle" idx="2"/>
          </p:nvPr>
        </p:nvSpPr>
        <p:spPr>
          <a:xfrm>
            <a:off x="354650" y="2195900"/>
            <a:ext cx="41922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66" name="Google Shape;66;p7"/>
          <p:cNvSpPr txBox="1">
            <a:spLocks noGrp="1"/>
          </p:cNvSpPr>
          <p:nvPr>
            <p:ph type="subTitle" idx="3"/>
          </p:nvPr>
        </p:nvSpPr>
        <p:spPr>
          <a:xfrm>
            <a:off x="354650" y="2351000"/>
            <a:ext cx="41922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pic>
        <p:nvPicPr>
          <p:cNvPr id="67" name="Google Shape;67;p7"/>
          <p:cNvPicPr preferRelativeResize="0"/>
          <p:nvPr/>
        </p:nvPicPr>
        <p:blipFill>
          <a:blip r:embed="rId3">
            <a:alphaModFix/>
          </a:blip>
          <a:stretch>
            <a:fillRect/>
          </a:stretch>
        </p:blipFill>
        <p:spPr>
          <a:xfrm>
            <a:off x="354649" y="4557423"/>
            <a:ext cx="1329236" cy="307500"/>
          </a:xfrm>
          <a:prstGeom prst="rect">
            <a:avLst/>
          </a:prstGeom>
          <a:noFill/>
          <a:ln>
            <a:noFill/>
          </a:ln>
        </p:spPr>
      </p:pic>
      <p:sp>
        <p:nvSpPr>
          <p:cNvPr id="68" name="Google Shape;68;p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3737952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ver - white/photo right">
  <p:cSld name="Cover - white/photo right">
    <p:bg>
      <p:bgPr>
        <a:solidFill>
          <a:srgbClr val="FFFFFF"/>
        </a:solidFill>
        <a:effectLst/>
      </p:bgPr>
    </p:bg>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2">
            <a:alphaModFix/>
          </a:blip>
          <a:srcRect l="34446" t="21318" r="22355" b="763"/>
          <a:stretch/>
        </p:blipFill>
        <p:spPr>
          <a:xfrm>
            <a:off x="4581300" y="-425"/>
            <a:ext cx="4562700" cy="5143500"/>
          </a:xfrm>
          <a:prstGeom prst="rect">
            <a:avLst/>
          </a:prstGeom>
          <a:noFill/>
          <a:ln>
            <a:noFill/>
          </a:ln>
        </p:spPr>
      </p:pic>
      <p:sp>
        <p:nvSpPr>
          <p:cNvPr id="71" name="Google Shape;71;p8"/>
          <p:cNvSpPr/>
          <p:nvPr/>
        </p:nvSpPr>
        <p:spPr>
          <a:xfrm>
            <a:off x="4557425" y="2572475"/>
            <a:ext cx="2566200" cy="25707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0800000">
            <a:off x="1988688"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pic>
        <p:nvPicPr>
          <p:cNvPr id="75" name="Google Shape;75;p8"/>
          <p:cNvPicPr preferRelativeResize="0"/>
          <p:nvPr/>
        </p:nvPicPr>
        <p:blipFill rotWithShape="1">
          <a:blip r:embed="rId3">
            <a:alphaModFix/>
          </a:blip>
          <a:srcRect/>
          <a:stretch/>
        </p:blipFill>
        <p:spPr>
          <a:xfrm>
            <a:off x="354643" y="453914"/>
            <a:ext cx="1714500" cy="396636"/>
          </a:xfrm>
          <a:prstGeom prst="rect">
            <a:avLst/>
          </a:prstGeom>
          <a:noFill/>
          <a:ln>
            <a:noFill/>
          </a:ln>
        </p:spPr>
      </p:pic>
      <p:sp>
        <p:nvSpPr>
          <p:cNvPr id="76" name="Google Shape;76;p8"/>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77" name="Google Shape;77;p8"/>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78" name="Google Shape;78;p8"/>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79" name="Google Shape;79;p8"/>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80" name="Google Shape;80;p8"/>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000"/>
              <a:buNone/>
              <a:defRPr sz="1000">
                <a:solidFill>
                  <a:schemeClr val="accent5"/>
                </a:solidFill>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6532093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ver - black/photo right">
  <p:cSld name="Cover - black/photo right">
    <p:bg>
      <p:bgPr>
        <a:solidFill>
          <a:srgbClr val="000000"/>
        </a:solidFill>
        <a:effectLst/>
      </p:bgPr>
    </p:bg>
    <p:spTree>
      <p:nvGrpSpPr>
        <p:cNvPr id="1" name="Shape 81"/>
        <p:cNvGrpSpPr/>
        <p:nvPr/>
      </p:nvGrpSpPr>
      <p:grpSpPr>
        <a:xfrm>
          <a:off x="0" y="0"/>
          <a:ext cx="0" cy="0"/>
          <a:chOff x="0" y="0"/>
          <a:chExt cx="0" cy="0"/>
        </a:xfrm>
      </p:grpSpPr>
      <p:pic>
        <p:nvPicPr>
          <p:cNvPr id="82" name="Google Shape;82;p9"/>
          <p:cNvPicPr preferRelativeResize="0"/>
          <p:nvPr/>
        </p:nvPicPr>
        <p:blipFill rotWithShape="1">
          <a:blip r:embed="rId2">
            <a:alphaModFix/>
          </a:blip>
          <a:srcRect l="34446" t="21318" r="22355" b="763"/>
          <a:stretch/>
        </p:blipFill>
        <p:spPr>
          <a:xfrm>
            <a:off x="4581300" y="-425"/>
            <a:ext cx="4562700" cy="5143500"/>
          </a:xfrm>
          <a:prstGeom prst="rect">
            <a:avLst/>
          </a:prstGeom>
          <a:noFill/>
          <a:ln>
            <a:noFill/>
          </a:ln>
        </p:spPr>
      </p:pic>
      <p:sp>
        <p:nvSpPr>
          <p:cNvPr id="83" name="Google Shape;83;p9"/>
          <p:cNvSpPr/>
          <p:nvPr/>
        </p:nvSpPr>
        <p:spPr>
          <a:xfrm>
            <a:off x="4557425" y="2572475"/>
            <a:ext cx="2566200" cy="25707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10800000">
            <a:off x="1988688" y="-422"/>
            <a:ext cx="2592600" cy="2597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7" y="2572257"/>
            <a:ext cx="2566200" cy="25707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pic>
        <p:nvPicPr>
          <p:cNvPr id="87" name="Google Shape;87;p9"/>
          <p:cNvPicPr preferRelativeResize="0"/>
          <p:nvPr/>
        </p:nvPicPr>
        <p:blipFill>
          <a:blip r:embed="rId3">
            <a:alphaModFix/>
          </a:blip>
          <a:stretch>
            <a:fillRect/>
          </a:stretch>
        </p:blipFill>
        <p:spPr>
          <a:xfrm>
            <a:off x="354643" y="453914"/>
            <a:ext cx="1714500" cy="396636"/>
          </a:xfrm>
          <a:prstGeom prst="rect">
            <a:avLst/>
          </a:prstGeom>
          <a:noFill/>
          <a:ln>
            <a:noFill/>
          </a:ln>
        </p:spPr>
      </p:pic>
      <p:sp>
        <p:nvSpPr>
          <p:cNvPr id="88" name="Google Shape;88;p9"/>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28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9" name="Google Shape;89;p9"/>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600"/>
              <a:buFont typeface="Montserrat"/>
              <a:buNone/>
              <a:defRPr sz="1600">
                <a:solidFill>
                  <a:srgbClr val="FFFFFF"/>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9pPr>
          </a:lstStyle>
          <a:p>
            <a:endParaRPr/>
          </a:p>
        </p:txBody>
      </p:sp>
      <p:sp>
        <p:nvSpPr>
          <p:cNvPr id="90" name="Google Shape;90;p9"/>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1" name="Google Shape;91;p9"/>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2" name="Google Shape;92;p9"/>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000">
                <a:solidFill>
                  <a:srgbClr val="FFFFFF"/>
                </a:solidFill>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extLst>
      <p:ext uri="{BB962C8B-B14F-4D97-AF65-F5344CB8AC3E}">
        <p14:creationId xmlns:p14="http://schemas.microsoft.com/office/powerpoint/2010/main" val="15227851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Inside - Black/title/body text">
  <p:cSld name="Inside - Black/title/body text">
    <p:bg>
      <p:bgPr>
        <a:solidFill>
          <a:srgbClr val="000000"/>
        </a:solidFill>
        <a:effectLst/>
      </p:bgPr>
    </p:bg>
    <p:spTree>
      <p:nvGrpSpPr>
        <p:cNvPr id="1" name="Shape 112"/>
        <p:cNvGrpSpPr/>
        <p:nvPr/>
      </p:nvGrpSpPr>
      <p:grpSpPr>
        <a:xfrm>
          <a:off x="0" y="0"/>
          <a:ext cx="0" cy="0"/>
          <a:chOff x="0" y="0"/>
          <a:chExt cx="0" cy="0"/>
        </a:xfrm>
      </p:grpSpPr>
      <p:pic>
        <p:nvPicPr>
          <p:cNvPr id="113" name="Google Shape;113;p12"/>
          <p:cNvPicPr preferRelativeResize="0"/>
          <p:nvPr/>
        </p:nvPicPr>
        <p:blipFill>
          <a:blip r:embed="rId2">
            <a:alphaModFix amt="60000"/>
          </a:blip>
          <a:stretch>
            <a:fillRect/>
          </a:stretch>
        </p:blipFill>
        <p:spPr>
          <a:xfrm>
            <a:off x="0" y="643"/>
            <a:ext cx="9143995" cy="5142212"/>
          </a:xfrm>
          <a:prstGeom prst="rect">
            <a:avLst/>
          </a:prstGeom>
          <a:noFill/>
          <a:ln>
            <a:noFill/>
          </a:ln>
        </p:spPr>
      </p:pic>
      <p:sp>
        <p:nvSpPr>
          <p:cNvPr id="114" name="Google Shape;114;p1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15" name="Google Shape;115;p12"/>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16" name="Google Shape;116;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17" name="Google Shape;117;p12"/>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8" name="Google Shape;118;p12"/>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19" name="Google Shape;119;p12"/>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20" name="Google Shape;120;p12"/>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29541541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Inside - White/photo right">
  <p:cSld name="Inside - White/photo right">
    <p:spTree>
      <p:nvGrpSpPr>
        <p:cNvPr id="1" name="Shape 131"/>
        <p:cNvGrpSpPr/>
        <p:nvPr/>
      </p:nvGrpSpPr>
      <p:grpSpPr>
        <a:xfrm>
          <a:off x="0" y="0"/>
          <a:ext cx="0" cy="0"/>
          <a:chOff x="0" y="0"/>
          <a:chExt cx="0" cy="0"/>
        </a:xfrm>
      </p:grpSpPr>
      <p:pic>
        <p:nvPicPr>
          <p:cNvPr id="132" name="Google Shape;132;p14"/>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133" name="Google Shape;133;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34" name="Google Shape;134;p14"/>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36" name="Google Shape;136;p14"/>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37" name="Google Shape;137;p14"/>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8" name="Google Shape;138;p14"/>
          <p:cNvSpPr txBox="1">
            <a:spLocks noGrp="1"/>
          </p:cNvSpPr>
          <p:nvPr>
            <p:ph type="body" idx="2"/>
          </p:nvPr>
        </p:nvSpPr>
        <p:spPr>
          <a:xfrm>
            <a:off x="354650" y="1253950"/>
            <a:ext cx="3798300" cy="29337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39" name="Google Shape;139;p14"/>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140" name="Google Shape;140;p14"/>
          <p:cNvPicPr preferRelativeResize="0"/>
          <p:nvPr/>
        </p:nvPicPr>
        <p:blipFill rotWithShape="1">
          <a:blip r:embed="rId4">
            <a:alphaModFix/>
          </a:blip>
          <a:srcRect l="23199" t="11318" r="27197" b="938"/>
          <a:stretch/>
        </p:blipFill>
        <p:spPr>
          <a:xfrm>
            <a:off x="4572000" y="50"/>
            <a:ext cx="4575004" cy="5143497"/>
          </a:xfrm>
          <a:prstGeom prst="rect">
            <a:avLst/>
          </a:prstGeom>
          <a:noFill/>
          <a:ln>
            <a:noFill/>
          </a:ln>
        </p:spPr>
      </p:pic>
      <p:sp>
        <p:nvSpPr>
          <p:cNvPr id="141" name="Google Shape;141;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897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 you - White">
  <p:cSld name="Thank you - White">
    <p:bg>
      <p:bgPr>
        <a:solidFill>
          <a:srgbClr val="FFFFFF"/>
        </a:solidFill>
        <a:effectLst/>
      </p:bgPr>
    </p:bg>
    <p:spTree>
      <p:nvGrpSpPr>
        <p:cNvPr id="1" name="Shape 310"/>
        <p:cNvGrpSpPr/>
        <p:nvPr/>
      </p:nvGrpSpPr>
      <p:grpSpPr>
        <a:xfrm>
          <a:off x="0" y="0"/>
          <a:ext cx="0" cy="0"/>
          <a:chOff x="0" y="0"/>
          <a:chExt cx="0" cy="0"/>
        </a:xfrm>
      </p:grpSpPr>
      <p:sp>
        <p:nvSpPr>
          <p:cNvPr id="311" name="Google Shape;311;p35"/>
          <p:cNvSpPr/>
          <p:nvPr/>
        </p:nvSpPr>
        <p:spPr>
          <a:xfrm>
            <a:off x="0" y="50"/>
            <a:ext cx="5107500" cy="51588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5"/>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latin typeface="Avenir Next LT Pro" panose="020B0504020202020204" pitchFamily="34" charset="0"/>
                <a:ea typeface="Montserrat"/>
                <a:cs typeface="Montserrat"/>
                <a:sym typeface="Montserrat"/>
              </a:rPr>
              <a:t>Thank you.</a:t>
            </a:r>
            <a:endParaRPr sz="1900" b="1">
              <a:latin typeface="Avenir Next LT Pro" panose="020B0504020202020204" pitchFamily="34" charset="0"/>
              <a:ea typeface="Montserrat"/>
              <a:cs typeface="Montserrat"/>
              <a:sym typeface="Montserrat"/>
            </a:endParaRPr>
          </a:p>
        </p:txBody>
      </p:sp>
      <p:sp>
        <p:nvSpPr>
          <p:cNvPr id="315" name="Google Shape;315;p35"/>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SzPts val="1200"/>
              <a:buNone/>
              <a:defRPr sz="1200" b="1">
                <a:latin typeface="Avenir Next LT Pro" panose="020B0504020202020204" pitchFamily="34"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r>
              <a:rPr lang="en-US"/>
              <a:t>Click to edit Master subtitle style</a:t>
            </a:r>
            <a:endParaRPr/>
          </a:p>
        </p:txBody>
      </p:sp>
      <p:sp>
        <p:nvSpPr>
          <p:cNvPr id="316" name="Google Shape;316;p35"/>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SzPts val="1200"/>
              <a:buNone/>
              <a:defRPr sz="1200">
                <a:latin typeface="Avenir Next LT Pro" panose="020B0504020202020204" pitchFamily="34"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r>
              <a:rPr lang="en-US"/>
              <a:t>Click to edit Master subtitle style</a:t>
            </a:r>
            <a:endParaRPr/>
          </a:p>
        </p:txBody>
      </p:sp>
      <p:pic>
        <p:nvPicPr>
          <p:cNvPr id="317" name="Google Shape;317;p3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7089B6E7-EDD8-4D1B-9CB8-8BF55965C3BB}"/>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
        <p:nvSpPr>
          <p:cNvPr id="10" name="Google Shape;126;p15">
            <a:extLst>
              <a:ext uri="{FF2B5EF4-FFF2-40B4-BE49-F238E27FC236}">
                <a16:creationId xmlns:a16="http://schemas.microsoft.com/office/drawing/2014/main" id="{4A23D1EB-78B5-8B46-A21B-A5853C4E07CF}"/>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6426362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Inside - Black/photo right">
  <p:cSld name="Inside - Black/photo right">
    <p:bg>
      <p:bgPr>
        <a:solidFill>
          <a:srgbClr val="000000"/>
        </a:solidFill>
        <a:effectLst/>
      </p:bgPr>
    </p:bg>
    <p:spTree>
      <p:nvGrpSpPr>
        <p:cNvPr id="1" name="Shape 142"/>
        <p:cNvGrpSpPr/>
        <p:nvPr/>
      </p:nvGrpSpPr>
      <p:grpSpPr>
        <a:xfrm>
          <a:off x="0" y="0"/>
          <a:ext cx="0" cy="0"/>
          <a:chOff x="0" y="0"/>
          <a:chExt cx="0" cy="0"/>
        </a:xfrm>
      </p:grpSpPr>
      <p:pic>
        <p:nvPicPr>
          <p:cNvPr id="143" name="Google Shape;143;p15"/>
          <p:cNvPicPr preferRelativeResize="0"/>
          <p:nvPr/>
        </p:nvPicPr>
        <p:blipFill rotWithShape="1">
          <a:blip r:embed="rId2">
            <a:alphaModFix amt="60000"/>
          </a:blip>
          <a:srcRect/>
          <a:stretch/>
        </p:blipFill>
        <p:spPr>
          <a:xfrm>
            <a:off x="2031" y="0"/>
            <a:ext cx="9139940" cy="5143501"/>
          </a:xfrm>
          <a:prstGeom prst="rect">
            <a:avLst/>
          </a:prstGeom>
          <a:noFill/>
          <a:ln>
            <a:noFill/>
          </a:ln>
        </p:spPr>
      </p:pic>
      <p:sp>
        <p:nvSpPr>
          <p:cNvPr id="144" name="Google Shape;144;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45" name="Google Shape;145;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46" name="Google Shape;146;p15"/>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47" name="Google Shape;147;p15"/>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48" name="Google Shape;148;p15"/>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49" name="Google Shape;149;p15"/>
          <p:cNvSpPr txBox="1">
            <a:spLocks noGrp="1"/>
          </p:cNvSpPr>
          <p:nvPr>
            <p:ph type="body" idx="3"/>
          </p:nvPr>
        </p:nvSpPr>
        <p:spPr>
          <a:xfrm>
            <a:off x="354650" y="12775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pic>
        <p:nvPicPr>
          <p:cNvPr id="150" name="Google Shape;150;p15"/>
          <p:cNvPicPr preferRelativeResize="0"/>
          <p:nvPr/>
        </p:nvPicPr>
        <p:blipFill rotWithShape="1">
          <a:blip r:embed="rId4">
            <a:alphaModFix/>
          </a:blip>
          <a:srcRect l="23199" t="11318" r="27197" b="938"/>
          <a:stretch/>
        </p:blipFill>
        <p:spPr>
          <a:xfrm>
            <a:off x="4572000" y="50"/>
            <a:ext cx="4575004" cy="5143497"/>
          </a:xfrm>
          <a:prstGeom prst="rect">
            <a:avLst/>
          </a:prstGeom>
          <a:noFill/>
          <a:ln>
            <a:noFill/>
          </a:ln>
        </p:spPr>
      </p:pic>
      <p:sp>
        <p:nvSpPr>
          <p:cNvPr id="151" name="Google Shape;151;p1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52" name="Google Shape;152;p15"/>
          <p:cNvSpPr/>
          <p:nvPr/>
        </p:nvSpPr>
        <p:spPr>
          <a:xfrm>
            <a:off x="4566350" y="2529975"/>
            <a:ext cx="2615100" cy="2615700"/>
          </a:xfrm>
          <a:prstGeom prst="rtTriangle">
            <a:avLst/>
          </a:prstGeom>
          <a:solidFill>
            <a:srgbClr val="00000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6802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Inside - White/photo right 2">
  <p:cSld name="Inside - White/photo right 2">
    <p:spTree>
      <p:nvGrpSpPr>
        <p:cNvPr id="1" name="Shape 153"/>
        <p:cNvGrpSpPr/>
        <p:nvPr/>
      </p:nvGrpSpPr>
      <p:grpSpPr>
        <a:xfrm>
          <a:off x="0" y="0"/>
          <a:ext cx="0" cy="0"/>
          <a:chOff x="0" y="0"/>
          <a:chExt cx="0" cy="0"/>
        </a:xfrm>
      </p:grpSpPr>
      <p:pic>
        <p:nvPicPr>
          <p:cNvPr id="154" name="Google Shape;154;p16"/>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155" name="Google Shape;155;p16"/>
          <p:cNvSpPr/>
          <p:nvPr/>
        </p:nvSpPr>
        <p:spPr>
          <a:xfrm>
            <a:off x="4569000" y="0"/>
            <a:ext cx="4575000" cy="5143500"/>
          </a:xfrm>
          <a:prstGeom prst="rect">
            <a:avLst/>
          </a:prstGeom>
          <a:solidFill>
            <a:srgbClr val="CBCB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Image placeholder</a:t>
            </a:r>
            <a:endParaRPr>
              <a:latin typeface="Montserrat"/>
              <a:ea typeface="Montserrat"/>
              <a:cs typeface="Montserrat"/>
              <a:sym typeface="Montserrat"/>
            </a:endParaRPr>
          </a:p>
        </p:txBody>
      </p:sp>
      <p:sp>
        <p:nvSpPr>
          <p:cNvPr id="156" name="Google Shape;156;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57" name="Google Shape;157;p1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58" name="Google Shape;158;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59" name="Google Shape;159;p16"/>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60" name="Google Shape;160;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3644944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Inside - White/grey">
  <p:cSld name="Inside - White/grey">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2">
            <a:alphaModFix/>
          </a:blip>
          <a:srcRect/>
          <a:stretch/>
        </p:blipFill>
        <p:spPr>
          <a:xfrm>
            <a:off x="2031" y="0"/>
            <a:ext cx="9139940" cy="5143501"/>
          </a:xfrm>
          <a:prstGeom prst="rect">
            <a:avLst/>
          </a:prstGeom>
          <a:noFill/>
          <a:ln>
            <a:noFill/>
          </a:ln>
        </p:spPr>
      </p:pic>
      <p:sp>
        <p:nvSpPr>
          <p:cNvPr id="175" name="Google Shape;175;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76" name="Google Shape;176;p18"/>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77" name="Google Shape;177;p1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78" name="Google Shape;178;p18"/>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79" name="Google Shape;179;p18"/>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80" name="Google Shape;180;p18"/>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81" name="Google Shape;181;p18"/>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300"/>
              <a:buNone/>
              <a:defRPr b="1"/>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2" name="Google Shape;182;p18"/>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300"/>
              <a:buNone/>
              <a:defRPr b="1"/>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3" name="Google Shape;183;p18"/>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84" name="Google Shape;184;p18"/>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cxnSp>
        <p:nvCxnSpPr>
          <p:cNvPr id="185" name="Google Shape;185;p18"/>
          <p:cNvCxnSpPr/>
          <p:nvPr/>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18"/>
          <p:cNvCxnSpPr/>
          <p:nvPr/>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5288440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Inside - Black/grey">
  <p:cSld name="Inside - Black/grey">
    <p:bg>
      <p:bgPr>
        <a:solidFill>
          <a:srgbClr val="000000"/>
        </a:solidFill>
        <a:effectLst/>
      </p:bgPr>
    </p:bg>
    <p:spTree>
      <p:nvGrpSpPr>
        <p:cNvPr id="1" name="Shape 187"/>
        <p:cNvGrpSpPr/>
        <p:nvPr/>
      </p:nvGrpSpPr>
      <p:grpSpPr>
        <a:xfrm>
          <a:off x="0" y="0"/>
          <a:ext cx="0" cy="0"/>
          <a:chOff x="0" y="0"/>
          <a:chExt cx="0" cy="0"/>
        </a:xfrm>
      </p:grpSpPr>
      <p:pic>
        <p:nvPicPr>
          <p:cNvPr id="188" name="Google Shape;188;p19"/>
          <p:cNvPicPr preferRelativeResize="0"/>
          <p:nvPr/>
        </p:nvPicPr>
        <p:blipFill rotWithShape="1">
          <a:blip r:embed="rId2">
            <a:alphaModFix amt="60000"/>
          </a:blip>
          <a:srcRect/>
          <a:stretch/>
        </p:blipFill>
        <p:spPr>
          <a:xfrm>
            <a:off x="2031" y="0"/>
            <a:ext cx="9139940" cy="5143501"/>
          </a:xfrm>
          <a:prstGeom prst="rect">
            <a:avLst/>
          </a:prstGeom>
          <a:noFill/>
          <a:ln>
            <a:noFill/>
          </a:ln>
        </p:spPr>
      </p:pic>
      <p:sp>
        <p:nvSpPr>
          <p:cNvPr id="189" name="Google Shape;189;p1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90" name="Google Shape;190;p19"/>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91" name="Google Shape;191;p1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92" name="Google Shape;192;p19"/>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93" name="Google Shape;193;p1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94" name="Google Shape;194;p19"/>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95" name="Google Shape;195;p19"/>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300"/>
              <a:buNone/>
              <a:defRPr b="1">
                <a:solidFill>
                  <a:srgbClr val="FFFFFF"/>
                </a:solidFill>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6" name="Google Shape;196;p19"/>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300"/>
              <a:buNone/>
              <a:defRPr b="1">
                <a:solidFill>
                  <a:srgbClr val="FFFFFF"/>
                </a:solidFill>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7" name="Google Shape;197;p19"/>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98" name="Google Shape;198;p19"/>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cxnSp>
        <p:nvCxnSpPr>
          <p:cNvPr id="199" name="Google Shape;199;p19"/>
          <p:cNvCxnSpPr/>
          <p:nvPr/>
        </p:nvCxnSpPr>
        <p:spPr>
          <a:xfrm>
            <a:off x="343027" y="1686759"/>
            <a:ext cx="3826800" cy="0"/>
          </a:xfrm>
          <a:prstGeom prst="straightConnector1">
            <a:avLst/>
          </a:prstGeom>
          <a:noFill/>
          <a:ln w="9525" cap="flat" cmpd="sng">
            <a:solidFill>
              <a:srgbClr val="FFFFFF"/>
            </a:solidFill>
            <a:prstDash val="solid"/>
            <a:round/>
            <a:headEnd type="none" w="med" len="med"/>
            <a:tailEnd type="none" w="med" len="med"/>
          </a:ln>
        </p:spPr>
      </p:cxnSp>
      <p:cxnSp>
        <p:nvCxnSpPr>
          <p:cNvPr id="200" name="Google Shape;200;p19"/>
          <p:cNvCxnSpPr/>
          <p:nvPr/>
        </p:nvCxnSpPr>
        <p:spPr>
          <a:xfrm>
            <a:off x="4986586" y="1686759"/>
            <a:ext cx="3826800" cy="0"/>
          </a:xfrm>
          <a:prstGeom prst="straightConnector1">
            <a:avLst/>
          </a:prstGeom>
          <a:noFill/>
          <a:ln w="9525"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42451108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Inside - black/lattice right">
  <p:cSld name="Inside - black/lattice right">
    <p:bg>
      <p:bgPr>
        <a:solidFill>
          <a:srgbClr val="000000"/>
        </a:solidFill>
        <a:effectLst/>
      </p:bgPr>
    </p:bg>
    <p:spTree>
      <p:nvGrpSpPr>
        <p:cNvPr id="1" name="Shape 209"/>
        <p:cNvGrpSpPr/>
        <p:nvPr/>
      </p:nvGrpSpPr>
      <p:grpSpPr>
        <a:xfrm>
          <a:off x="0" y="0"/>
          <a:ext cx="0" cy="0"/>
          <a:chOff x="0" y="0"/>
          <a:chExt cx="0" cy="0"/>
        </a:xfrm>
      </p:grpSpPr>
      <p:pic>
        <p:nvPicPr>
          <p:cNvPr id="210" name="Google Shape;210;p21"/>
          <p:cNvPicPr preferRelativeResize="0"/>
          <p:nvPr/>
        </p:nvPicPr>
        <p:blipFill>
          <a:blip r:embed="rId2">
            <a:alphaModFix amt="20000"/>
          </a:blip>
          <a:stretch>
            <a:fillRect/>
          </a:stretch>
        </p:blipFill>
        <p:spPr>
          <a:xfrm>
            <a:off x="6528925" y="-23876"/>
            <a:ext cx="2615075" cy="5210852"/>
          </a:xfrm>
          <a:prstGeom prst="rect">
            <a:avLst/>
          </a:prstGeom>
          <a:noFill/>
          <a:ln>
            <a:noFill/>
          </a:ln>
        </p:spPr>
      </p:pic>
      <p:sp>
        <p:nvSpPr>
          <p:cNvPr id="211" name="Google Shape;211;p2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12" name="Google Shape;212;p21"/>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pic>
        <p:nvPicPr>
          <p:cNvPr id="213" name="Google Shape;213;p21"/>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14" name="Google Shape;214;p2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15" name="Google Shape;215;p2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16" name="Google Shape;216;p2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38197966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Inside - White/sidebar">
  <p:cSld name="Inside - White/sidebar">
    <p:spTree>
      <p:nvGrpSpPr>
        <p:cNvPr id="1" name="Shape 217"/>
        <p:cNvGrpSpPr/>
        <p:nvPr/>
      </p:nvGrpSpPr>
      <p:grpSpPr>
        <a:xfrm>
          <a:off x="0" y="0"/>
          <a:ext cx="0" cy="0"/>
          <a:chOff x="0" y="0"/>
          <a:chExt cx="0" cy="0"/>
        </a:xfrm>
      </p:grpSpPr>
      <p:pic>
        <p:nvPicPr>
          <p:cNvPr id="218" name="Google Shape;218;p22"/>
          <p:cNvPicPr preferRelativeResize="0"/>
          <p:nvPr/>
        </p:nvPicPr>
        <p:blipFill>
          <a:blip r:embed="rId2">
            <a:alphaModFix/>
          </a:blip>
          <a:stretch>
            <a:fillRect/>
          </a:stretch>
        </p:blipFill>
        <p:spPr>
          <a:xfrm>
            <a:off x="6552793" y="-35809"/>
            <a:ext cx="2615075" cy="5210852"/>
          </a:xfrm>
          <a:prstGeom prst="rect">
            <a:avLst/>
          </a:prstGeom>
          <a:noFill/>
          <a:ln>
            <a:noFill/>
          </a:ln>
        </p:spPr>
      </p:pic>
      <p:sp>
        <p:nvSpPr>
          <p:cNvPr id="219" name="Google Shape;219;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20" name="Google Shape;220;p22"/>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221" name="Google Shape;221;p2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22" name="Google Shape;222;p2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23" name="Google Shape;223;p22"/>
          <p:cNvSpPr/>
          <p:nvPr/>
        </p:nvSpPr>
        <p:spPr>
          <a:xfrm>
            <a:off x="6573350" y="3870575"/>
            <a:ext cx="1304700" cy="13044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txBox="1">
            <a:spLocks noGrp="1"/>
          </p:cNvSpPr>
          <p:nvPr>
            <p:ph type="ctrTitle" idx="2"/>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pic>
        <p:nvPicPr>
          <p:cNvPr id="225" name="Google Shape;225;p22"/>
          <p:cNvPicPr preferRelativeResize="0"/>
          <p:nvPr/>
        </p:nvPicPr>
        <p:blipFill>
          <a:blip r:embed="rId3">
            <a:alphaModFix/>
          </a:blip>
          <a:stretch>
            <a:fillRect/>
          </a:stretch>
        </p:blipFill>
        <p:spPr>
          <a:xfrm>
            <a:off x="0" y="649"/>
            <a:ext cx="354650" cy="355945"/>
          </a:xfrm>
          <a:prstGeom prst="rect">
            <a:avLst/>
          </a:prstGeom>
          <a:noFill/>
          <a:ln>
            <a:noFill/>
          </a:ln>
        </p:spPr>
      </p:pic>
    </p:spTree>
    <p:extLst>
      <p:ext uri="{BB962C8B-B14F-4D97-AF65-F5344CB8AC3E}">
        <p14:creationId xmlns:p14="http://schemas.microsoft.com/office/powerpoint/2010/main" val="9962499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Inside - black/sidebar">
  <p:cSld name="Inside - black/sidebar">
    <p:bg>
      <p:bgPr>
        <a:solidFill>
          <a:srgbClr val="000000"/>
        </a:solidFill>
        <a:effectLst/>
      </p:bgPr>
    </p:bg>
    <p:spTree>
      <p:nvGrpSpPr>
        <p:cNvPr id="1" name="Shape 226"/>
        <p:cNvGrpSpPr/>
        <p:nvPr/>
      </p:nvGrpSpPr>
      <p:grpSpPr>
        <a:xfrm>
          <a:off x="0" y="0"/>
          <a:ext cx="0" cy="0"/>
          <a:chOff x="0" y="0"/>
          <a:chExt cx="0" cy="0"/>
        </a:xfrm>
      </p:grpSpPr>
      <p:pic>
        <p:nvPicPr>
          <p:cNvPr id="227" name="Google Shape;227;p23"/>
          <p:cNvPicPr preferRelativeResize="0"/>
          <p:nvPr/>
        </p:nvPicPr>
        <p:blipFill>
          <a:blip r:embed="rId2">
            <a:alphaModFix amt="20000"/>
          </a:blip>
          <a:stretch>
            <a:fillRect/>
          </a:stretch>
        </p:blipFill>
        <p:spPr>
          <a:xfrm>
            <a:off x="6528925" y="0"/>
            <a:ext cx="2615075" cy="5210852"/>
          </a:xfrm>
          <a:prstGeom prst="rect">
            <a:avLst/>
          </a:prstGeom>
          <a:noFill/>
          <a:ln>
            <a:noFill/>
          </a:ln>
        </p:spPr>
      </p:pic>
      <p:sp>
        <p:nvSpPr>
          <p:cNvPr id="228" name="Google Shape;228;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29" name="Google Shape;229;p2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pic>
        <p:nvPicPr>
          <p:cNvPr id="230" name="Google Shape;230;p23"/>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31" name="Google Shape;231;p2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32" name="Google Shape;232;p2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33" name="Google Shape;233;p23"/>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234" name="Google Shape;234;p23"/>
          <p:cNvSpPr/>
          <p:nvPr/>
        </p:nvSpPr>
        <p:spPr>
          <a:xfrm>
            <a:off x="6573350" y="3870575"/>
            <a:ext cx="1304700" cy="13044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txBox="1">
            <a:spLocks noGrp="1"/>
          </p:cNvSpPr>
          <p:nvPr>
            <p:ph type="ctrTitle" idx="3"/>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Tree>
    <p:extLst>
      <p:ext uri="{BB962C8B-B14F-4D97-AF65-F5344CB8AC3E}">
        <p14:creationId xmlns:p14="http://schemas.microsoft.com/office/powerpoint/2010/main" val="3209200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Inside - Black/photo right column">
  <p:cSld name="Inside - Black/photo right column">
    <p:bg>
      <p:bgPr>
        <a:solidFill>
          <a:srgbClr val="000000"/>
        </a:solidFill>
        <a:effectLst/>
      </p:bgPr>
    </p:bg>
    <p:spTree>
      <p:nvGrpSpPr>
        <p:cNvPr id="1" name="Shape 244"/>
        <p:cNvGrpSpPr/>
        <p:nvPr/>
      </p:nvGrpSpPr>
      <p:grpSpPr>
        <a:xfrm>
          <a:off x="0" y="0"/>
          <a:ext cx="0" cy="0"/>
          <a:chOff x="0" y="0"/>
          <a:chExt cx="0" cy="0"/>
        </a:xfrm>
      </p:grpSpPr>
      <p:sp>
        <p:nvSpPr>
          <p:cNvPr id="245" name="Google Shape;245;p25"/>
          <p:cNvSpPr/>
          <p:nvPr/>
        </p:nvSpPr>
        <p:spPr>
          <a:xfrm>
            <a:off x="6573350" y="-400"/>
            <a:ext cx="25737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Image placeholder</a:t>
            </a:r>
            <a:endParaRPr>
              <a:solidFill>
                <a:srgbClr val="FFFFFF"/>
              </a:solidFill>
              <a:latin typeface="Montserrat"/>
              <a:ea typeface="Montserrat"/>
              <a:cs typeface="Montserrat"/>
              <a:sym typeface="Montserrat"/>
            </a:endParaRPr>
          </a:p>
        </p:txBody>
      </p:sp>
      <p:sp>
        <p:nvSpPr>
          <p:cNvPr id="246" name="Google Shape;246;p2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47" name="Google Shape;247;p2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pic>
        <p:nvPicPr>
          <p:cNvPr id="248" name="Google Shape;248;p25"/>
          <p:cNvPicPr preferRelativeResize="0"/>
          <p:nvPr/>
        </p:nvPicPr>
        <p:blipFill>
          <a:blip r:embed="rId2">
            <a:alphaModFix/>
          </a:blip>
          <a:stretch>
            <a:fillRect/>
          </a:stretch>
        </p:blipFill>
        <p:spPr>
          <a:xfrm>
            <a:off x="0" y="-23876"/>
            <a:ext cx="354650" cy="355945"/>
          </a:xfrm>
          <a:prstGeom prst="rect">
            <a:avLst/>
          </a:prstGeom>
          <a:noFill/>
          <a:ln>
            <a:noFill/>
          </a:ln>
        </p:spPr>
      </p:pic>
      <p:sp>
        <p:nvSpPr>
          <p:cNvPr id="249" name="Google Shape;249;p2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50" name="Google Shape;250;p25"/>
          <p:cNvSpPr txBox="1">
            <a:spLocks noGrp="1"/>
          </p:cNvSpPr>
          <p:nvPr>
            <p:ph type="title"/>
          </p:nvPr>
        </p:nvSpPr>
        <p:spPr>
          <a:xfrm>
            <a:off x="354650" y="292625"/>
            <a:ext cx="58731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51" name="Google Shape;251;p25"/>
          <p:cNvSpPr txBox="1">
            <a:spLocks noGrp="1"/>
          </p:cNvSpPr>
          <p:nvPr>
            <p:ph type="subTitle" idx="2"/>
          </p:nvPr>
        </p:nvSpPr>
        <p:spPr>
          <a:xfrm>
            <a:off x="354650" y="620550"/>
            <a:ext cx="58731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1930092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Divider - White/text left">
  <p:cSld name="Divider - White/text left">
    <p:spTree>
      <p:nvGrpSpPr>
        <p:cNvPr id="1" name="Shape 252"/>
        <p:cNvGrpSpPr/>
        <p:nvPr/>
      </p:nvGrpSpPr>
      <p:grpSpPr>
        <a:xfrm>
          <a:off x="0" y="0"/>
          <a:ext cx="0" cy="0"/>
          <a:chOff x="0" y="0"/>
          <a:chExt cx="0" cy="0"/>
        </a:xfrm>
      </p:grpSpPr>
      <p:pic>
        <p:nvPicPr>
          <p:cNvPr id="253" name="Google Shape;253;p26"/>
          <p:cNvPicPr preferRelativeResize="0"/>
          <p:nvPr/>
        </p:nvPicPr>
        <p:blipFill>
          <a:blip r:embed="rId2">
            <a:alphaModFix/>
          </a:blip>
          <a:stretch>
            <a:fillRect/>
          </a:stretch>
        </p:blipFill>
        <p:spPr>
          <a:xfrm>
            <a:off x="0" y="6"/>
            <a:ext cx="9142225" cy="5143501"/>
          </a:xfrm>
          <a:prstGeom prst="rect">
            <a:avLst/>
          </a:prstGeom>
          <a:noFill/>
          <a:ln>
            <a:noFill/>
          </a:ln>
        </p:spPr>
      </p:pic>
      <p:sp>
        <p:nvSpPr>
          <p:cNvPr id="254" name="Google Shape;254;p2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55" name="Google Shape;255;p2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256" name="Google Shape;256;p2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57" name="Google Shape;257;p26"/>
          <p:cNvSpPr txBox="1">
            <a:spLocks noGrp="1"/>
          </p:cNvSpPr>
          <p:nvPr>
            <p:ph type="ctrTitle"/>
          </p:nvPr>
        </p:nvSpPr>
        <p:spPr>
          <a:xfrm>
            <a:off x="3546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pic>
        <p:nvPicPr>
          <p:cNvPr id="258" name="Google Shape;258;p26"/>
          <p:cNvPicPr preferRelativeResize="0"/>
          <p:nvPr/>
        </p:nvPicPr>
        <p:blipFill>
          <a:blip r:embed="rId3">
            <a:alphaModFix/>
          </a:blip>
          <a:stretch>
            <a:fillRect/>
          </a:stretch>
        </p:blipFill>
        <p:spPr>
          <a:xfrm>
            <a:off x="0" y="649"/>
            <a:ext cx="354650" cy="355945"/>
          </a:xfrm>
          <a:prstGeom prst="rect">
            <a:avLst/>
          </a:prstGeom>
          <a:noFill/>
          <a:ln>
            <a:noFill/>
          </a:ln>
        </p:spPr>
      </p:pic>
    </p:spTree>
    <p:extLst>
      <p:ext uri="{BB962C8B-B14F-4D97-AF65-F5344CB8AC3E}">
        <p14:creationId xmlns:p14="http://schemas.microsoft.com/office/powerpoint/2010/main" val="14653280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ivider - black/text left">
  <p:cSld name="Divider - black/text left">
    <p:bg>
      <p:bgPr>
        <a:solidFill>
          <a:srgbClr val="000000"/>
        </a:solidFill>
        <a:effectLst/>
      </p:bgPr>
    </p:bg>
    <p:spTree>
      <p:nvGrpSpPr>
        <p:cNvPr id="1" name="Shape 259"/>
        <p:cNvGrpSpPr/>
        <p:nvPr/>
      </p:nvGrpSpPr>
      <p:grpSpPr>
        <a:xfrm>
          <a:off x="0" y="0"/>
          <a:ext cx="0" cy="0"/>
          <a:chOff x="0" y="0"/>
          <a:chExt cx="0" cy="0"/>
        </a:xfrm>
      </p:grpSpPr>
      <p:pic>
        <p:nvPicPr>
          <p:cNvPr id="260" name="Google Shape;260;p27"/>
          <p:cNvPicPr preferRelativeResize="0"/>
          <p:nvPr/>
        </p:nvPicPr>
        <p:blipFill>
          <a:blip r:embed="rId2">
            <a:alphaModFix amt="54000"/>
          </a:blip>
          <a:stretch>
            <a:fillRect/>
          </a:stretch>
        </p:blipFill>
        <p:spPr>
          <a:xfrm>
            <a:off x="0" y="0"/>
            <a:ext cx="9142185" cy="5143501"/>
          </a:xfrm>
          <a:prstGeom prst="rect">
            <a:avLst/>
          </a:prstGeom>
          <a:noFill/>
          <a:ln>
            <a:noFill/>
          </a:ln>
        </p:spPr>
      </p:pic>
      <p:sp>
        <p:nvSpPr>
          <p:cNvPr id="261" name="Google Shape;261;p2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62" name="Google Shape;262;p27"/>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pic>
        <p:nvPicPr>
          <p:cNvPr id="263" name="Google Shape;263;p27"/>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64" name="Google Shape;264;p2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65" name="Google Shape;265;p27"/>
          <p:cNvSpPr txBox="1">
            <a:spLocks noGrp="1"/>
          </p:cNvSpPr>
          <p:nvPr>
            <p:ph type="ctrTitle"/>
          </p:nvPr>
        </p:nvSpPr>
        <p:spPr>
          <a:xfrm>
            <a:off x="354650" y="991550"/>
            <a:ext cx="404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197854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White/grid 1">
  <p:cSld name="Cover - White/grid 1">
    <p:bg>
      <p:bgPr>
        <a:solidFill>
          <a:srgbClr val="FFFFFF"/>
        </a:solidFill>
        <a:effectLst/>
      </p:bgPr>
    </p:bg>
    <p:spTree>
      <p:nvGrpSpPr>
        <p:cNvPr id="1" name="Shape 375"/>
        <p:cNvGrpSpPr/>
        <p:nvPr/>
      </p:nvGrpSpPr>
      <p:grpSpPr>
        <a:xfrm>
          <a:off x="0" y="0"/>
          <a:ext cx="0" cy="0"/>
          <a:chOff x="0" y="0"/>
          <a:chExt cx="0" cy="0"/>
        </a:xfrm>
      </p:grpSpPr>
      <p:sp>
        <p:nvSpPr>
          <p:cNvPr id="377" name="Google Shape;377;p42"/>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rot="10800000">
            <a:off x="6583362" y="-49"/>
            <a:ext cx="2574000" cy="2574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4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382" name="Google Shape;382;p42"/>
          <p:cNvSpPr txBox="1">
            <a:spLocks noGrp="1"/>
          </p:cNvSpPr>
          <p:nvPr>
            <p:ph type="ctrTitle"/>
          </p:nvPr>
        </p:nvSpPr>
        <p:spPr>
          <a:xfrm>
            <a:off x="354650" y="826025"/>
            <a:ext cx="4126200" cy="1234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383" name="Google Shape;383;p42"/>
          <p:cNvSpPr txBox="1">
            <a:spLocks noGrp="1"/>
          </p:cNvSpPr>
          <p:nvPr>
            <p:ph type="subTitle" idx="1"/>
          </p:nvPr>
        </p:nvSpPr>
        <p:spPr>
          <a:xfrm>
            <a:off x="354650" y="1984625"/>
            <a:ext cx="4126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sp>
        <p:nvSpPr>
          <p:cNvPr id="384" name="Google Shape;384;p42"/>
          <p:cNvSpPr txBox="1">
            <a:spLocks noGrp="1"/>
          </p:cNvSpPr>
          <p:nvPr>
            <p:ph type="subTitle" idx="2"/>
          </p:nvPr>
        </p:nvSpPr>
        <p:spPr>
          <a:xfrm>
            <a:off x="354650" y="3059300"/>
            <a:ext cx="412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666666"/>
              </a:buClr>
              <a:buSzPts val="1200"/>
              <a:buNone/>
              <a:defRPr sz="1200" b="1">
                <a:solidFill>
                  <a:srgbClr val="666666"/>
                </a:solidFill>
                <a:latin typeface="Avenir Next LT Pro" panose="020B05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
        <p:nvSpPr>
          <p:cNvPr id="385" name="Google Shape;385;p42"/>
          <p:cNvSpPr txBox="1">
            <a:spLocks noGrp="1"/>
          </p:cNvSpPr>
          <p:nvPr>
            <p:ph type="subTitle" idx="3"/>
          </p:nvPr>
        </p:nvSpPr>
        <p:spPr>
          <a:xfrm>
            <a:off x="354650" y="3214400"/>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666666"/>
              </a:buClr>
              <a:buSzPts val="1200"/>
              <a:buNone/>
              <a:defRPr sz="1200">
                <a:solidFill>
                  <a:srgbClr val="666666"/>
                </a:solidFill>
                <a:latin typeface="Avenir Next LT Pro" panose="020B05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
        <p:nvSpPr>
          <p:cNvPr id="386" name="Google Shape;386;p42"/>
          <p:cNvSpPr txBox="1">
            <a:spLocks noGrp="1"/>
          </p:cNvSpPr>
          <p:nvPr>
            <p:ph type="subTitle" idx="4"/>
          </p:nvPr>
        </p:nvSpPr>
        <p:spPr>
          <a:xfrm>
            <a:off x="354650" y="3642975"/>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666666"/>
              </a:buClr>
              <a:buSzPts val="1000"/>
              <a:buNone/>
              <a:defRPr sz="1000">
                <a:solidFill>
                  <a:srgbClr val="666666"/>
                </a:solidFill>
                <a:latin typeface="Avenir Next LT Pro" panose="020B0504020202020204" pitchFamily="34"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r>
              <a:rPr lang="en-US"/>
              <a:t>Click to edit Master subtitle style</a:t>
            </a:r>
            <a:endParaRPr/>
          </a:p>
        </p:txBody>
      </p:sp>
    </p:spTree>
    <p:extLst>
      <p:ext uri="{BB962C8B-B14F-4D97-AF65-F5344CB8AC3E}">
        <p14:creationId xmlns:p14="http://schemas.microsoft.com/office/powerpoint/2010/main" val="2226767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d slide - white">
  <p:cSld name="End slide - white">
    <p:bg>
      <p:bgPr>
        <a:solidFill>
          <a:srgbClr val="FFFFFF"/>
        </a:solidFill>
        <a:effectLst/>
      </p:bgPr>
    </p:bg>
    <p:spTree>
      <p:nvGrpSpPr>
        <p:cNvPr id="1" name="Shape 325"/>
        <p:cNvGrpSpPr/>
        <p:nvPr/>
      </p:nvGrpSpPr>
      <p:grpSpPr>
        <a:xfrm>
          <a:off x="0" y="0"/>
          <a:ext cx="0" cy="0"/>
          <a:chOff x="0" y="0"/>
          <a:chExt cx="0" cy="0"/>
        </a:xfrm>
      </p:grpSpPr>
      <p:sp>
        <p:nvSpPr>
          <p:cNvPr id="326" name="Google Shape;326;p37"/>
          <p:cNvSpPr/>
          <p:nvPr/>
        </p:nvSpPr>
        <p:spPr>
          <a:xfrm>
            <a:off x="0" y="50"/>
            <a:ext cx="5107500" cy="51588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SzPts val="1200"/>
              <a:buNone/>
              <a:defRPr sz="1200" b="1">
                <a:latin typeface="Avenir Next LT Pro" panose="020B0504020202020204" pitchFamily="34"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r>
              <a:rPr lang="en-US"/>
              <a:t>Click to edit Master subtitle style</a:t>
            </a:r>
            <a:endParaRPr/>
          </a:p>
        </p:txBody>
      </p:sp>
      <p:sp>
        <p:nvSpPr>
          <p:cNvPr id="330" name="Google Shape;330;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4325" lvl="0" indent="-314325" rtl="0">
              <a:lnSpc>
                <a:spcPct val="100000"/>
              </a:lnSpc>
              <a:spcBef>
                <a:spcPts val="0"/>
              </a:spcBef>
              <a:spcAft>
                <a:spcPts val="0"/>
              </a:spcAft>
              <a:buSzPts val="1200"/>
              <a:buNone/>
              <a:defRPr sz="1200">
                <a:latin typeface="Avenir Next LT Pro" panose="020B0504020202020204" pitchFamily="34"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r>
              <a:rPr lang="en-US"/>
              <a:t>Click to edit Master subtitle style</a:t>
            </a:r>
            <a:endParaRPr/>
          </a:p>
        </p:txBody>
      </p:sp>
      <p:pic>
        <p:nvPicPr>
          <p:cNvPr id="331" name="Google Shape;331;p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8" name="Slide Number Placeholder 1">
            <a:extLst>
              <a:ext uri="{FF2B5EF4-FFF2-40B4-BE49-F238E27FC236}">
                <a16:creationId xmlns:a16="http://schemas.microsoft.com/office/drawing/2014/main" id="{F12DD23D-F10A-4D50-90AE-90BE016AC95D}"/>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
        <p:nvSpPr>
          <p:cNvPr id="9" name="Google Shape;126;p15">
            <a:extLst>
              <a:ext uri="{FF2B5EF4-FFF2-40B4-BE49-F238E27FC236}">
                <a16:creationId xmlns:a16="http://schemas.microsoft.com/office/drawing/2014/main" id="{A3AEA465-9337-1D47-9AD3-EFA2D8F32D7E}"/>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7165190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Divider - white/text right">
  <p:cSld name="Divider - white/text right">
    <p:spTree>
      <p:nvGrpSpPr>
        <p:cNvPr id="1" name="Shape 266"/>
        <p:cNvGrpSpPr/>
        <p:nvPr/>
      </p:nvGrpSpPr>
      <p:grpSpPr>
        <a:xfrm>
          <a:off x="0" y="0"/>
          <a:ext cx="0" cy="0"/>
          <a:chOff x="0" y="0"/>
          <a:chExt cx="0" cy="0"/>
        </a:xfrm>
      </p:grpSpPr>
      <p:pic>
        <p:nvPicPr>
          <p:cNvPr id="267" name="Google Shape;267;p28"/>
          <p:cNvPicPr preferRelativeResize="0"/>
          <p:nvPr/>
        </p:nvPicPr>
        <p:blipFill>
          <a:blip r:embed="rId2">
            <a:alphaModFix/>
          </a:blip>
          <a:stretch>
            <a:fillRect/>
          </a:stretch>
        </p:blipFill>
        <p:spPr>
          <a:xfrm>
            <a:off x="0" y="0"/>
            <a:ext cx="9143995" cy="5144520"/>
          </a:xfrm>
          <a:prstGeom prst="rect">
            <a:avLst/>
          </a:prstGeom>
          <a:noFill/>
          <a:ln>
            <a:noFill/>
          </a:ln>
        </p:spPr>
      </p:pic>
      <p:sp>
        <p:nvSpPr>
          <p:cNvPr id="268" name="Google Shape;268;p2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69" name="Google Shape;269;p28"/>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pic>
        <p:nvPicPr>
          <p:cNvPr id="270" name="Google Shape;270;p28"/>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71" name="Google Shape;271;p2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72" name="Google Shape;272;p28"/>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32438159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ivider - black/text right">
  <p:cSld name="Divider - black/text right">
    <p:bg>
      <p:bgPr>
        <a:solidFill>
          <a:srgbClr val="000000"/>
        </a:solidFill>
        <a:effectLst/>
      </p:bgPr>
    </p:bg>
    <p:spTree>
      <p:nvGrpSpPr>
        <p:cNvPr id="1" name="Shape 273"/>
        <p:cNvGrpSpPr/>
        <p:nvPr/>
      </p:nvGrpSpPr>
      <p:grpSpPr>
        <a:xfrm>
          <a:off x="0" y="0"/>
          <a:ext cx="0" cy="0"/>
          <a:chOff x="0" y="0"/>
          <a:chExt cx="0" cy="0"/>
        </a:xfrm>
      </p:grpSpPr>
      <p:sp>
        <p:nvSpPr>
          <p:cNvPr id="274" name="Google Shape;274;p2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75" name="Google Shape;275;p29"/>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76" name="Google Shape;276;p29"/>
          <p:cNvPicPr preferRelativeResize="0"/>
          <p:nvPr/>
        </p:nvPicPr>
        <p:blipFill>
          <a:blip r:embed="rId2">
            <a:alphaModFix/>
          </a:blip>
          <a:stretch>
            <a:fillRect/>
          </a:stretch>
        </p:blipFill>
        <p:spPr>
          <a:xfrm>
            <a:off x="0" y="-23876"/>
            <a:ext cx="354650" cy="355945"/>
          </a:xfrm>
          <a:prstGeom prst="rect">
            <a:avLst/>
          </a:prstGeom>
          <a:noFill/>
          <a:ln>
            <a:noFill/>
          </a:ln>
        </p:spPr>
      </p:pic>
      <p:sp>
        <p:nvSpPr>
          <p:cNvPr id="277" name="Google Shape;277;p2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278" name="Google Shape;278;p29"/>
          <p:cNvPicPr preferRelativeResize="0"/>
          <p:nvPr/>
        </p:nvPicPr>
        <p:blipFill>
          <a:blip r:embed="rId3">
            <a:alphaModFix amt="60000"/>
          </a:blip>
          <a:stretch>
            <a:fillRect/>
          </a:stretch>
        </p:blipFill>
        <p:spPr>
          <a:xfrm>
            <a:off x="0" y="0"/>
            <a:ext cx="9142205" cy="5143501"/>
          </a:xfrm>
          <a:prstGeom prst="rect">
            <a:avLst/>
          </a:prstGeom>
          <a:noFill/>
          <a:ln>
            <a:noFill/>
          </a:ln>
        </p:spPr>
      </p:pic>
      <p:sp>
        <p:nvSpPr>
          <p:cNvPr id="279" name="Google Shape;279;p29"/>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Tree>
    <p:extLst>
      <p:ext uri="{BB962C8B-B14F-4D97-AF65-F5344CB8AC3E}">
        <p14:creationId xmlns:p14="http://schemas.microsoft.com/office/powerpoint/2010/main" val="17047013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ivider - White/photo left">
  <p:cSld name="Divider - White/photo left">
    <p:spTree>
      <p:nvGrpSpPr>
        <p:cNvPr id="1" name="Shape 280"/>
        <p:cNvGrpSpPr/>
        <p:nvPr/>
      </p:nvGrpSpPr>
      <p:grpSpPr>
        <a:xfrm>
          <a:off x="0" y="0"/>
          <a:ext cx="0" cy="0"/>
          <a:chOff x="0" y="0"/>
          <a:chExt cx="0" cy="0"/>
        </a:xfrm>
      </p:grpSpPr>
      <p:pic>
        <p:nvPicPr>
          <p:cNvPr id="281" name="Google Shape;281;p30"/>
          <p:cNvPicPr preferRelativeResize="0"/>
          <p:nvPr/>
        </p:nvPicPr>
        <p:blipFill rotWithShape="1">
          <a:blip r:embed="rId2">
            <a:alphaModFix/>
          </a:blip>
          <a:srcRect l="37898" t="29431" r="1896" b="2313"/>
          <a:stretch/>
        </p:blipFill>
        <p:spPr>
          <a:xfrm>
            <a:off x="0" y="-425"/>
            <a:ext cx="7262450" cy="5145800"/>
          </a:xfrm>
          <a:prstGeom prst="rect">
            <a:avLst/>
          </a:prstGeom>
          <a:noFill/>
          <a:ln>
            <a:noFill/>
          </a:ln>
        </p:spPr>
      </p:pic>
      <p:pic>
        <p:nvPicPr>
          <p:cNvPr id="282" name="Google Shape;282;p30"/>
          <p:cNvPicPr preferRelativeResize="0"/>
          <p:nvPr/>
        </p:nvPicPr>
        <p:blipFill>
          <a:blip r:embed="rId3">
            <a:alphaModFix/>
          </a:blip>
          <a:stretch>
            <a:fillRect/>
          </a:stretch>
        </p:blipFill>
        <p:spPr>
          <a:xfrm rot="10800000">
            <a:off x="1924050" y="0"/>
            <a:ext cx="7219950" cy="5143500"/>
          </a:xfrm>
          <a:prstGeom prst="rect">
            <a:avLst/>
          </a:prstGeom>
          <a:noFill/>
          <a:ln>
            <a:noFill/>
          </a:ln>
        </p:spPr>
      </p:pic>
      <p:sp>
        <p:nvSpPr>
          <p:cNvPr id="283" name="Google Shape;283;p30"/>
          <p:cNvSpPr/>
          <p:nvPr/>
        </p:nvSpPr>
        <p:spPr>
          <a:xfrm rot="10800000">
            <a:off x="1899100" y="-425"/>
            <a:ext cx="2664600" cy="25971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 y="2572257"/>
            <a:ext cx="2566200" cy="2570700"/>
          </a:xfrm>
          <a:prstGeom prst="rtTriangl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86" name="Google Shape;286;p30"/>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pic>
        <p:nvPicPr>
          <p:cNvPr id="287" name="Google Shape;287;p30"/>
          <p:cNvPicPr preferRelativeResize="0"/>
          <p:nvPr/>
        </p:nvPicPr>
        <p:blipFill>
          <a:blip r:embed="rId4">
            <a:alphaModFix/>
          </a:blip>
          <a:stretch>
            <a:fillRect/>
          </a:stretch>
        </p:blipFill>
        <p:spPr>
          <a:xfrm>
            <a:off x="0" y="-23876"/>
            <a:ext cx="354650" cy="355945"/>
          </a:xfrm>
          <a:prstGeom prst="rect">
            <a:avLst/>
          </a:prstGeom>
          <a:noFill/>
          <a:ln>
            <a:noFill/>
          </a:ln>
        </p:spPr>
      </p:pic>
      <p:sp>
        <p:nvSpPr>
          <p:cNvPr id="288" name="Google Shape;288;p3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89" name="Google Shape;289;p30"/>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634566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Divider - Black/photo left">
  <p:cSld name="Divider - Black/photo left">
    <p:spTree>
      <p:nvGrpSpPr>
        <p:cNvPr id="1" name="Shape 290"/>
        <p:cNvGrpSpPr/>
        <p:nvPr/>
      </p:nvGrpSpPr>
      <p:grpSpPr>
        <a:xfrm>
          <a:off x="0" y="0"/>
          <a:ext cx="0" cy="0"/>
          <a:chOff x="0" y="0"/>
          <a:chExt cx="0" cy="0"/>
        </a:xfrm>
      </p:grpSpPr>
      <p:pic>
        <p:nvPicPr>
          <p:cNvPr id="291" name="Google Shape;291;p31"/>
          <p:cNvPicPr preferRelativeResize="0"/>
          <p:nvPr/>
        </p:nvPicPr>
        <p:blipFill rotWithShape="1">
          <a:blip r:embed="rId2">
            <a:alphaModFix/>
          </a:blip>
          <a:srcRect l="37898" t="29431" r="1896" b="2313"/>
          <a:stretch/>
        </p:blipFill>
        <p:spPr>
          <a:xfrm>
            <a:off x="0" y="-425"/>
            <a:ext cx="7262450" cy="5145800"/>
          </a:xfrm>
          <a:prstGeom prst="rect">
            <a:avLst/>
          </a:prstGeom>
          <a:noFill/>
          <a:ln>
            <a:noFill/>
          </a:ln>
        </p:spPr>
      </p:pic>
      <p:pic>
        <p:nvPicPr>
          <p:cNvPr id="292" name="Google Shape;292;p31"/>
          <p:cNvPicPr preferRelativeResize="0"/>
          <p:nvPr/>
        </p:nvPicPr>
        <p:blipFill>
          <a:blip r:embed="rId3">
            <a:alphaModFix/>
          </a:blip>
          <a:stretch>
            <a:fillRect/>
          </a:stretch>
        </p:blipFill>
        <p:spPr>
          <a:xfrm rot="10800000">
            <a:off x="1924050" y="0"/>
            <a:ext cx="7219950" cy="5143500"/>
          </a:xfrm>
          <a:prstGeom prst="rect">
            <a:avLst/>
          </a:prstGeom>
          <a:noFill/>
          <a:ln>
            <a:noFill/>
          </a:ln>
        </p:spPr>
      </p:pic>
      <p:sp>
        <p:nvSpPr>
          <p:cNvPr id="293" name="Google Shape;293;p31"/>
          <p:cNvSpPr/>
          <p:nvPr/>
        </p:nvSpPr>
        <p:spPr>
          <a:xfrm rot="10800000">
            <a:off x="1899100" y="-425"/>
            <a:ext cx="2664600" cy="25971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p:nvPr/>
        </p:nvSpPr>
        <p:spPr>
          <a:xfrm>
            <a:off x="-7" y="2572257"/>
            <a:ext cx="2566200" cy="2570700"/>
          </a:xfrm>
          <a:prstGeom prst="rtTriangle">
            <a:avLst/>
          </a:pr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96" name="Google Shape;296;p31"/>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97" name="Google Shape;297;p31"/>
          <p:cNvPicPr preferRelativeResize="0"/>
          <p:nvPr/>
        </p:nvPicPr>
        <p:blipFill>
          <a:blip r:embed="rId4">
            <a:alphaModFix/>
          </a:blip>
          <a:stretch>
            <a:fillRect/>
          </a:stretch>
        </p:blipFill>
        <p:spPr>
          <a:xfrm>
            <a:off x="0" y="-23876"/>
            <a:ext cx="354650" cy="355945"/>
          </a:xfrm>
          <a:prstGeom prst="rect">
            <a:avLst/>
          </a:prstGeom>
          <a:noFill/>
          <a:ln>
            <a:noFill/>
          </a:ln>
        </p:spPr>
      </p:pic>
      <p:sp>
        <p:nvSpPr>
          <p:cNvPr id="298" name="Google Shape;298;p3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99" name="Google Shape;299;p31"/>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14730654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Inside - Black blank">
  <p:cSld name="Inside - Black blank">
    <p:bg>
      <p:bgPr>
        <a:solidFill>
          <a:srgbClr val="000000"/>
        </a:solidFill>
        <a:effectLst/>
      </p:bgPr>
    </p:bg>
    <p:spTree>
      <p:nvGrpSpPr>
        <p:cNvPr id="1" name="Shape 305"/>
        <p:cNvGrpSpPr/>
        <p:nvPr/>
      </p:nvGrpSpPr>
      <p:grpSpPr>
        <a:xfrm>
          <a:off x="0" y="0"/>
          <a:ext cx="0" cy="0"/>
          <a:chOff x="0" y="0"/>
          <a:chExt cx="0" cy="0"/>
        </a:xfrm>
      </p:grpSpPr>
      <p:sp>
        <p:nvSpPr>
          <p:cNvPr id="306" name="Google Shape;306;p3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07" name="Google Shape;307;p3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308" name="Google Shape;308;p3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309" name="Google Shape;309;p33"/>
          <p:cNvPicPr preferRelativeResize="0"/>
          <p:nvPr/>
        </p:nvPicPr>
        <p:blipFill>
          <a:blip r:embed="rId2">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39596197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ote - White">
  <p:cSld name="Quote - White">
    <p:bg>
      <p:bgPr>
        <a:solidFill>
          <a:srgbClr val="FFFFFF"/>
        </a:solidFill>
        <a:effectLst/>
      </p:bgPr>
    </p:bg>
    <p:spTree>
      <p:nvGrpSpPr>
        <p:cNvPr id="1" name="Shape 310"/>
        <p:cNvGrpSpPr/>
        <p:nvPr/>
      </p:nvGrpSpPr>
      <p:grpSpPr>
        <a:xfrm>
          <a:off x="0" y="0"/>
          <a:ext cx="0" cy="0"/>
          <a:chOff x="0" y="0"/>
          <a:chExt cx="0" cy="0"/>
        </a:xfrm>
      </p:grpSpPr>
      <p:pic>
        <p:nvPicPr>
          <p:cNvPr id="311" name="Google Shape;311;p34"/>
          <p:cNvPicPr preferRelativeResize="0"/>
          <p:nvPr/>
        </p:nvPicPr>
        <p:blipFill rotWithShape="1">
          <a:blip r:embed="rId2">
            <a:alphaModFix/>
          </a:blip>
          <a:srcRect/>
          <a:stretch/>
        </p:blipFill>
        <p:spPr>
          <a:xfrm>
            <a:off x="926" y="0"/>
            <a:ext cx="9142225" cy="5143501"/>
          </a:xfrm>
          <a:prstGeom prst="rect">
            <a:avLst/>
          </a:prstGeom>
          <a:noFill/>
          <a:ln>
            <a:noFill/>
          </a:ln>
        </p:spPr>
      </p:pic>
      <p:sp>
        <p:nvSpPr>
          <p:cNvPr id="312" name="Google Shape;312;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50">
                <a:solidFill>
                  <a:srgbClr val="888888"/>
                </a:solidFill>
                <a:latin typeface="Montserrat Light"/>
                <a:ea typeface="Montserrat Light"/>
                <a:cs typeface="Montserrat Light"/>
                <a:sym typeface="Montserrat Light"/>
              </a:rPr>
              <a:t>© 2021 Nielsen Consumer LLC. All Rights Reserved.</a:t>
            </a: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50">
              <a:solidFill>
                <a:srgbClr val="888888"/>
              </a:solidFill>
              <a:latin typeface="Montserrat Light"/>
              <a:ea typeface="Montserrat Light"/>
              <a:cs typeface="Montserrat Light"/>
              <a:sym typeface="Montserrat Light"/>
            </a:endParaRPr>
          </a:p>
        </p:txBody>
      </p:sp>
      <p:sp>
        <p:nvSpPr>
          <p:cNvPr id="313" name="Google Shape;313;p34"/>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14" name="Google Shape;314;p34"/>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15" name="Google Shape;315;p34"/>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316" name="Google Shape;316;p34"/>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33174788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Quote - Black">
  <p:cSld name="Quote - Black">
    <p:bg>
      <p:bgPr>
        <a:solidFill>
          <a:srgbClr val="000000"/>
        </a:solidFill>
        <a:effectLst/>
      </p:bgPr>
    </p:bg>
    <p:spTree>
      <p:nvGrpSpPr>
        <p:cNvPr id="1" name="Shape 317"/>
        <p:cNvGrpSpPr/>
        <p:nvPr/>
      </p:nvGrpSpPr>
      <p:grpSpPr>
        <a:xfrm>
          <a:off x="0" y="0"/>
          <a:ext cx="0" cy="0"/>
          <a:chOff x="0" y="0"/>
          <a:chExt cx="0" cy="0"/>
        </a:xfrm>
      </p:grpSpPr>
      <p:pic>
        <p:nvPicPr>
          <p:cNvPr id="318" name="Google Shape;318;p35"/>
          <p:cNvPicPr preferRelativeResize="0"/>
          <p:nvPr/>
        </p:nvPicPr>
        <p:blipFill rotWithShape="1">
          <a:blip r:embed="rId2">
            <a:alphaModFix amt="60000"/>
          </a:blip>
          <a:srcRect l="19" r="19"/>
          <a:stretch/>
        </p:blipFill>
        <p:spPr>
          <a:xfrm>
            <a:off x="926" y="0"/>
            <a:ext cx="9142225" cy="5143500"/>
          </a:xfrm>
          <a:prstGeom prst="rect">
            <a:avLst/>
          </a:prstGeom>
          <a:noFill/>
          <a:ln>
            <a:noFill/>
          </a:ln>
        </p:spPr>
      </p:pic>
      <p:sp>
        <p:nvSpPr>
          <p:cNvPr id="319" name="Google Shape;319;p3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50">
                <a:solidFill>
                  <a:srgbClr val="888888"/>
                </a:solidFill>
                <a:latin typeface="Montserrat Light"/>
                <a:ea typeface="Montserrat Light"/>
                <a:cs typeface="Montserrat Light"/>
                <a:sym typeface="Montserrat Light"/>
              </a:rPr>
              <a:t>© 2021 Nielsen Consumer LLC. All Rights Reserved.</a:t>
            </a: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50">
              <a:solidFill>
                <a:srgbClr val="888888"/>
              </a:solidFill>
              <a:latin typeface="Montserrat Light"/>
              <a:ea typeface="Montserrat Light"/>
              <a:cs typeface="Montserrat Light"/>
              <a:sym typeface="Montserrat Light"/>
            </a:endParaRPr>
          </a:p>
        </p:txBody>
      </p:sp>
      <p:sp>
        <p:nvSpPr>
          <p:cNvPr id="320" name="Google Shape;320;p3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21" name="Google Shape;321;p35"/>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22" name="Google Shape;322;p35"/>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323" name="Google Shape;323;p35"/>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10662466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hank you - Black">
  <p:cSld name="Thank you - Black">
    <p:bg>
      <p:bgPr>
        <a:solidFill>
          <a:srgbClr val="000000"/>
        </a:solidFill>
        <a:effectLst/>
      </p:bgPr>
    </p:bg>
    <p:spTree>
      <p:nvGrpSpPr>
        <p:cNvPr id="1" name="Shape 324"/>
        <p:cNvGrpSpPr/>
        <p:nvPr/>
      </p:nvGrpSpPr>
      <p:grpSpPr>
        <a:xfrm>
          <a:off x="0" y="0"/>
          <a:ext cx="0" cy="0"/>
          <a:chOff x="0" y="0"/>
          <a:chExt cx="0" cy="0"/>
        </a:xfrm>
      </p:grpSpPr>
      <p:pic>
        <p:nvPicPr>
          <p:cNvPr id="325" name="Google Shape;325;p36"/>
          <p:cNvPicPr preferRelativeResize="0"/>
          <p:nvPr/>
        </p:nvPicPr>
        <p:blipFill rotWithShape="1">
          <a:blip r:embed="rId2">
            <a:alphaModFix amt="58999"/>
          </a:blip>
          <a:srcRect/>
          <a:stretch/>
        </p:blipFill>
        <p:spPr>
          <a:xfrm>
            <a:off x="926" y="0"/>
            <a:ext cx="9142225" cy="5143501"/>
          </a:xfrm>
          <a:prstGeom prst="rect">
            <a:avLst/>
          </a:prstGeom>
          <a:noFill/>
          <a:ln>
            <a:noFill/>
          </a:ln>
        </p:spPr>
      </p:pic>
      <p:sp>
        <p:nvSpPr>
          <p:cNvPr id="326" name="Google Shape;326;p3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27" name="Google Shape;327;p3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28" name="Google Shape;328;p36"/>
          <p:cNvSpPr txBox="1"/>
          <p:nvPr/>
        </p:nvSpPr>
        <p:spPr>
          <a:xfrm>
            <a:off x="354650" y="1959975"/>
            <a:ext cx="40131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solidFill>
                  <a:srgbClr val="FFFFFF"/>
                </a:solidFill>
                <a:latin typeface="Montserrat"/>
                <a:ea typeface="Montserrat"/>
                <a:cs typeface="Montserrat"/>
                <a:sym typeface="Montserrat"/>
              </a:rPr>
              <a:t>Thank you.</a:t>
            </a:r>
            <a:endParaRPr sz="1900" b="1">
              <a:solidFill>
                <a:srgbClr val="FFFFFF"/>
              </a:solidFill>
              <a:latin typeface="Montserrat"/>
              <a:ea typeface="Montserrat"/>
              <a:cs typeface="Montserrat"/>
              <a:sym typeface="Montserrat"/>
            </a:endParaRPr>
          </a:p>
        </p:txBody>
      </p:sp>
      <p:sp>
        <p:nvSpPr>
          <p:cNvPr id="329" name="Google Shape;329;p36"/>
          <p:cNvSpPr txBox="1">
            <a:spLocks noGrp="1"/>
          </p:cNvSpPr>
          <p:nvPr>
            <p:ph type="subTitle" idx="1"/>
          </p:nvPr>
        </p:nvSpPr>
        <p:spPr>
          <a:xfrm>
            <a:off x="354650" y="3305475"/>
            <a:ext cx="40131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CBCBCB"/>
              </a:buClr>
              <a:buSzPts val="1200"/>
              <a:buNone/>
              <a:defRPr sz="1200" b="1">
                <a:solidFill>
                  <a:srgbClr val="CBCBCB"/>
                </a:solidFill>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30" name="Google Shape;330;p36"/>
          <p:cNvSpPr txBox="1">
            <a:spLocks noGrp="1"/>
          </p:cNvSpPr>
          <p:nvPr>
            <p:ph type="subTitle" idx="2"/>
          </p:nvPr>
        </p:nvSpPr>
        <p:spPr>
          <a:xfrm>
            <a:off x="354650" y="3460575"/>
            <a:ext cx="40131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CBCBCB"/>
              </a:buClr>
              <a:buSzPts val="1200"/>
              <a:buNone/>
              <a:defRPr sz="1200">
                <a:solidFill>
                  <a:srgbClr val="CBCBCB"/>
                </a:solidFill>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31" name="Google Shape;331;p36"/>
          <p:cNvPicPr preferRelativeResize="0"/>
          <p:nvPr/>
        </p:nvPicPr>
        <p:blipFill>
          <a:blip r:embed="rId3">
            <a:alphaModFix/>
          </a:blip>
          <a:stretch>
            <a:fillRect/>
          </a:stretch>
        </p:blipFill>
        <p:spPr>
          <a:xfrm>
            <a:off x="0" y="649"/>
            <a:ext cx="354650" cy="355945"/>
          </a:xfrm>
          <a:prstGeom prst="rect">
            <a:avLst/>
          </a:prstGeom>
          <a:noFill/>
          <a:ln>
            <a:noFill/>
          </a:ln>
        </p:spPr>
      </p:pic>
    </p:spTree>
    <p:extLst>
      <p:ext uri="{BB962C8B-B14F-4D97-AF65-F5344CB8AC3E}">
        <p14:creationId xmlns:p14="http://schemas.microsoft.com/office/powerpoint/2010/main" val="20341314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hank you - White">
  <p:cSld name="Thank you - White">
    <p:bg>
      <p:bgPr>
        <a:solidFill>
          <a:srgbClr val="FFFFFF"/>
        </a:solidFill>
        <a:effectLst/>
      </p:bgPr>
    </p:bg>
    <p:spTree>
      <p:nvGrpSpPr>
        <p:cNvPr id="1" name="Shape 332"/>
        <p:cNvGrpSpPr/>
        <p:nvPr/>
      </p:nvGrpSpPr>
      <p:grpSpPr>
        <a:xfrm>
          <a:off x="0" y="0"/>
          <a:ext cx="0" cy="0"/>
          <a:chOff x="0" y="0"/>
          <a:chExt cx="0" cy="0"/>
        </a:xfrm>
      </p:grpSpPr>
      <p:pic>
        <p:nvPicPr>
          <p:cNvPr id="333" name="Google Shape;333;p37"/>
          <p:cNvPicPr preferRelativeResize="0"/>
          <p:nvPr/>
        </p:nvPicPr>
        <p:blipFill rotWithShape="1">
          <a:blip r:embed="rId2">
            <a:alphaModFix/>
          </a:blip>
          <a:srcRect/>
          <a:stretch/>
        </p:blipFill>
        <p:spPr>
          <a:xfrm>
            <a:off x="926" y="0"/>
            <a:ext cx="9142225" cy="5143501"/>
          </a:xfrm>
          <a:prstGeom prst="rect">
            <a:avLst/>
          </a:prstGeom>
          <a:noFill/>
          <a:ln>
            <a:noFill/>
          </a:ln>
        </p:spPr>
      </p:pic>
      <p:sp>
        <p:nvSpPr>
          <p:cNvPr id="334" name="Google Shape;334;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35" name="Google Shape;335;p37"/>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36" name="Google Shape;336;p37"/>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latin typeface="Montserrat"/>
                <a:ea typeface="Montserrat"/>
                <a:cs typeface="Montserrat"/>
                <a:sym typeface="Montserrat"/>
              </a:rPr>
              <a:t>Thank you.</a:t>
            </a:r>
            <a:endParaRPr sz="1900" b="1">
              <a:latin typeface="Montserrat"/>
              <a:ea typeface="Montserrat"/>
              <a:cs typeface="Montserrat"/>
              <a:sym typeface="Montserrat"/>
            </a:endParaRPr>
          </a:p>
        </p:txBody>
      </p:sp>
      <p:sp>
        <p:nvSpPr>
          <p:cNvPr id="337" name="Google Shape;337;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666666"/>
              </a:buClr>
              <a:buSzPts val="1200"/>
              <a:buNone/>
              <a:defRPr sz="1200" b="1">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38" name="Google Shape;338;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666666"/>
              </a:buClr>
              <a:buSzPts val="1200"/>
              <a:buNone/>
              <a:defRPr sz="1200">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pic>
        <p:nvPicPr>
          <p:cNvPr id="339" name="Google Shape;339;p37"/>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1420243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End slide - white">
  <p:cSld name="End slide - white">
    <p:bg>
      <p:bgPr>
        <a:solidFill>
          <a:srgbClr val="FFFFFF"/>
        </a:solidFill>
        <a:effectLst/>
      </p:bgPr>
    </p:bg>
    <p:spTree>
      <p:nvGrpSpPr>
        <p:cNvPr id="1" name="Shape 347"/>
        <p:cNvGrpSpPr/>
        <p:nvPr/>
      </p:nvGrpSpPr>
      <p:grpSpPr>
        <a:xfrm>
          <a:off x="0" y="0"/>
          <a:ext cx="0" cy="0"/>
          <a:chOff x="0" y="0"/>
          <a:chExt cx="0" cy="0"/>
        </a:xfrm>
      </p:grpSpPr>
      <p:pic>
        <p:nvPicPr>
          <p:cNvPr id="348" name="Google Shape;348;p39"/>
          <p:cNvPicPr preferRelativeResize="0"/>
          <p:nvPr/>
        </p:nvPicPr>
        <p:blipFill rotWithShape="1">
          <a:blip r:embed="rId2">
            <a:alphaModFix/>
          </a:blip>
          <a:srcRect/>
          <a:stretch/>
        </p:blipFill>
        <p:spPr>
          <a:xfrm>
            <a:off x="926" y="0"/>
            <a:ext cx="9142225" cy="5143501"/>
          </a:xfrm>
          <a:prstGeom prst="rect">
            <a:avLst/>
          </a:prstGeom>
          <a:noFill/>
          <a:ln>
            <a:noFill/>
          </a:ln>
        </p:spPr>
      </p:pic>
      <p:sp>
        <p:nvSpPr>
          <p:cNvPr id="349" name="Google Shape;349;p3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50" name="Google Shape;350;p39"/>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51" name="Google Shape;351;p39"/>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666666"/>
              </a:buClr>
              <a:buSzPts val="1200"/>
              <a:buNone/>
              <a:defRPr sz="1200" b="1">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52" name="Google Shape;352;p39"/>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666666"/>
              </a:buClr>
              <a:buSzPts val="1200"/>
              <a:buNone/>
              <a:defRPr sz="1200">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pic>
        <p:nvPicPr>
          <p:cNvPr id="353" name="Google Shape;353;p39"/>
          <p:cNvPicPr preferRelativeResize="0"/>
          <p:nvPr/>
        </p:nvPicPr>
        <p:blipFill rotWithShape="1">
          <a:blip r:embed="rId3">
            <a:alphaModFix/>
          </a:blip>
          <a:srcRect/>
          <a:stretch/>
        </p:blipFill>
        <p:spPr>
          <a:xfrm>
            <a:off x="354643" y="453914"/>
            <a:ext cx="1714500" cy="396636"/>
          </a:xfrm>
          <a:prstGeom prst="rect">
            <a:avLst/>
          </a:prstGeom>
          <a:noFill/>
          <a:ln>
            <a:noFill/>
          </a:ln>
        </p:spPr>
      </p:pic>
    </p:spTree>
    <p:extLst>
      <p:ext uri="{BB962C8B-B14F-4D97-AF65-F5344CB8AC3E}">
        <p14:creationId xmlns:p14="http://schemas.microsoft.com/office/powerpoint/2010/main" val="2503787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side - White/photo right" preserve="1">
  <p:cSld name="1_Inside - White/photo right">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pic>
        <p:nvPicPr>
          <p:cNvPr id="3" name="Picture 2" descr="A person and a child preparing food&#10;&#10;Description automatically generated with medium confidence">
            <a:extLst>
              <a:ext uri="{FF2B5EF4-FFF2-40B4-BE49-F238E27FC236}">
                <a16:creationId xmlns:a16="http://schemas.microsoft.com/office/drawing/2014/main" id="{A5B84116-8E5E-4B3F-8C9E-919F6144C0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66349" y="0"/>
            <a:ext cx="4577651" cy="5143500"/>
          </a:xfrm>
          <a:prstGeom prst="rect">
            <a:avLst/>
          </a:prstGeom>
        </p:spPr>
      </p:pic>
      <p:pic>
        <p:nvPicPr>
          <p:cNvPr id="119" name="Google Shape;119;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20" name="Google Shape;120;p14"/>
          <p:cNvSpPr txBox="1">
            <a:spLocks noGrp="1"/>
          </p:cNvSpPr>
          <p:nvPr>
            <p:ph type="title"/>
          </p:nvPr>
        </p:nvSpPr>
        <p:spPr>
          <a:xfrm>
            <a:off x="354650" y="292625"/>
            <a:ext cx="40875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1" name="Google Shape;121;p14"/>
          <p:cNvSpPr txBox="1">
            <a:spLocks noGrp="1"/>
          </p:cNvSpPr>
          <p:nvPr>
            <p:ph type="body" idx="2"/>
          </p:nvPr>
        </p:nvSpPr>
        <p:spPr>
          <a:xfrm>
            <a:off x="354650" y="1634950"/>
            <a:ext cx="4087500" cy="29337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100"/>
              <a:buFont typeface="Wingdings" pitchFamily="2" charset="2"/>
              <a:buChar char="§"/>
              <a:defRPr sz="1100">
                <a:latin typeface="Montserrat" panose="00000500000000000000" pitchFamily="2" charset="0"/>
              </a:defRPr>
            </a:lvl1pPr>
            <a:lvl2pPr marL="914400" lvl="1" indent="-292100" rtl="0">
              <a:spcBef>
                <a:spcPts val="1600"/>
              </a:spcBef>
              <a:spcAft>
                <a:spcPts val="0"/>
              </a:spcAft>
              <a:buSzPts val="10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22" name="Google Shape;122;p14"/>
          <p:cNvSpPr txBox="1">
            <a:spLocks noGrp="1"/>
          </p:cNvSpPr>
          <p:nvPr>
            <p:ph type="subTitle" idx="3"/>
          </p:nvPr>
        </p:nvSpPr>
        <p:spPr>
          <a:xfrm>
            <a:off x="354650" y="925350"/>
            <a:ext cx="40875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4" name="Google Shape;124;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2" name="Slide Number Placeholder 1">
            <a:extLst>
              <a:ext uri="{FF2B5EF4-FFF2-40B4-BE49-F238E27FC236}">
                <a16:creationId xmlns:a16="http://schemas.microsoft.com/office/drawing/2014/main" id="{6FC460C8-4DF7-4F4D-8647-978829EA631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37677026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Inside - White/side photo 1">
  <p:cSld name="Inside - White/side photo 1">
    <p:bg>
      <p:bgPr>
        <a:solidFill>
          <a:srgbClr val="FFFFFF"/>
        </a:solidFill>
        <a:effectLst/>
      </p:bgPr>
    </p:bg>
    <p:spTree>
      <p:nvGrpSpPr>
        <p:cNvPr id="1" name="Shape 354"/>
        <p:cNvGrpSpPr/>
        <p:nvPr/>
      </p:nvGrpSpPr>
      <p:grpSpPr>
        <a:xfrm>
          <a:off x="0" y="0"/>
          <a:ext cx="0" cy="0"/>
          <a:chOff x="0" y="0"/>
          <a:chExt cx="0" cy="0"/>
        </a:xfrm>
      </p:grpSpPr>
      <p:pic>
        <p:nvPicPr>
          <p:cNvPr id="355" name="Google Shape;355;p40"/>
          <p:cNvPicPr preferRelativeResize="0"/>
          <p:nvPr/>
        </p:nvPicPr>
        <p:blipFill rotWithShape="1">
          <a:blip r:embed="rId2">
            <a:alphaModFix/>
          </a:blip>
          <a:srcRect l="13505" r="46465"/>
          <a:stretch/>
        </p:blipFill>
        <p:spPr>
          <a:xfrm>
            <a:off x="6054900" y="0"/>
            <a:ext cx="3089096" cy="5143497"/>
          </a:xfrm>
          <a:prstGeom prst="rect">
            <a:avLst/>
          </a:prstGeom>
          <a:noFill/>
          <a:ln>
            <a:noFill/>
          </a:ln>
        </p:spPr>
      </p:pic>
      <p:sp>
        <p:nvSpPr>
          <p:cNvPr id="356" name="Google Shape;356;p40"/>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58" name="Google Shape;358;p4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359" name="Google Shape;359;p40"/>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360" name="Google Shape;360;p40"/>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361" name="Google Shape;361;p40"/>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362" name="Google Shape;362;p40"/>
          <p:cNvPicPr preferRelativeResize="0"/>
          <p:nvPr/>
        </p:nvPicPr>
        <p:blipFill>
          <a:blip r:embed="rId3">
            <a:alphaModFix/>
          </a:blip>
          <a:stretch>
            <a:fillRect/>
          </a:stretch>
        </p:blipFill>
        <p:spPr>
          <a:xfrm>
            <a:off x="0" y="-1"/>
            <a:ext cx="354650" cy="355945"/>
          </a:xfrm>
          <a:prstGeom prst="rect">
            <a:avLst/>
          </a:prstGeom>
          <a:noFill/>
          <a:ln>
            <a:noFill/>
          </a:ln>
        </p:spPr>
      </p:pic>
    </p:spTree>
    <p:extLst>
      <p:ext uri="{BB962C8B-B14F-4D97-AF65-F5344CB8AC3E}">
        <p14:creationId xmlns:p14="http://schemas.microsoft.com/office/powerpoint/2010/main" val="26097654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Inside - White/title only">
  <p:cSld name="Inside - White/title only">
    <p:spTree>
      <p:nvGrpSpPr>
        <p:cNvPr id="1" name="Shape 363"/>
        <p:cNvGrpSpPr/>
        <p:nvPr/>
      </p:nvGrpSpPr>
      <p:grpSpPr>
        <a:xfrm>
          <a:off x="0" y="0"/>
          <a:ext cx="0" cy="0"/>
          <a:chOff x="0" y="0"/>
          <a:chExt cx="0" cy="0"/>
        </a:xfrm>
      </p:grpSpPr>
      <p:sp>
        <p:nvSpPr>
          <p:cNvPr id="364" name="Google Shape;364;p41"/>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366" name="Google Shape;366;p41"/>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67" name="Google Shape;367;p4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368" name="Google Shape;368;p4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369" name="Google Shape;369;p41"/>
          <p:cNvPicPr preferRelativeResize="0"/>
          <p:nvPr/>
        </p:nvPicPr>
        <p:blipFill>
          <a:blip r:embed="rId2">
            <a:alphaModFix/>
          </a:blip>
          <a:stretch>
            <a:fillRect/>
          </a:stretch>
        </p:blipFill>
        <p:spPr>
          <a:xfrm>
            <a:off x="0" y="0"/>
            <a:ext cx="354650" cy="355959"/>
          </a:xfrm>
          <a:prstGeom prst="rect">
            <a:avLst/>
          </a:prstGeom>
          <a:noFill/>
          <a:ln>
            <a:noFill/>
          </a:ln>
        </p:spPr>
      </p:pic>
    </p:spTree>
    <p:extLst>
      <p:ext uri="{BB962C8B-B14F-4D97-AF65-F5344CB8AC3E}">
        <p14:creationId xmlns:p14="http://schemas.microsoft.com/office/powerpoint/2010/main" val="3490994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Inside - White/photo right column 1">
  <p:cSld name="Inside - White/photo right column 1">
    <p:spTree>
      <p:nvGrpSpPr>
        <p:cNvPr id="1" name="Shape 370"/>
        <p:cNvGrpSpPr/>
        <p:nvPr/>
      </p:nvGrpSpPr>
      <p:grpSpPr>
        <a:xfrm>
          <a:off x="0" y="0"/>
          <a:ext cx="0" cy="0"/>
          <a:chOff x="0" y="0"/>
          <a:chExt cx="0" cy="0"/>
        </a:xfrm>
      </p:grpSpPr>
      <p:sp>
        <p:nvSpPr>
          <p:cNvPr id="371" name="Google Shape;371;p42"/>
          <p:cNvSpPr/>
          <p:nvPr/>
        </p:nvSpPr>
        <p:spPr>
          <a:xfrm>
            <a:off x="6573350" y="-400"/>
            <a:ext cx="25737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venir"/>
                <a:ea typeface="Avenir"/>
                <a:cs typeface="Avenir"/>
                <a:sym typeface="Avenir"/>
              </a:rPr>
              <a:t>Image placeholder</a:t>
            </a:r>
            <a:endParaRPr sz="1400" b="0" i="0" u="none" strike="noStrike" cap="none">
              <a:solidFill>
                <a:srgbClr val="000000"/>
              </a:solidFill>
              <a:latin typeface="Avenir"/>
              <a:ea typeface="Avenir"/>
              <a:cs typeface="Avenir"/>
              <a:sym typeface="Avenir"/>
            </a:endParaRPr>
          </a:p>
        </p:txBody>
      </p:sp>
      <p:sp>
        <p:nvSpPr>
          <p:cNvPr id="372" name="Google Shape;372;p4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u="none" strike="noStrike" cap="none">
                <a:solidFill>
                  <a:srgbClr val="888888"/>
                </a:solidFill>
                <a:latin typeface="Avenir"/>
                <a:ea typeface="Avenir"/>
                <a:cs typeface="Avenir"/>
                <a:sym typeface="Avenir"/>
              </a:rPr>
              <a:t>© 2021 Nielsen Consumer LLC. All Rights Reserved.</a:t>
            </a:r>
            <a:endParaRPr sz="500" b="0" i="0" u="none" strike="noStrike" cap="none">
              <a:solidFill>
                <a:srgbClr val="888888"/>
              </a:solidFill>
              <a:latin typeface="Avenir"/>
              <a:ea typeface="Avenir"/>
              <a:cs typeface="Avenir"/>
              <a:sym typeface="Avenir"/>
            </a:endParaRPr>
          </a:p>
        </p:txBody>
      </p:sp>
      <p:pic>
        <p:nvPicPr>
          <p:cNvPr id="373" name="Google Shape;373;p42"/>
          <p:cNvPicPr preferRelativeResize="0"/>
          <p:nvPr/>
        </p:nvPicPr>
        <p:blipFill rotWithShape="1">
          <a:blip r:embed="rId2">
            <a:alphaModFix/>
          </a:blip>
          <a:srcRect/>
          <a:stretch/>
        </p:blipFill>
        <p:spPr>
          <a:xfrm>
            <a:off x="0" y="-23876"/>
            <a:ext cx="354650" cy="355945"/>
          </a:xfrm>
          <a:prstGeom prst="rect">
            <a:avLst/>
          </a:prstGeom>
          <a:noFill/>
          <a:ln>
            <a:noFill/>
          </a:ln>
        </p:spPr>
      </p:pic>
      <p:sp>
        <p:nvSpPr>
          <p:cNvPr id="374" name="Google Shape;374;p42"/>
          <p:cNvSpPr txBox="1">
            <a:spLocks noGrp="1"/>
          </p:cNvSpPr>
          <p:nvPr>
            <p:ph type="subTitle" idx="1"/>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rtl="0">
              <a:lnSpc>
                <a:spcPct val="100000"/>
              </a:lnSpc>
              <a:spcBef>
                <a:spcPts val="0"/>
              </a:spcBef>
              <a:spcAft>
                <a:spcPts val="0"/>
              </a:spcAft>
              <a:buClr>
                <a:schemeClr val="accent5"/>
              </a:buClr>
              <a:buSzPts val="600"/>
              <a:buNone/>
              <a:defRPr sz="600">
                <a:solidFill>
                  <a:schemeClr val="accent5"/>
                </a:solidFill>
                <a:latin typeface="Avenir"/>
                <a:ea typeface="Avenir"/>
                <a:cs typeface="Avenir"/>
                <a:sym typeface="Avenir"/>
              </a:defRPr>
            </a:lvl1pPr>
            <a:lvl2pPr lvl="1" algn="l" rtl="0">
              <a:lnSpc>
                <a:spcPct val="100000"/>
              </a:lnSpc>
              <a:spcBef>
                <a:spcPts val="0"/>
              </a:spcBef>
              <a:spcAft>
                <a:spcPts val="0"/>
              </a:spcAft>
              <a:buClr>
                <a:schemeClr val="accent5"/>
              </a:buClr>
              <a:buSzPts val="600"/>
              <a:buNone/>
              <a:defRPr sz="600">
                <a:solidFill>
                  <a:schemeClr val="accent5"/>
                </a:solidFill>
              </a:defRPr>
            </a:lvl2pPr>
            <a:lvl3pPr lvl="2" algn="l" rtl="0">
              <a:lnSpc>
                <a:spcPct val="100000"/>
              </a:lnSpc>
              <a:spcBef>
                <a:spcPts val="0"/>
              </a:spcBef>
              <a:spcAft>
                <a:spcPts val="0"/>
              </a:spcAft>
              <a:buClr>
                <a:schemeClr val="accent5"/>
              </a:buClr>
              <a:buSzPts val="600"/>
              <a:buNone/>
              <a:defRPr sz="600">
                <a:solidFill>
                  <a:schemeClr val="accent5"/>
                </a:solidFill>
              </a:defRPr>
            </a:lvl3pPr>
            <a:lvl4pPr lvl="3" algn="l" rtl="0">
              <a:lnSpc>
                <a:spcPct val="100000"/>
              </a:lnSpc>
              <a:spcBef>
                <a:spcPts val="0"/>
              </a:spcBef>
              <a:spcAft>
                <a:spcPts val="0"/>
              </a:spcAft>
              <a:buClr>
                <a:schemeClr val="accent5"/>
              </a:buClr>
              <a:buSzPts val="600"/>
              <a:buNone/>
              <a:defRPr sz="600">
                <a:solidFill>
                  <a:schemeClr val="accent5"/>
                </a:solidFill>
              </a:defRPr>
            </a:lvl4pPr>
            <a:lvl5pPr lvl="4" algn="l" rtl="0">
              <a:lnSpc>
                <a:spcPct val="100000"/>
              </a:lnSpc>
              <a:spcBef>
                <a:spcPts val="0"/>
              </a:spcBef>
              <a:spcAft>
                <a:spcPts val="0"/>
              </a:spcAft>
              <a:buClr>
                <a:schemeClr val="accent5"/>
              </a:buClr>
              <a:buSzPts val="600"/>
              <a:buNone/>
              <a:defRPr sz="600">
                <a:solidFill>
                  <a:schemeClr val="accent5"/>
                </a:solidFill>
              </a:defRPr>
            </a:lvl5pPr>
            <a:lvl6pPr lvl="5" algn="l" rtl="0">
              <a:lnSpc>
                <a:spcPct val="100000"/>
              </a:lnSpc>
              <a:spcBef>
                <a:spcPts val="0"/>
              </a:spcBef>
              <a:spcAft>
                <a:spcPts val="0"/>
              </a:spcAft>
              <a:buClr>
                <a:schemeClr val="accent5"/>
              </a:buClr>
              <a:buSzPts val="600"/>
              <a:buNone/>
              <a:defRPr sz="600">
                <a:solidFill>
                  <a:schemeClr val="accent5"/>
                </a:solidFill>
              </a:defRPr>
            </a:lvl6pPr>
            <a:lvl7pPr lvl="6" algn="l" rtl="0">
              <a:lnSpc>
                <a:spcPct val="100000"/>
              </a:lnSpc>
              <a:spcBef>
                <a:spcPts val="0"/>
              </a:spcBef>
              <a:spcAft>
                <a:spcPts val="0"/>
              </a:spcAft>
              <a:buClr>
                <a:schemeClr val="accent5"/>
              </a:buClr>
              <a:buSzPts val="600"/>
              <a:buNone/>
              <a:defRPr sz="600">
                <a:solidFill>
                  <a:schemeClr val="accent5"/>
                </a:solidFill>
              </a:defRPr>
            </a:lvl7pPr>
            <a:lvl8pPr lvl="7" algn="l" rtl="0">
              <a:lnSpc>
                <a:spcPct val="100000"/>
              </a:lnSpc>
              <a:spcBef>
                <a:spcPts val="0"/>
              </a:spcBef>
              <a:spcAft>
                <a:spcPts val="0"/>
              </a:spcAft>
              <a:buClr>
                <a:schemeClr val="accent5"/>
              </a:buClr>
              <a:buSzPts val="600"/>
              <a:buNone/>
              <a:defRPr sz="600">
                <a:solidFill>
                  <a:schemeClr val="accent5"/>
                </a:solidFill>
              </a:defRPr>
            </a:lvl8pPr>
            <a:lvl9pPr lvl="8" algn="l"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375" name="Google Shape;375;p42"/>
          <p:cNvSpPr txBox="1">
            <a:spLocks noGrp="1"/>
          </p:cNvSpPr>
          <p:nvPr>
            <p:ph type="title"/>
          </p:nvPr>
        </p:nvSpPr>
        <p:spPr>
          <a:xfrm>
            <a:off x="354650" y="292625"/>
            <a:ext cx="5901000" cy="3936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rgbClr val="000000"/>
              </a:buClr>
              <a:buSzPts val="1900"/>
              <a:buNone/>
              <a:defRPr>
                <a:solidFill>
                  <a:srgbClr val="000000"/>
                </a:solidFill>
                <a:latin typeface="Avenir"/>
                <a:ea typeface="Avenir"/>
                <a:cs typeface="Avenir"/>
                <a:sym typeface="Avenir"/>
              </a:defRPr>
            </a:lvl1pPr>
            <a:lvl2pPr lvl="1" algn="l" rtl="0">
              <a:lnSpc>
                <a:spcPct val="100000"/>
              </a:lnSpc>
              <a:spcBef>
                <a:spcPts val="0"/>
              </a:spcBef>
              <a:spcAft>
                <a:spcPts val="0"/>
              </a:spcAft>
              <a:buClr>
                <a:srgbClr val="000000"/>
              </a:buClr>
              <a:buSzPts val="1900"/>
              <a:buNone/>
              <a:defRPr>
                <a:solidFill>
                  <a:srgbClr val="000000"/>
                </a:solidFill>
              </a:defRPr>
            </a:lvl2pPr>
            <a:lvl3pPr lvl="2" algn="l" rtl="0">
              <a:lnSpc>
                <a:spcPct val="100000"/>
              </a:lnSpc>
              <a:spcBef>
                <a:spcPts val="0"/>
              </a:spcBef>
              <a:spcAft>
                <a:spcPts val="0"/>
              </a:spcAft>
              <a:buClr>
                <a:srgbClr val="000000"/>
              </a:buClr>
              <a:buSzPts val="1900"/>
              <a:buNone/>
              <a:defRPr>
                <a:solidFill>
                  <a:srgbClr val="000000"/>
                </a:solidFill>
              </a:defRPr>
            </a:lvl3pPr>
            <a:lvl4pPr lvl="3" algn="l" rtl="0">
              <a:lnSpc>
                <a:spcPct val="100000"/>
              </a:lnSpc>
              <a:spcBef>
                <a:spcPts val="0"/>
              </a:spcBef>
              <a:spcAft>
                <a:spcPts val="0"/>
              </a:spcAft>
              <a:buClr>
                <a:srgbClr val="000000"/>
              </a:buClr>
              <a:buSzPts val="1900"/>
              <a:buNone/>
              <a:defRPr>
                <a:solidFill>
                  <a:srgbClr val="000000"/>
                </a:solidFill>
              </a:defRPr>
            </a:lvl4pPr>
            <a:lvl5pPr lvl="4" algn="l" rtl="0">
              <a:lnSpc>
                <a:spcPct val="100000"/>
              </a:lnSpc>
              <a:spcBef>
                <a:spcPts val="0"/>
              </a:spcBef>
              <a:spcAft>
                <a:spcPts val="0"/>
              </a:spcAft>
              <a:buClr>
                <a:srgbClr val="000000"/>
              </a:buClr>
              <a:buSzPts val="1900"/>
              <a:buNone/>
              <a:defRPr>
                <a:solidFill>
                  <a:srgbClr val="000000"/>
                </a:solidFill>
              </a:defRPr>
            </a:lvl5pPr>
            <a:lvl6pPr lvl="5" algn="l" rtl="0">
              <a:lnSpc>
                <a:spcPct val="100000"/>
              </a:lnSpc>
              <a:spcBef>
                <a:spcPts val="0"/>
              </a:spcBef>
              <a:spcAft>
                <a:spcPts val="0"/>
              </a:spcAft>
              <a:buClr>
                <a:srgbClr val="000000"/>
              </a:buClr>
              <a:buSzPts val="1900"/>
              <a:buNone/>
              <a:defRPr>
                <a:solidFill>
                  <a:srgbClr val="000000"/>
                </a:solidFill>
              </a:defRPr>
            </a:lvl6pPr>
            <a:lvl7pPr lvl="6" algn="l" rtl="0">
              <a:lnSpc>
                <a:spcPct val="100000"/>
              </a:lnSpc>
              <a:spcBef>
                <a:spcPts val="0"/>
              </a:spcBef>
              <a:spcAft>
                <a:spcPts val="0"/>
              </a:spcAft>
              <a:buClr>
                <a:srgbClr val="000000"/>
              </a:buClr>
              <a:buSzPts val="1900"/>
              <a:buNone/>
              <a:defRPr>
                <a:solidFill>
                  <a:srgbClr val="000000"/>
                </a:solidFill>
              </a:defRPr>
            </a:lvl7pPr>
            <a:lvl8pPr lvl="7" algn="l" rtl="0">
              <a:lnSpc>
                <a:spcPct val="100000"/>
              </a:lnSpc>
              <a:spcBef>
                <a:spcPts val="0"/>
              </a:spcBef>
              <a:spcAft>
                <a:spcPts val="0"/>
              </a:spcAft>
              <a:buClr>
                <a:srgbClr val="000000"/>
              </a:buClr>
              <a:buSzPts val="1900"/>
              <a:buNone/>
              <a:defRPr>
                <a:solidFill>
                  <a:srgbClr val="000000"/>
                </a:solidFill>
              </a:defRPr>
            </a:lvl8pPr>
            <a:lvl9pPr lvl="8" algn="l" rtl="0">
              <a:lnSpc>
                <a:spcPct val="100000"/>
              </a:lnSpc>
              <a:spcBef>
                <a:spcPts val="0"/>
              </a:spcBef>
              <a:spcAft>
                <a:spcPts val="0"/>
              </a:spcAft>
              <a:buClr>
                <a:srgbClr val="000000"/>
              </a:buClr>
              <a:buSzPts val="1900"/>
              <a:buNone/>
              <a:defRPr>
                <a:solidFill>
                  <a:srgbClr val="000000"/>
                </a:solidFill>
              </a:defRPr>
            </a:lvl9pPr>
          </a:lstStyle>
          <a:p>
            <a:endParaRPr/>
          </a:p>
        </p:txBody>
      </p:sp>
      <p:sp>
        <p:nvSpPr>
          <p:cNvPr id="376" name="Google Shape;376;p42"/>
          <p:cNvSpPr txBox="1">
            <a:spLocks noGrp="1"/>
          </p:cNvSpPr>
          <p:nvPr>
            <p:ph type="subTitle" idx="2"/>
          </p:nvPr>
        </p:nvSpPr>
        <p:spPr>
          <a:xfrm>
            <a:off x="354650" y="620550"/>
            <a:ext cx="5901000" cy="3843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5"/>
              </a:buClr>
              <a:buSzPts val="1500"/>
              <a:buNone/>
              <a:defRPr sz="1500">
                <a:solidFill>
                  <a:schemeClr val="accent5"/>
                </a:solidFill>
                <a:latin typeface="Avenir"/>
                <a:ea typeface="Avenir"/>
                <a:cs typeface="Avenir"/>
                <a:sym typeface="Avenir"/>
              </a:defRPr>
            </a:lvl1pPr>
            <a:lvl2pPr lvl="1" algn="l" rtl="0">
              <a:lnSpc>
                <a:spcPct val="100000"/>
              </a:lnSpc>
              <a:spcBef>
                <a:spcPts val="0"/>
              </a:spcBef>
              <a:spcAft>
                <a:spcPts val="0"/>
              </a:spcAft>
              <a:buClr>
                <a:schemeClr val="accent5"/>
              </a:buClr>
              <a:buSzPts val="1400"/>
              <a:buNone/>
              <a:defRPr sz="1400">
                <a:solidFill>
                  <a:schemeClr val="accent5"/>
                </a:solidFill>
              </a:defRPr>
            </a:lvl2pPr>
            <a:lvl3pPr lvl="2" algn="l" rtl="0">
              <a:lnSpc>
                <a:spcPct val="100000"/>
              </a:lnSpc>
              <a:spcBef>
                <a:spcPts val="0"/>
              </a:spcBef>
              <a:spcAft>
                <a:spcPts val="0"/>
              </a:spcAft>
              <a:buClr>
                <a:schemeClr val="accent5"/>
              </a:buClr>
              <a:buSzPts val="1400"/>
              <a:buNone/>
              <a:defRPr sz="1400">
                <a:solidFill>
                  <a:schemeClr val="accent5"/>
                </a:solidFill>
              </a:defRPr>
            </a:lvl3pPr>
            <a:lvl4pPr lvl="3" algn="l" rtl="0">
              <a:lnSpc>
                <a:spcPct val="100000"/>
              </a:lnSpc>
              <a:spcBef>
                <a:spcPts val="0"/>
              </a:spcBef>
              <a:spcAft>
                <a:spcPts val="0"/>
              </a:spcAft>
              <a:buClr>
                <a:schemeClr val="accent5"/>
              </a:buClr>
              <a:buSzPts val="1400"/>
              <a:buNone/>
              <a:defRPr sz="1400">
                <a:solidFill>
                  <a:schemeClr val="accent5"/>
                </a:solidFill>
              </a:defRPr>
            </a:lvl4pPr>
            <a:lvl5pPr lvl="4" algn="l" rtl="0">
              <a:lnSpc>
                <a:spcPct val="100000"/>
              </a:lnSpc>
              <a:spcBef>
                <a:spcPts val="0"/>
              </a:spcBef>
              <a:spcAft>
                <a:spcPts val="0"/>
              </a:spcAft>
              <a:buClr>
                <a:schemeClr val="accent5"/>
              </a:buClr>
              <a:buSzPts val="1400"/>
              <a:buNone/>
              <a:defRPr sz="1400">
                <a:solidFill>
                  <a:schemeClr val="accent5"/>
                </a:solidFill>
              </a:defRPr>
            </a:lvl5pPr>
            <a:lvl6pPr lvl="5" algn="l" rtl="0">
              <a:lnSpc>
                <a:spcPct val="100000"/>
              </a:lnSpc>
              <a:spcBef>
                <a:spcPts val="0"/>
              </a:spcBef>
              <a:spcAft>
                <a:spcPts val="0"/>
              </a:spcAft>
              <a:buClr>
                <a:schemeClr val="accent5"/>
              </a:buClr>
              <a:buSzPts val="1400"/>
              <a:buNone/>
              <a:defRPr sz="1400">
                <a:solidFill>
                  <a:schemeClr val="accent5"/>
                </a:solidFill>
              </a:defRPr>
            </a:lvl6pPr>
            <a:lvl7pPr lvl="6" algn="l" rtl="0">
              <a:lnSpc>
                <a:spcPct val="100000"/>
              </a:lnSpc>
              <a:spcBef>
                <a:spcPts val="0"/>
              </a:spcBef>
              <a:spcAft>
                <a:spcPts val="0"/>
              </a:spcAft>
              <a:buClr>
                <a:schemeClr val="accent5"/>
              </a:buClr>
              <a:buSzPts val="1400"/>
              <a:buNone/>
              <a:defRPr sz="1400">
                <a:solidFill>
                  <a:schemeClr val="accent5"/>
                </a:solidFill>
              </a:defRPr>
            </a:lvl7pPr>
            <a:lvl8pPr lvl="7" algn="l" rtl="0">
              <a:lnSpc>
                <a:spcPct val="100000"/>
              </a:lnSpc>
              <a:spcBef>
                <a:spcPts val="0"/>
              </a:spcBef>
              <a:spcAft>
                <a:spcPts val="0"/>
              </a:spcAft>
              <a:buClr>
                <a:schemeClr val="accent5"/>
              </a:buClr>
              <a:buSzPts val="1400"/>
              <a:buNone/>
              <a:defRPr sz="1400">
                <a:solidFill>
                  <a:schemeClr val="accent5"/>
                </a:solidFill>
              </a:defRPr>
            </a:lvl8pPr>
            <a:lvl9pPr lvl="8" algn="l"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377" name="Google Shape;377;p42"/>
          <p:cNvSpPr txBox="1"/>
          <p:nvPr/>
        </p:nvSpPr>
        <p:spPr>
          <a:xfrm>
            <a:off x="6732050" y="4809373"/>
            <a:ext cx="2057400" cy="274500"/>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None/>
            </a:pPr>
            <a:fld id="{00000000-1234-1234-1234-123412341234}" type="slidenum">
              <a:rPr lang="en" sz="1000" b="0" i="0" u="none" strike="noStrike" cap="none">
                <a:solidFill>
                  <a:schemeClr val="dk1"/>
                </a:solidFill>
                <a:latin typeface="+mj-lt"/>
                <a:ea typeface="Avenir"/>
                <a:cs typeface="Avenir"/>
                <a:sym typeface="Avenir"/>
              </a:rPr>
              <a:t>‹#›</a:t>
            </a:fld>
            <a:endParaRPr sz="1000" b="0" i="0" u="none" strike="noStrike" cap="none">
              <a:solidFill>
                <a:schemeClr val="dk1"/>
              </a:solidFill>
              <a:latin typeface="+mj-lt"/>
              <a:ea typeface="Avenir"/>
              <a:cs typeface="Avenir"/>
              <a:sym typeface="Avenir"/>
            </a:endParaRPr>
          </a:p>
        </p:txBody>
      </p:sp>
    </p:spTree>
    <p:extLst>
      <p:ext uri="{BB962C8B-B14F-4D97-AF65-F5344CB8AC3E}">
        <p14:creationId xmlns:p14="http://schemas.microsoft.com/office/powerpoint/2010/main" val="21072429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Inside - White/title only 1">
  <p:cSld name="Inside - White/title only 1">
    <p:spTree>
      <p:nvGrpSpPr>
        <p:cNvPr id="1" name="Shape 378"/>
        <p:cNvGrpSpPr/>
        <p:nvPr/>
      </p:nvGrpSpPr>
      <p:grpSpPr>
        <a:xfrm>
          <a:off x="0" y="0"/>
          <a:ext cx="0" cy="0"/>
          <a:chOff x="0" y="0"/>
          <a:chExt cx="0" cy="0"/>
        </a:xfrm>
      </p:grpSpPr>
      <p:sp>
        <p:nvSpPr>
          <p:cNvPr id="379" name="Google Shape;379;p43"/>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381" name="Google Shape;381;p4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382" name="Google Shape;382;p4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383" name="Google Shape;383;p4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384" name="Google Shape;384;p43"/>
          <p:cNvPicPr preferRelativeResize="0"/>
          <p:nvPr/>
        </p:nvPicPr>
        <p:blipFill>
          <a:blip r:embed="rId2">
            <a:alphaModFix/>
          </a:blip>
          <a:stretch>
            <a:fillRect/>
          </a:stretch>
        </p:blipFill>
        <p:spPr>
          <a:xfrm>
            <a:off x="0" y="0"/>
            <a:ext cx="354650" cy="355959"/>
          </a:xfrm>
          <a:prstGeom prst="rect">
            <a:avLst/>
          </a:prstGeom>
          <a:noFill/>
          <a:ln>
            <a:noFill/>
          </a:ln>
        </p:spPr>
      </p:pic>
    </p:spTree>
    <p:extLst>
      <p:ext uri="{BB962C8B-B14F-4D97-AF65-F5344CB8AC3E}">
        <p14:creationId xmlns:p14="http://schemas.microsoft.com/office/powerpoint/2010/main" val="2528080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over - white/photo right">
  <p:cSld name="1_Cover - white/photo right">
    <p:bg>
      <p:bgPr>
        <a:solidFill>
          <a:srgbClr val="FFFFFF"/>
        </a:solidFill>
        <a:effectLst/>
      </p:bgPr>
    </p:bg>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2">
            <a:alphaModFix/>
          </a:blip>
          <a:srcRect l="34446" t="21318" r="22355" b="763"/>
          <a:stretch/>
        </p:blipFill>
        <p:spPr>
          <a:xfrm>
            <a:off x="4581300" y="-425"/>
            <a:ext cx="4562700" cy="5143500"/>
          </a:xfrm>
          <a:prstGeom prst="rect">
            <a:avLst/>
          </a:prstGeom>
          <a:noFill/>
          <a:ln>
            <a:noFill/>
          </a:ln>
        </p:spPr>
      </p:pic>
      <p:sp>
        <p:nvSpPr>
          <p:cNvPr id="71" name="Google Shape;71;p8"/>
          <p:cNvSpPr/>
          <p:nvPr/>
        </p:nvSpPr>
        <p:spPr>
          <a:xfrm>
            <a:off x="4557425" y="2572475"/>
            <a:ext cx="2566200" cy="25707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0800000">
            <a:off x="1988688"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pic>
        <p:nvPicPr>
          <p:cNvPr id="75" name="Google Shape;75;p8"/>
          <p:cNvPicPr preferRelativeResize="0"/>
          <p:nvPr/>
        </p:nvPicPr>
        <p:blipFill rotWithShape="1">
          <a:blip r:embed="rId3">
            <a:alphaModFix/>
          </a:blip>
          <a:srcRect/>
          <a:stretch/>
        </p:blipFill>
        <p:spPr>
          <a:xfrm>
            <a:off x="354643" y="453914"/>
            <a:ext cx="1714500" cy="396636"/>
          </a:xfrm>
          <a:prstGeom prst="rect">
            <a:avLst/>
          </a:prstGeom>
          <a:noFill/>
          <a:ln>
            <a:noFill/>
          </a:ln>
        </p:spPr>
      </p:pic>
      <p:sp>
        <p:nvSpPr>
          <p:cNvPr id="76" name="Google Shape;76;p8"/>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77" name="Google Shape;77;p8"/>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78" name="Google Shape;78;p8"/>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1200"/>
              <a:buNone/>
              <a:defRPr sz="1200" b="1">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79" name="Google Shape;79;p8"/>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80" name="Google Shape;80;p8"/>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000"/>
              <a:buNone/>
              <a:defRPr sz="1000">
                <a:solidFill>
                  <a:schemeClr val="accent5"/>
                </a:solidFill>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extLst>
      <p:ext uri="{BB962C8B-B14F-4D97-AF65-F5344CB8AC3E}">
        <p14:creationId xmlns:p14="http://schemas.microsoft.com/office/powerpoint/2010/main" val="36907797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over - black/photo right">
  <p:cSld name="1_Cover - black/photo right">
    <p:bg>
      <p:bgPr>
        <a:solidFill>
          <a:srgbClr val="000000"/>
        </a:solidFill>
        <a:effectLst/>
      </p:bgPr>
    </p:bg>
    <p:spTree>
      <p:nvGrpSpPr>
        <p:cNvPr id="1" name="Shape 81"/>
        <p:cNvGrpSpPr/>
        <p:nvPr/>
      </p:nvGrpSpPr>
      <p:grpSpPr>
        <a:xfrm>
          <a:off x="0" y="0"/>
          <a:ext cx="0" cy="0"/>
          <a:chOff x="0" y="0"/>
          <a:chExt cx="0" cy="0"/>
        </a:xfrm>
      </p:grpSpPr>
      <p:pic>
        <p:nvPicPr>
          <p:cNvPr id="82" name="Google Shape;82;p9"/>
          <p:cNvPicPr preferRelativeResize="0"/>
          <p:nvPr/>
        </p:nvPicPr>
        <p:blipFill rotWithShape="1">
          <a:blip r:embed="rId2">
            <a:alphaModFix/>
          </a:blip>
          <a:srcRect l="34446" t="21318" r="22355" b="763"/>
          <a:stretch/>
        </p:blipFill>
        <p:spPr>
          <a:xfrm>
            <a:off x="4581300" y="-425"/>
            <a:ext cx="4562700" cy="5143500"/>
          </a:xfrm>
          <a:prstGeom prst="rect">
            <a:avLst/>
          </a:prstGeom>
          <a:noFill/>
          <a:ln>
            <a:noFill/>
          </a:ln>
        </p:spPr>
      </p:pic>
      <p:sp>
        <p:nvSpPr>
          <p:cNvPr id="83" name="Google Shape;83;p9"/>
          <p:cNvSpPr/>
          <p:nvPr/>
        </p:nvSpPr>
        <p:spPr>
          <a:xfrm>
            <a:off x="4557425" y="2572475"/>
            <a:ext cx="2566200" cy="25707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10800000">
            <a:off x="1988688" y="-422"/>
            <a:ext cx="2592600" cy="2597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7" y="2572257"/>
            <a:ext cx="2566200" cy="25707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pic>
        <p:nvPicPr>
          <p:cNvPr id="87" name="Google Shape;87;p9"/>
          <p:cNvPicPr preferRelativeResize="0"/>
          <p:nvPr/>
        </p:nvPicPr>
        <p:blipFill>
          <a:blip r:embed="rId3">
            <a:alphaModFix/>
          </a:blip>
          <a:stretch>
            <a:fillRect/>
          </a:stretch>
        </p:blipFill>
        <p:spPr>
          <a:xfrm>
            <a:off x="354643" y="453914"/>
            <a:ext cx="1714500" cy="396636"/>
          </a:xfrm>
          <a:prstGeom prst="rect">
            <a:avLst/>
          </a:prstGeom>
          <a:noFill/>
          <a:ln>
            <a:noFill/>
          </a:ln>
        </p:spPr>
      </p:pic>
      <p:sp>
        <p:nvSpPr>
          <p:cNvPr id="88" name="Google Shape;88;p9"/>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28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9" name="Google Shape;89;p9"/>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600"/>
              <a:buFont typeface="Montserrat"/>
              <a:buNone/>
              <a:defRPr sz="1600">
                <a:solidFill>
                  <a:srgbClr val="FFFFFF"/>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9pPr>
          </a:lstStyle>
          <a:p>
            <a:endParaRPr/>
          </a:p>
        </p:txBody>
      </p:sp>
      <p:sp>
        <p:nvSpPr>
          <p:cNvPr id="90" name="Google Shape;90;p9"/>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1" name="Google Shape;91;p9"/>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2" name="Google Shape;92;p9"/>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000">
                <a:solidFill>
                  <a:srgbClr val="FFFFFF"/>
                </a:solidFill>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extLst>
      <p:ext uri="{BB962C8B-B14F-4D97-AF65-F5344CB8AC3E}">
        <p14:creationId xmlns:p14="http://schemas.microsoft.com/office/powerpoint/2010/main" val="16831976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Inside - White/title/body text">
  <p:cSld name="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95" name="Google Shape;95;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96" name="Google Shape;96;p10"/>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97" name="Google Shape;97;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98" name="Google Shape;98;p1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99" name="Google Shape;99;p10"/>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00" name="Google Shape;100;p10"/>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01" name="Google Shape;101;p10"/>
          <p:cNvPicPr preferRelativeResize="0"/>
          <p:nvPr/>
        </p:nvPicPr>
        <p:blipFill>
          <a:blip r:embed="rId3">
            <a:alphaModFix/>
          </a:blip>
          <a:stretch>
            <a:fillRect/>
          </a:stretch>
        </p:blipFill>
        <p:spPr>
          <a:xfrm>
            <a:off x="0" y="-1"/>
            <a:ext cx="354650" cy="355945"/>
          </a:xfrm>
          <a:prstGeom prst="rect">
            <a:avLst/>
          </a:prstGeom>
          <a:noFill/>
          <a:ln>
            <a:noFill/>
          </a:ln>
        </p:spPr>
      </p:pic>
    </p:spTree>
    <p:extLst>
      <p:ext uri="{BB962C8B-B14F-4D97-AF65-F5344CB8AC3E}">
        <p14:creationId xmlns:p14="http://schemas.microsoft.com/office/powerpoint/2010/main" val="7772263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Inside - Black/title/body text">
  <p:cSld name="1_Inside - Black/title/body text">
    <p:bg>
      <p:bgPr>
        <a:solidFill>
          <a:srgbClr val="000000"/>
        </a:solidFill>
        <a:effectLst/>
      </p:bgPr>
    </p:bg>
    <p:spTree>
      <p:nvGrpSpPr>
        <p:cNvPr id="1" name="Shape 112"/>
        <p:cNvGrpSpPr/>
        <p:nvPr/>
      </p:nvGrpSpPr>
      <p:grpSpPr>
        <a:xfrm>
          <a:off x="0" y="0"/>
          <a:ext cx="0" cy="0"/>
          <a:chOff x="0" y="0"/>
          <a:chExt cx="0" cy="0"/>
        </a:xfrm>
      </p:grpSpPr>
      <p:pic>
        <p:nvPicPr>
          <p:cNvPr id="113" name="Google Shape;113;p12"/>
          <p:cNvPicPr preferRelativeResize="0"/>
          <p:nvPr/>
        </p:nvPicPr>
        <p:blipFill>
          <a:blip r:embed="rId2">
            <a:alphaModFix amt="60000"/>
          </a:blip>
          <a:stretch>
            <a:fillRect/>
          </a:stretch>
        </p:blipFill>
        <p:spPr>
          <a:xfrm>
            <a:off x="0" y="643"/>
            <a:ext cx="9143995" cy="5142212"/>
          </a:xfrm>
          <a:prstGeom prst="rect">
            <a:avLst/>
          </a:prstGeom>
          <a:noFill/>
          <a:ln>
            <a:noFill/>
          </a:ln>
        </p:spPr>
      </p:pic>
      <p:sp>
        <p:nvSpPr>
          <p:cNvPr id="114" name="Google Shape;114;p1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15" name="Google Shape;115;p12"/>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16" name="Google Shape;116;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17" name="Google Shape;117;p12"/>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8" name="Google Shape;118;p12"/>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19" name="Google Shape;119;p12"/>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20" name="Google Shape;120;p12"/>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27048988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Inside - White/photo right">
  <p:cSld name="1_Inside - White/photo right">
    <p:spTree>
      <p:nvGrpSpPr>
        <p:cNvPr id="1" name="Shape 131"/>
        <p:cNvGrpSpPr/>
        <p:nvPr/>
      </p:nvGrpSpPr>
      <p:grpSpPr>
        <a:xfrm>
          <a:off x="0" y="0"/>
          <a:ext cx="0" cy="0"/>
          <a:chOff x="0" y="0"/>
          <a:chExt cx="0" cy="0"/>
        </a:xfrm>
      </p:grpSpPr>
      <p:pic>
        <p:nvPicPr>
          <p:cNvPr id="132" name="Google Shape;132;p14"/>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133" name="Google Shape;133;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34" name="Google Shape;134;p14"/>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36" name="Google Shape;136;p14"/>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37" name="Google Shape;137;p14"/>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8" name="Google Shape;138;p14"/>
          <p:cNvSpPr txBox="1">
            <a:spLocks noGrp="1"/>
          </p:cNvSpPr>
          <p:nvPr>
            <p:ph type="body" idx="2"/>
          </p:nvPr>
        </p:nvSpPr>
        <p:spPr>
          <a:xfrm>
            <a:off x="354650" y="1253950"/>
            <a:ext cx="3798300" cy="29337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39" name="Google Shape;139;p14"/>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140" name="Google Shape;140;p14"/>
          <p:cNvPicPr preferRelativeResize="0"/>
          <p:nvPr/>
        </p:nvPicPr>
        <p:blipFill rotWithShape="1">
          <a:blip r:embed="rId4">
            <a:alphaModFix/>
          </a:blip>
          <a:srcRect l="23199" t="11318" r="27197" b="938"/>
          <a:stretch/>
        </p:blipFill>
        <p:spPr>
          <a:xfrm>
            <a:off x="4572000" y="50"/>
            <a:ext cx="4575004" cy="5143497"/>
          </a:xfrm>
          <a:prstGeom prst="rect">
            <a:avLst/>
          </a:prstGeom>
          <a:noFill/>
          <a:ln>
            <a:noFill/>
          </a:ln>
        </p:spPr>
      </p:pic>
      <p:sp>
        <p:nvSpPr>
          <p:cNvPr id="141" name="Google Shape;141;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317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Inside - Black/photo right">
  <p:cSld name="1_Inside - Black/photo right">
    <p:bg>
      <p:bgPr>
        <a:solidFill>
          <a:srgbClr val="000000"/>
        </a:solidFill>
        <a:effectLst/>
      </p:bgPr>
    </p:bg>
    <p:spTree>
      <p:nvGrpSpPr>
        <p:cNvPr id="1" name="Shape 142"/>
        <p:cNvGrpSpPr/>
        <p:nvPr/>
      </p:nvGrpSpPr>
      <p:grpSpPr>
        <a:xfrm>
          <a:off x="0" y="0"/>
          <a:ext cx="0" cy="0"/>
          <a:chOff x="0" y="0"/>
          <a:chExt cx="0" cy="0"/>
        </a:xfrm>
      </p:grpSpPr>
      <p:pic>
        <p:nvPicPr>
          <p:cNvPr id="143" name="Google Shape;143;p15"/>
          <p:cNvPicPr preferRelativeResize="0"/>
          <p:nvPr/>
        </p:nvPicPr>
        <p:blipFill rotWithShape="1">
          <a:blip r:embed="rId2">
            <a:alphaModFix amt="60000"/>
          </a:blip>
          <a:srcRect/>
          <a:stretch/>
        </p:blipFill>
        <p:spPr>
          <a:xfrm>
            <a:off x="2031" y="0"/>
            <a:ext cx="9139940" cy="5143501"/>
          </a:xfrm>
          <a:prstGeom prst="rect">
            <a:avLst/>
          </a:prstGeom>
          <a:noFill/>
          <a:ln>
            <a:noFill/>
          </a:ln>
        </p:spPr>
      </p:pic>
      <p:sp>
        <p:nvSpPr>
          <p:cNvPr id="144" name="Google Shape;144;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45" name="Google Shape;145;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46" name="Google Shape;146;p15"/>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47" name="Google Shape;147;p15"/>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48" name="Google Shape;148;p15"/>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49" name="Google Shape;149;p15"/>
          <p:cNvSpPr txBox="1">
            <a:spLocks noGrp="1"/>
          </p:cNvSpPr>
          <p:nvPr>
            <p:ph type="body" idx="3"/>
          </p:nvPr>
        </p:nvSpPr>
        <p:spPr>
          <a:xfrm>
            <a:off x="354650" y="12775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pic>
        <p:nvPicPr>
          <p:cNvPr id="150" name="Google Shape;150;p15"/>
          <p:cNvPicPr preferRelativeResize="0"/>
          <p:nvPr/>
        </p:nvPicPr>
        <p:blipFill rotWithShape="1">
          <a:blip r:embed="rId4">
            <a:alphaModFix/>
          </a:blip>
          <a:srcRect l="23199" t="11318" r="27197" b="938"/>
          <a:stretch/>
        </p:blipFill>
        <p:spPr>
          <a:xfrm>
            <a:off x="4566350" y="-7649"/>
            <a:ext cx="4575004" cy="5143497"/>
          </a:xfrm>
          <a:prstGeom prst="rect">
            <a:avLst/>
          </a:prstGeom>
          <a:noFill/>
          <a:ln>
            <a:noFill/>
          </a:ln>
        </p:spPr>
      </p:pic>
      <p:sp>
        <p:nvSpPr>
          <p:cNvPr id="151" name="Google Shape;151;p1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52" name="Google Shape;152;p15"/>
          <p:cNvSpPr/>
          <p:nvPr/>
        </p:nvSpPr>
        <p:spPr>
          <a:xfrm>
            <a:off x="4566350" y="2529975"/>
            <a:ext cx="2615100" cy="2615700"/>
          </a:xfrm>
          <a:prstGeom prst="rtTriangle">
            <a:avLst/>
          </a:prstGeom>
          <a:solidFill>
            <a:srgbClr val="00000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557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side - White/photo right" preserve="1">
  <p:cSld name="1_Inside - White/photo right">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pic>
        <p:nvPicPr>
          <p:cNvPr id="119" name="Google Shape;119;p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20" name="Google Shape;120;p14"/>
          <p:cNvSpPr txBox="1">
            <a:spLocks noGrp="1"/>
          </p:cNvSpPr>
          <p:nvPr>
            <p:ph type="title"/>
          </p:nvPr>
        </p:nvSpPr>
        <p:spPr>
          <a:xfrm>
            <a:off x="354650" y="292625"/>
            <a:ext cx="40875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1" name="Google Shape;121;p14"/>
          <p:cNvSpPr txBox="1">
            <a:spLocks noGrp="1"/>
          </p:cNvSpPr>
          <p:nvPr>
            <p:ph type="body" idx="2"/>
          </p:nvPr>
        </p:nvSpPr>
        <p:spPr>
          <a:xfrm>
            <a:off x="354650" y="1634950"/>
            <a:ext cx="4087500" cy="29337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100"/>
              <a:buFont typeface="Wingdings" pitchFamily="2" charset="2"/>
              <a:buChar char="§"/>
              <a:defRPr sz="1100">
                <a:latin typeface="Montserrat" panose="00000500000000000000" pitchFamily="2" charset="0"/>
              </a:defRPr>
            </a:lvl1pPr>
            <a:lvl2pPr marL="914400" lvl="1" indent="-292100" rtl="0">
              <a:spcBef>
                <a:spcPts val="1600"/>
              </a:spcBef>
              <a:spcAft>
                <a:spcPts val="0"/>
              </a:spcAft>
              <a:buSzPts val="10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22" name="Google Shape;122;p14"/>
          <p:cNvSpPr txBox="1">
            <a:spLocks noGrp="1"/>
          </p:cNvSpPr>
          <p:nvPr>
            <p:ph type="subTitle" idx="3"/>
          </p:nvPr>
        </p:nvSpPr>
        <p:spPr>
          <a:xfrm>
            <a:off x="354650" y="925350"/>
            <a:ext cx="40875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4" name="Picture 3" descr="A person shopping in a supermarket&#10;&#10;Description automatically generated with medium confidence">
            <a:extLst>
              <a:ext uri="{FF2B5EF4-FFF2-40B4-BE49-F238E27FC236}">
                <a16:creationId xmlns:a16="http://schemas.microsoft.com/office/drawing/2014/main" id="{8F8FFBA3-F90A-45F4-9135-67B120B8D7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66349" y="0"/>
            <a:ext cx="4577645" cy="5143500"/>
          </a:xfrm>
          <a:prstGeom prst="rect">
            <a:avLst/>
          </a:prstGeom>
        </p:spPr>
      </p:pic>
      <p:sp>
        <p:nvSpPr>
          <p:cNvPr id="124" name="Google Shape;124;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2" name="Slide Number Placeholder 1">
            <a:extLst>
              <a:ext uri="{FF2B5EF4-FFF2-40B4-BE49-F238E27FC236}">
                <a16:creationId xmlns:a16="http://schemas.microsoft.com/office/drawing/2014/main" id="{6FC460C8-4DF7-4F4D-8647-978829EA631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2512721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Inside - White/photo right 2">
  <p:cSld name="1_Inside - White/photo right 2">
    <p:spTree>
      <p:nvGrpSpPr>
        <p:cNvPr id="1" name="Shape 153"/>
        <p:cNvGrpSpPr/>
        <p:nvPr/>
      </p:nvGrpSpPr>
      <p:grpSpPr>
        <a:xfrm>
          <a:off x="0" y="0"/>
          <a:ext cx="0" cy="0"/>
          <a:chOff x="0" y="0"/>
          <a:chExt cx="0" cy="0"/>
        </a:xfrm>
      </p:grpSpPr>
      <p:pic>
        <p:nvPicPr>
          <p:cNvPr id="154" name="Google Shape;154;p16"/>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155" name="Google Shape;155;p16"/>
          <p:cNvSpPr/>
          <p:nvPr/>
        </p:nvSpPr>
        <p:spPr>
          <a:xfrm>
            <a:off x="4569000" y="0"/>
            <a:ext cx="4575000" cy="5143500"/>
          </a:xfrm>
          <a:prstGeom prst="rect">
            <a:avLst/>
          </a:prstGeom>
          <a:solidFill>
            <a:srgbClr val="CBCB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Image placeholder</a:t>
            </a:r>
            <a:endParaRPr>
              <a:latin typeface="Montserrat"/>
              <a:ea typeface="Montserrat"/>
              <a:cs typeface="Montserrat"/>
              <a:sym typeface="Montserrat"/>
            </a:endParaRPr>
          </a:p>
        </p:txBody>
      </p:sp>
      <p:sp>
        <p:nvSpPr>
          <p:cNvPr id="156" name="Google Shape;156;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57" name="Google Shape;157;p1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58" name="Google Shape;158;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59" name="Google Shape;159;p16"/>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60" name="Google Shape;160;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16609380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Inside - Black/photo right 2">
  <p:cSld name="Inside - Black/photo right 2">
    <p:bg>
      <p:bgPr>
        <a:solidFill>
          <a:srgbClr val="000000"/>
        </a:solidFill>
        <a:effectLst/>
      </p:bgPr>
    </p:bg>
    <p:spTree>
      <p:nvGrpSpPr>
        <p:cNvPr id="1" name="Shape 163"/>
        <p:cNvGrpSpPr/>
        <p:nvPr/>
      </p:nvGrpSpPr>
      <p:grpSpPr>
        <a:xfrm>
          <a:off x="0" y="0"/>
          <a:ext cx="0" cy="0"/>
          <a:chOff x="0" y="0"/>
          <a:chExt cx="0" cy="0"/>
        </a:xfrm>
      </p:grpSpPr>
      <p:pic>
        <p:nvPicPr>
          <p:cNvPr id="164" name="Google Shape;164;p17"/>
          <p:cNvPicPr preferRelativeResize="0"/>
          <p:nvPr/>
        </p:nvPicPr>
        <p:blipFill rotWithShape="1">
          <a:blip r:embed="rId2">
            <a:alphaModFix amt="60000"/>
          </a:blip>
          <a:srcRect/>
          <a:stretch/>
        </p:blipFill>
        <p:spPr>
          <a:xfrm>
            <a:off x="2031" y="0"/>
            <a:ext cx="9139940" cy="5143501"/>
          </a:xfrm>
          <a:prstGeom prst="rect">
            <a:avLst/>
          </a:prstGeom>
          <a:noFill/>
          <a:ln>
            <a:noFill/>
          </a:ln>
        </p:spPr>
      </p:pic>
      <p:sp>
        <p:nvSpPr>
          <p:cNvPr id="165" name="Google Shape;165;p17"/>
          <p:cNvSpPr/>
          <p:nvPr/>
        </p:nvSpPr>
        <p:spPr>
          <a:xfrm>
            <a:off x="4589400" y="0"/>
            <a:ext cx="45525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Image placeholder</a:t>
            </a:r>
            <a:endParaRPr>
              <a:solidFill>
                <a:srgbClr val="FFFFFF"/>
              </a:solidFill>
              <a:latin typeface="Montserrat"/>
              <a:ea typeface="Montserrat"/>
              <a:cs typeface="Montserrat"/>
              <a:sym typeface="Montserrat"/>
            </a:endParaRPr>
          </a:p>
        </p:txBody>
      </p:sp>
      <p:sp>
        <p:nvSpPr>
          <p:cNvPr id="166" name="Google Shape;166;p1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67" name="Google Shape;167;p1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68" name="Google Shape;168;p17"/>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69" name="Google Shape;169;p17"/>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70" name="Google Shape;170;p17"/>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71" name="Google Shape;171;p17"/>
          <p:cNvSpPr txBox="1">
            <a:spLocks noGrp="1"/>
          </p:cNvSpPr>
          <p:nvPr>
            <p:ph type="body" idx="3"/>
          </p:nvPr>
        </p:nvSpPr>
        <p:spPr>
          <a:xfrm>
            <a:off x="354650" y="12013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72" name="Google Shape;172;p17"/>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j-l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00926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Inside - White/grey">
  <p:cSld name="1_Inside - White/grey">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2">
            <a:alphaModFix/>
          </a:blip>
          <a:srcRect/>
          <a:stretch/>
        </p:blipFill>
        <p:spPr>
          <a:xfrm>
            <a:off x="2031" y="0"/>
            <a:ext cx="9139940" cy="5143501"/>
          </a:xfrm>
          <a:prstGeom prst="rect">
            <a:avLst/>
          </a:prstGeom>
          <a:noFill/>
          <a:ln>
            <a:noFill/>
          </a:ln>
        </p:spPr>
      </p:pic>
      <p:sp>
        <p:nvSpPr>
          <p:cNvPr id="175" name="Google Shape;175;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76" name="Google Shape;176;p18"/>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177" name="Google Shape;177;p1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78" name="Google Shape;178;p18"/>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79" name="Google Shape;179;p18"/>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80" name="Google Shape;180;p18"/>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81" name="Google Shape;181;p18"/>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300"/>
              <a:buNone/>
              <a:defRPr b="1"/>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2" name="Google Shape;182;p18"/>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300"/>
              <a:buNone/>
              <a:defRPr b="1"/>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3" name="Google Shape;183;p18"/>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84" name="Google Shape;184;p18"/>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SzPts val="1300"/>
              <a:buChar char="■"/>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cxnSp>
        <p:nvCxnSpPr>
          <p:cNvPr id="185" name="Google Shape;185;p18"/>
          <p:cNvCxnSpPr/>
          <p:nvPr/>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18"/>
          <p:cNvCxnSpPr/>
          <p:nvPr/>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2004190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Inside - Black/grey">
  <p:cSld name="1_Inside - Black/grey">
    <p:bg>
      <p:bgPr>
        <a:solidFill>
          <a:srgbClr val="000000"/>
        </a:solidFill>
        <a:effectLst/>
      </p:bgPr>
    </p:bg>
    <p:spTree>
      <p:nvGrpSpPr>
        <p:cNvPr id="1" name="Shape 187"/>
        <p:cNvGrpSpPr/>
        <p:nvPr/>
      </p:nvGrpSpPr>
      <p:grpSpPr>
        <a:xfrm>
          <a:off x="0" y="0"/>
          <a:ext cx="0" cy="0"/>
          <a:chOff x="0" y="0"/>
          <a:chExt cx="0" cy="0"/>
        </a:xfrm>
      </p:grpSpPr>
      <p:pic>
        <p:nvPicPr>
          <p:cNvPr id="188" name="Google Shape;188;p19"/>
          <p:cNvPicPr preferRelativeResize="0"/>
          <p:nvPr/>
        </p:nvPicPr>
        <p:blipFill rotWithShape="1">
          <a:blip r:embed="rId2">
            <a:alphaModFix amt="60000"/>
          </a:blip>
          <a:srcRect/>
          <a:stretch/>
        </p:blipFill>
        <p:spPr>
          <a:xfrm>
            <a:off x="2031" y="0"/>
            <a:ext cx="9139940" cy="5143501"/>
          </a:xfrm>
          <a:prstGeom prst="rect">
            <a:avLst/>
          </a:prstGeom>
          <a:noFill/>
          <a:ln>
            <a:noFill/>
          </a:ln>
        </p:spPr>
      </p:pic>
      <p:sp>
        <p:nvSpPr>
          <p:cNvPr id="189" name="Google Shape;189;p1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190" name="Google Shape;190;p19"/>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191" name="Google Shape;191;p1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92" name="Google Shape;192;p19"/>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193" name="Google Shape;193;p1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94" name="Google Shape;194;p19"/>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95" name="Google Shape;195;p19"/>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300"/>
              <a:buNone/>
              <a:defRPr b="1">
                <a:solidFill>
                  <a:srgbClr val="FFFFFF"/>
                </a:solidFill>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6" name="Google Shape;196;p19"/>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300"/>
              <a:buNone/>
              <a:defRPr b="1">
                <a:solidFill>
                  <a:srgbClr val="FFFFFF"/>
                </a:solidFill>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7" name="Google Shape;197;p19"/>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98" name="Google Shape;198;p19"/>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99" name="Google Shape;199;p19"/>
          <p:cNvSpPr/>
          <p:nvPr/>
        </p:nvSpPr>
        <p:spPr>
          <a:xfrm>
            <a:off x="4587950" y="2561275"/>
            <a:ext cx="2566200" cy="25821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1321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Inside - White/lattice right">
  <p:cSld name="Inside - White/lattice right">
    <p:spTree>
      <p:nvGrpSpPr>
        <p:cNvPr id="1" name="Shape 200"/>
        <p:cNvGrpSpPr/>
        <p:nvPr/>
      </p:nvGrpSpPr>
      <p:grpSpPr>
        <a:xfrm>
          <a:off x="0" y="0"/>
          <a:ext cx="0" cy="0"/>
          <a:chOff x="0" y="0"/>
          <a:chExt cx="0" cy="0"/>
        </a:xfrm>
      </p:grpSpPr>
      <p:sp>
        <p:nvSpPr>
          <p:cNvPr id="201" name="Google Shape;201;p2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02" name="Google Shape;202;p20"/>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03" name="Google Shape;203;p20"/>
          <p:cNvPicPr preferRelativeResize="0"/>
          <p:nvPr/>
        </p:nvPicPr>
        <p:blipFill>
          <a:blip r:embed="rId2">
            <a:alphaModFix/>
          </a:blip>
          <a:stretch>
            <a:fillRect/>
          </a:stretch>
        </p:blipFill>
        <p:spPr>
          <a:xfrm>
            <a:off x="0" y="-1"/>
            <a:ext cx="354650" cy="355945"/>
          </a:xfrm>
          <a:prstGeom prst="rect">
            <a:avLst/>
          </a:prstGeom>
          <a:noFill/>
          <a:ln>
            <a:noFill/>
          </a:ln>
        </p:spPr>
      </p:pic>
      <p:sp>
        <p:nvSpPr>
          <p:cNvPr id="204" name="Google Shape;204;p2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05" name="Google Shape;205;p2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206" name="Google Shape;206;p20"/>
          <p:cNvPicPr preferRelativeResize="0"/>
          <p:nvPr/>
        </p:nvPicPr>
        <p:blipFill>
          <a:blip r:embed="rId3">
            <a:alphaModFix amt="50000"/>
          </a:blip>
          <a:stretch>
            <a:fillRect/>
          </a:stretch>
        </p:blipFill>
        <p:spPr>
          <a:xfrm>
            <a:off x="6552793" y="-35809"/>
            <a:ext cx="2615075" cy="5210852"/>
          </a:xfrm>
          <a:prstGeom prst="rect">
            <a:avLst/>
          </a:prstGeom>
          <a:noFill/>
          <a:ln>
            <a:noFill/>
          </a:ln>
        </p:spPr>
      </p:pic>
      <p:sp>
        <p:nvSpPr>
          <p:cNvPr id="207" name="Google Shape;207;p2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10000994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Inside - black/lattice right">
  <p:cSld name="1_Inside - black/lattice right">
    <p:bg>
      <p:bgPr>
        <a:solidFill>
          <a:srgbClr val="000000"/>
        </a:solidFill>
        <a:effectLst/>
      </p:bgPr>
    </p:bg>
    <p:spTree>
      <p:nvGrpSpPr>
        <p:cNvPr id="1" name="Shape 208"/>
        <p:cNvGrpSpPr/>
        <p:nvPr/>
      </p:nvGrpSpPr>
      <p:grpSpPr>
        <a:xfrm>
          <a:off x="0" y="0"/>
          <a:ext cx="0" cy="0"/>
          <a:chOff x="0" y="0"/>
          <a:chExt cx="0" cy="0"/>
        </a:xfrm>
      </p:grpSpPr>
      <p:pic>
        <p:nvPicPr>
          <p:cNvPr id="209" name="Google Shape;209;p21"/>
          <p:cNvPicPr preferRelativeResize="0"/>
          <p:nvPr/>
        </p:nvPicPr>
        <p:blipFill>
          <a:blip r:embed="rId2">
            <a:alphaModFix amt="20000"/>
          </a:blip>
          <a:stretch>
            <a:fillRect/>
          </a:stretch>
        </p:blipFill>
        <p:spPr>
          <a:xfrm>
            <a:off x="6552793" y="-23875"/>
            <a:ext cx="2615075" cy="5210852"/>
          </a:xfrm>
          <a:prstGeom prst="rect">
            <a:avLst/>
          </a:prstGeom>
          <a:noFill/>
          <a:ln>
            <a:noFill/>
          </a:ln>
        </p:spPr>
      </p:pic>
      <p:sp>
        <p:nvSpPr>
          <p:cNvPr id="210" name="Google Shape;210;p2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11" name="Google Shape;211;p21"/>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12" name="Google Shape;212;p21"/>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13" name="Google Shape;213;p2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14" name="Google Shape;214;p2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15" name="Google Shape;215;p2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42587898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Inside - White/sidebar">
  <p:cSld name="1_Inside - White/sidebar">
    <p:spTree>
      <p:nvGrpSpPr>
        <p:cNvPr id="1" name="Shape 216"/>
        <p:cNvGrpSpPr/>
        <p:nvPr/>
      </p:nvGrpSpPr>
      <p:grpSpPr>
        <a:xfrm>
          <a:off x="0" y="0"/>
          <a:ext cx="0" cy="0"/>
          <a:chOff x="0" y="0"/>
          <a:chExt cx="0" cy="0"/>
        </a:xfrm>
      </p:grpSpPr>
      <p:pic>
        <p:nvPicPr>
          <p:cNvPr id="217" name="Google Shape;217;p22"/>
          <p:cNvPicPr preferRelativeResize="0"/>
          <p:nvPr/>
        </p:nvPicPr>
        <p:blipFill>
          <a:blip r:embed="rId2">
            <a:alphaModFix/>
          </a:blip>
          <a:stretch>
            <a:fillRect/>
          </a:stretch>
        </p:blipFill>
        <p:spPr>
          <a:xfrm>
            <a:off x="6552793" y="-35809"/>
            <a:ext cx="2615075" cy="5210852"/>
          </a:xfrm>
          <a:prstGeom prst="rect">
            <a:avLst/>
          </a:prstGeom>
          <a:noFill/>
          <a:ln>
            <a:noFill/>
          </a:ln>
        </p:spPr>
      </p:pic>
      <p:sp>
        <p:nvSpPr>
          <p:cNvPr id="218" name="Google Shape;218;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19" name="Google Shape;219;p22"/>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20" name="Google Shape;220;p22"/>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21" name="Google Shape;221;p2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22" name="Google Shape;222;p2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23" name="Google Shape;223;p22"/>
          <p:cNvSpPr/>
          <p:nvPr/>
        </p:nvSpPr>
        <p:spPr>
          <a:xfrm>
            <a:off x="6573350" y="3870575"/>
            <a:ext cx="1304700" cy="13044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txBox="1">
            <a:spLocks noGrp="1"/>
          </p:cNvSpPr>
          <p:nvPr>
            <p:ph type="ctrTitle" idx="2"/>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14582466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Inside - black/sidebar">
  <p:cSld name="1_Inside - black/sidebar">
    <p:bg>
      <p:bgPr>
        <a:solidFill>
          <a:srgbClr val="000000"/>
        </a:solidFill>
        <a:effectLst/>
      </p:bgPr>
    </p:bg>
    <p:spTree>
      <p:nvGrpSpPr>
        <p:cNvPr id="1" name="Shape 225"/>
        <p:cNvGrpSpPr/>
        <p:nvPr/>
      </p:nvGrpSpPr>
      <p:grpSpPr>
        <a:xfrm>
          <a:off x="0" y="0"/>
          <a:ext cx="0" cy="0"/>
          <a:chOff x="0" y="0"/>
          <a:chExt cx="0" cy="0"/>
        </a:xfrm>
      </p:grpSpPr>
      <p:pic>
        <p:nvPicPr>
          <p:cNvPr id="226" name="Google Shape;226;p23"/>
          <p:cNvPicPr preferRelativeResize="0"/>
          <p:nvPr/>
        </p:nvPicPr>
        <p:blipFill>
          <a:blip r:embed="rId2">
            <a:alphaModFix amt="20000"/>
          </a:blip>
          <a:stretch>
            <a:fillRect/>
          </a:stretch>
        </p:blipFill>
        <p:spPr>
          <a:xfrm>
            <a:off x="6552793" y="-23875"/>
            <a:ext cx="2615075" cy="5210852"/>
          </a:xfrm>
          <a:prstGeom prst="rect">
            <a:avLst/>
          </a:prstGeom>
          <a:noFill/>
          <a:ln>
            <a:noFill/>
          </a:ln>
        </p:spPr>
      </p:pic>
      <p:sp>
        <p:nvSpPr>
          <p:cNvPr id="227" name="Google Shape;227;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28" name="Google Shape;228;p2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29" name="Google Shape;229;p23"/>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30" name="Google Shape;230;p2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31" name="Google Shape;231;p2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32" name="Google Shape;232;p23"/>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233" name="Google Shape;233;p23"/>
          <p:cNvSpPr/>
          <p:nvPr/>
        </p:nvSpPr>
        <p:spPr>
          <a:xfrm>
            <a:off x="6573350" y="3870575"/>
            <a:ext cx="1304700" cy="13044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txBox="1">
            <a:spLocks noGrp="1"/>
          </p:cNvSpPr>
          <p:nvPr>
            <p:ph type="ctrTitle" idx="3"/>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Tree>
    <p:extLst>
      <p:ext uri="{BB962C8B-B14F-4D97-AF65-F5344CB8AC3E}">
        <p14:creationId xmlns:p14="http://schemas.microsoft.com/office/powerpoint/2010/main" val="22081987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Inside - Black/photo right column">
  <p:cSld name="1_Inside - Black/photo right column">
    <p:bg>
      <p:bgPr>
        <a:solidFill>
          <a:srgbClr val="000000"/>
        </a:solidFill>
        <a:effectLst/>
      </p:bgPr>
    </p:bg>
    <p:spTree>
      <p:nvGrpSpPr>
        <p:cNvPr id="1" name="Shape 243"/>
        <p:cNvGrpSpPr/>
        <p:nvPr/>
      </p:nvGrpSpPr>
      <p:grpSpPr>
        <a:xfrm>
          <a:off x="0" y="0"/>
          <a:ext cx="0" cy="0"/>
          <a:chOff x="0" y="0"/>
          <a:chExt cx="0" cy="0"/>
        </a:xfrm>
      </p:grpSpPr>
      <p:sp>
        <p:nvSpPr>
          <p:cNvPr id="244" name="Google Shape;244;p25"/>
          <p:cNvSpPr/>
          <p:nvPr/>
        </p:nvSpPr>
        <p:spPr>
          <a:xfrm>
            <a:off x="6573350" y="-400"/>
            <a:ext cx="25737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Image placeholder</a:t>
            </a:r>
            <a:endParaRPr>
              <a:solidFill>
                <a:srgbClr val="FFFFFF"/>
              </a:solidFill>
              <a:latin typeface="Montserrat"/>
              <a:ea typeface="Montserrat"/>
              <a:cs typeface="Montserrat"/>
              <a:sym typeface="Montserrat"/>
            </a:endParaRPr>
          </a:p>
        </p:txBody>
      </p:sp>
      <p:sp>
        <p:nvSpPr>
          <p:cNvPr id="245" name="Google Shape;245;p2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46" name="Google Shape;246;p2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25"/>
          <p:cNvPicPr preferRelativeResize="0"/>
          <p:nvPr/>
        </p:nvPicPr>
        <p:blipFill>
          <a:blip r:embed="rId2">
            <a:alphaModFix/>
          </a:blip>
          <a:stretch>
            <a:fillRect/>
          </a:stretch>
        </p:blipFill>
        <p:spPr>
          <a:xfrm>
            <a:off x="0" y="-23876"/>
            <a:ext cx="354650" cy="355945"/>
          </a:xfrm>
          <a:prstGeom prst="rect">
            <a:avLst/>
          </a:prstGeom>
          <a:noFill/>
          <a:ln>
            <a:noFill/>
          </a:ln>
        </p:spPr>
      </p:pic>
      <p:sp>
        <p:nvSpPr>
          <p:cNvPr id="248" name="Google Shape;248;p2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49" name="Google Shape;249;p25"/>
          <p:cNvSpPr txBox="1">
            <a:spLocks noGrp="1"/>
          </p:cNvSpPr>
          <p:nvPr>
            <p:ph type="title"/>
          </p:nvPr>
        </p:nvSpPr>
        <p:spPr>
          <a:xfrm>
            <a:off x="354650" y="292625"/>
            <a:ext cx="58731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50" name="Google Shape;250;p25"/>
          <p:cNvSpPr txBox="1">
            <a:spLocks noGrp="1"/>
          </p:cNvSpPr>
          <p:nvPr>
            <p:ph type="subTitle" idx="2"/>
          </p:nvPr>
        </p:nvSpPr>
        <p:spPr>
          <a:xfrm>
            <a:off x="354650" y="620550"/>
            <a:ext cx="58731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Tree>
    <p:extLst>
      <p:ext uri="{BB962C8B-B14F-4D97-AF65-F5344CB8AC3E}">
        <p14:creationId xmlns:p14="http://schemas.microsoft.com/office/powerpoint/2010/main" val="2182126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Divider - White/text left">
  <p:cSld name="1_Divider - White/text left">
    <p:spTree>
      <p:nvGrpSpPr>
        <p:cNvPr id="1" name="Shape 251"/>
        <p:cNvGrpSpPr/>
        <p:nvPr/>
      </p:nvGrpSpPr>
      <p:grpSpPr>
        <a:xfrm>
          <a:off x="0" y="0"/>
          <a:ext cx="0" cy="0"/>
          <a:chOff x="0" y="0"/>
          <a:chExt cx="0" cy="0"/>
        </a:xfrm>
      </p:grpSpPr>
      <p:pic>
        <p:nvPicPr>
          <p:cNvPr id="252" name="Google Shape;252;p26"/>
          <p:cNvPicPr preferRelativeResize="0"/>
          <p:nvPr/>
        </p:nvPicPr>
        <p:blipFill>
          <a:blip r:embed="rId2">
            <a:alphaModFix/>
          </a:blip>
          <a:stretch>
            <a:fillRect/>
          </a:stretch>
        </p:blipFill>
        <p:spPr>
          <a:xfrm>
            <a:off x="0" y="6"/>
            <a:ext cx="9142225" cy="5143501"/>
          </a:xfrm>
          <a:prstGeom prst="rect">
            <a:avLst/>
          </a:prstGeom>
          <a:noFill/>
          <a:ln>
            <a:noFill/>
          </a:ln>
        </p:spPr>
      </p:pic>
      <p:sp>
        <p:nvSpPr>
          <p:cNvPr id="253" name="Google Shape;253;p2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54" name="Google Shape;254;p2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55" name="Google Shape;255;p26"/>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56" name="Google Shape;256;p2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57" name="Google Shape;257;p26"/>
          <p:cNvSpPr txBox="1">
            <a:spLocks noGrp="1"/>
          </p:cNvSpPr>
          <p:nvPr>
            <p:ph type="ctrTitle"/>
          </p:nvPr>
        </p:nvSpPr>
        <p:spPr>
          <a:xfrm>
            <a:off x="3546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3040662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side - White/photo right" preserve="1">
  <p:cSld name="1_Inside - White/photo right">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pic>
        <p:nvPicPr>
          <p:cNvPr id="4" name="Picture 3" descr="A picture containing person, subway&#10;&#10;Description automatically generated">
            <a:extLst>
              <a:ext uri="{FF2B5EF4-FFF2-40B4-BE49-F238E27FC236}">
                <a16:creationId xmlns:a16="http://schemas.microsoft.com/office/drawing/2014/main" id="{7E7F23A5-747F-4CA6-BDA5-9BC26034745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66350" y="0"/>
            <a:ext cx="4577645" cy="5143500"/>
          </a:xfrm>
          <a:prstGeom prst="rect">
            <a:avLst/>
          </a:prstGeom>
        </p:spPr>
      </p:pic>
      <p:pic>
        <p:nvPicPr>
          <p:cNvPr id="119" name="Google Shape;119;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20" name="Google Shape;120;p14"/>
          <p:cNvSpPr txBox="1">
            <a:spLocks noGrp="1"/>
          </p:cNvSpPr>
          <p:nvPr>
            <p:ph type="title"/>
          </p:nvPr>
        </p:nvSpPr>
        <p:spPr>
          <a:xfrm>
            <a:off x="354650" y="292625"/>
            <a:ext cx="40875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1" name="Google Shape;121;p14"/>
          <p:cNvSpPr txBox="1">
            <a:spLocks noGrp="1"/>
          </p:cNvSpPr>
          <p:nvPr>
            <p:ph type="body" idx="2"/>
          </p:nvPr>
        </p:nvSpPr>
        <p:spPr>
          <a:xfrm>
            <a:off x="354650" y="1634950"/>
            <a:ext cx="4087500" cy="29337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100"/>
              <a:buFont typeface="Wingdings" pitchFamily="2" charset="2"/>
              <a:buChar char="§"/>
              <a:defRPr sz="1100">
                <a:latin typeface="Montserrat" panose="00000500000000000000" pitchFamily="2" charset="0"/>
              </a:defRPr>
            </a:lvl1pPr>
            <a:lvl2pPr marL="914400" lvl="1" indent="-292100" rtl="0">
              <a:spcBef>
                <a:spcPts val="1600"/>
              </a:spcBef>
              <a:spcAft>
                <a:spcPts val="0"/>
              </a:spcAft>
              <a:buSzPts val="10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22" name="Google Shape;122;p14"/>
          <p:cNvSpPr txBox="1">
            <a:spLocks noGrp="1"/>
          </p:cNvSpPr>
          <p:nvPr>
            <p:ph type="subTitle" idx="3"/>
          </p:nvPr>
        </p:nvSpPr>
        <p:spPr>
          <a:xfrm>
            <a:off x="354650" y="925350"/>
            <a:ext cx="40875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4" name="Google Shape;124;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2" name="Slide Number Placeholder 1">
            <a:extLst>
              <a:ext uri="{FF2B5EF4-FFF2-40B4-BE49-F238E27FC236}">
                <a16:creationId xmlns:a16="http://schemas.microsoft.com/office/drawing/2014/main" id="{6FC460C8-4DF7-4F4D-8647-978829EA631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8039687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Divider - black/text left">
  <p:cSld name="1_Divider - black/text left">
    <p:bg>
      <p:bgPr>
        <a:solidFill>
          <a:srgbClr val="000000"/>
        </a:solidFill>
        <a:effectLst/>
      </p:bgPr>
    </p:bg>
    <p:spTree>
      <p:nvGrpSpPr>
        <p:cNvPr id="1" name="Shape 258"/>
        <p:cNvGrpSpPr/>
        <p:nvPr/>
      </p:nvGrpSpPr>
      <p:grpSpPr>
        <a:xfrm>
          <a:off x="0" y="0"/>
          <a:ext cx="0" cy="0"/>
          <a:chOff x="0" y="0"/>
          <a:chExt cx="0" cy="0"/>
        </a:xfrm>
      </p:grpSpPr>
      <p:pic>
        <p:nvPicPr>
          <p:cNvPr id="259" name="Google Shape;259;p27"/>
          <p:cNvPicPr preferRelativeResize="0"/>
          <p:nvPr/>
        </p:nvPicPr>
        <p:blipFill>
          <a:blip r:embed="rId2">
            <a:alphaModFix amt="54000"/>
          </a:blip>
          <a:stretch>
            <a:fillRect/>
          </a:stretch>
        </p:blipFill>
        <p:spPr>
          <a:xfrm>
            <a:off x="0" y="0"/>
            <a:ext cx="9142185" cy="5143501"/>
          </a:xfrm>
          <a:prstGeom prst="rect">
            <a:avLst/>
          </a:prstGeom>
          <a:noFill/>
          <a:ln>
            <a:noFill/>
          </a:ln>
        </p:spPr>
      </p:pic>
      <p:sp>
        <p:nvSpPr>
          <p:cNvPr id="260" name="Google Shape;260;p2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61" name="Google Shape;261;p27"/>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62" name="Google Shape;262;p27"/>
          <p:cNvPicPr preferRelativeResize="0"/>
          <p:nvPr/>
        </p:nvPicPr>
        <p:blipFill>
          <a:blip r:embed="rId3">
            <a:alphaModFix/>
          </a:blip>
          <a:stretch>
            <a:fillRect/>
          </a:stretch>
        </p:blipFill>
        <p:spPr>
          <a:xfrm>
            <a:off x="0" y="-1"/>
            <a:ext cx="354650" cy="355945"/>
          </a:xfrm>
          <a:prstGeom prst="rect">
            <a:avLst/>
          </a:prstGeom>
          <a:noFill/>
          <a:ln>
            <a:noFill/>
          </a:ln>
        </p:spPr>
      </p:pic>
      <p:sp>
        <p:nvSpPr>
          <p:cNvPr id="263" name="Google Shape;263;p2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64" name="Google Shape;264;p27"/>
          <p:cNvSpPr txBox="1">
            <a:spLocks noGrp="1"/>
          </p:cNvSpPr>
          <p:nvPr>
            <p:ph type="ctrTitle"/>
          </p:nvPr>
        </p:nvSpPr>
        <p:spPr>
          <a:xfrm>
            <a:off x="354650" y="991550"/>
            <a:ext cx="404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18241363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Divider - white/text right">
  <p:cSld name="1_Divider - white/text right">
    <p:spTree>
      <p:nvGrpSpPr>
        <p:cNvPr id="1" name="Shape 265"/>
        <p:cNvGrpSpPr/>
        <p:nvPr/>
      </p:nvGrpSpPr>
      <p:grpSpPr>
        <a:xfrm>
          <a:off x="0" y="0"/>
          <a:ext cx="0" cy="0"/>
          <a:chOff x="0" y="0"/>
          <a:chExt cx="0" cy="0"/>
        </a:xfrm>
      </p:grpSpPr>
      <p:pic>
        <p:nvPicPr>
          <p:cNvPr id="266" name="Google Shape;266;p28"/>
          <p:cNvPicPr preferRelativeResize="0"/>
          <p:nvPr/>
        </p:nvPicPr>
        <p:blipFill>
          <a:blip r:embed="rId2">
            <a:alphaModFix/>
          </a:blip>
          <a:stretch>
            <a:fillRect/>
          </a:stretch>
        </p:blipFill>
        <p:spPr>
          <a:xfrm>
            <a:off x="0" y="0"/>
            <a:ext cx="9143995" cy="5144520"/>
          </a:xfrm>
          <a:prstGeom prst="rect">
            <a:avLst/>
          </a:prstGeom>
          <a:noFill/>
          <a:ln>
            <a:noFill/>
          </a:ln>
        </p:spPr>
      </p:pic>
      <p:sp>
        <p:nvSpPr>
          <p:cNvPr id="267" name="Google Shape;267;p2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68" name="Google Shape;268;p28"/>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69" name="Google Shape;269;p28"/>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70" name="Google Shape;270;p2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71" name="Google Shape;271;p28"/>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216179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Divider - black/text right">
  <p:cSld name="1_Divider - black/text right">
    <p:bg>
      <p:bgPr>
        <a:solidFill>
          <a:srgbClr val="000000"/>
        </a:solidFill>
        <a:effectLst/>
      </p:bgPr>
    </p:bg>
    <p:spTree>
      <p:nvGrpSpPr>
        <p:cNvPr id="1" name="Shape 272"/>
        <p:cNvGrpSpPr/>
        <p:nvPr/>
      </p:nvGrpSpPr>
      <p:grpSpPr>
        <a:xfrm>
          <a:off x="0" y="0"/>
          <a:ext cx="0" cy="0"/>
          <a:chOff x="0" y="0"/>
          <a:chExt cx="0" cy="0"/>
        </a:xfrm>
      </p:grpSpPr>
      <p:sp>
        <p:nvSpPr>
          <p:cNvPr id="273" name="Google Shape;273;p2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74" name="Google Shape;274;p29"/>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75" name="Google Shape;275;p29"/>
          <p:cNvPicPr preferRelativeResize="0"/>
          <p:nvPr/>
        </p:nvPicPr>
        <p:blipFill>
          <a:blip r:embed="rId2">
            <a:alphaModFix/>
          </a:blip>
          <a:stretch>
            <a:fillRect/>
          </a:stretch>
        </p:blipFill>
        <p:spPr>
          <a:xfrm>
            <a:off x="0" y="-23876"/>
            <a:ext cx="354650" cy="355945"/>
          </a:xfrm>
          <a:prstGeom prst="rect">
            <a:avLst/>
          </a:prstGeom>
          <a:noFill/>
          <a:ln>
            <a:noFill/>
          </a:ln>
        </p:spPr>
      </p:pic>
      <p:sp>
        <p:nvSpPr>
          <p:cNvPr id="276" name="Google Shape;276;p2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277" name="Google Shape;277;p29"/>
          <p:cNvPicPr preferRelativeResize="0"/>
          <p:nvPr/>
        </p:nvPicPr>
        <p:blipFill>
          <a:blip r:embed="rId3">
            <a:alphaModFix amt="60000"/>
          </a:blip>
          <a:stretch>
            <a:fillRect/>
          </a:stretch>
        </p:blipFill>
        <p:spPr>
          <a:xfrm>
            <a:off x="0" y="0"/>
            <a:ext cx="9142205" cy="5143501"/>
          </a:xfrm>
          <a:prstGeom prst="rect">
            <a:avLst/>
          </a:prstGeom>
          <a:noFill/>
          <a:ln>
            <a:noFill/>
          </a:ln>
        </p:spPr>
      </p:pic>
      <p:sp>
        <p:nvSpPr>
          <p:cNvPr id="278" name="Google Shape;278;p29"/>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Tree>
    <p:extLst>
      <p:ext uri="{BB962C8B-B14F-4D97-AF65-F5344CB8AC3E}">
        <p14:creationId xmlns:p14="http://schemas.microsoft.com/office/powerpoint/2010/main" val="5414088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Divider - White/photo left">
  <p:cSld name="1_Divider - White/photo left">
    <p:spTree>
      <p:nvGrpSpPr>
        <p:cNvPr id="1" name="Shape 279"/>
        <p:cNvGrpSpPr/>
        <p:nvPr/>
      </p:nvGrpSpPr>
      <p:grpSpPr>
        <a:xfrm>
          <a:off x="0" y="0"/>
          <a:ext cx="0" cy="0"/>
          <a:chOff x="0" y="0"/>
          <a:chExt cx="0" cy="0"/>
        </a:xfrm>
      </p:grpSpPr>
      <p:pic>
        <p:nvPicPr>
          <p:cNvPr id="280" name="Google Shape;280;p30"/>
          <p:cNvPicPr preferRelativeResize="0"/>
          <p:nvPr/>
        </p:nvPicPr>
        <p:blipFill rotWithShape="1">
          <a:blip r:embed="rId2">
            <a:alphaModFix/>
          </a:blip>
          <a:srcRect l="37898" t="29431" r="1896" b="2313"/>
          <a:stretch/>
        </p:blipFill>
        <p:spPr>
          <a:xfrm>
            <a:off x="0" y="-425"/>
            <a:ext cx="7262450" cy="5145800"/>
          </a:xfrm>
          <a:prstGeom prst="rect">
            <a:avLst/>
          </a:prstGeom>
          <a:noFill/>
          <a:ln>
            <a:noFill/>
          </a:ln>
        </p:spPr>
      </p:pic>
      <p:pic>
        <p:nvPicPr>
          <p:cNvPr id="281" name="Google Shape;281;p30"/>
          <p:cNvPicPr preferRelativeResize="0"/>
          <p:nvPr/>
        </p:nvPicPr>
        <p:blipFill>
          <a:blip r:embed="rId3">
            <a:alphaModFix/>
          </a:blip>
          <a:stretch>
            <a:fillRect/>
          </a:stretch>
        </p:blipFill>
        <p:spPr>
          <a:xfrm rot="10800000">
            <a:off x="1924050" y="0"/>
            <a:ext cx="7219950" cy="5143500"/>
          </a:xfrm>
          <a:prstGeom prst="rect">
            <a:avLst/>
          </a:prstGeom>
          <a:noFill/>
          <a:ln>
            <a:noFill/>
          </a:ln>
        </p:spPr>
      </p:pic>
      <p:sp>
        <p:nvSpPr>
          <p:cNvPr id="282" name="Google Shape;282;p30"/>
          <p:cNvSpPr/>
          <p:nvPr/>
        </p:nvSpPr>
        <p:spPr>
          <a:xfrm rot="10800000">
            <a:off x="1899100" y="-425"/>
            <a:ext cx="2664600" cy="25971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 y="2572257"/>
            <a:ext cx="2566200" cy="2570700"/>
          </a:xfrm>
          <a:prstGeom prst="rtTriangl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85" name="Google Shape;285;p30"/>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86" name="Google Shape;286;p30"/>
          <p:cNvPicPr preferRelativeResize="0"/>
          <p:nvPr/>
        </p:nvPicPr>
        <p:blipFill>
          <a:blip r:embed="rId4">
            <a:alphaModFix/>
          </a:blip>
          <a:stretch>
            <a:fillRect/>
          </a:stretch>
        </p:blipFill>
        <p:spPr>
          <a:xfrm>
            <a:off x="0" y="-23876"/>
            <a:ext cx="354650" cy="355945"/>
          </a:xfrm>
          <a:prstGeom prst="rect">
            <a:avLst/>
          </a:prstGeom>
          <a:noFill/>
          <a:ln>
            <a:noFill/>
          </a:ln>
        </p:spPr>
      </p:pic>
      <p:sp>
        <p:nvSpPr>
          <p:cNvPr id="287" name="Google Shape;287;p3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88" name="Google Shape;288;p30"/>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28999028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Divider - Black/photo left">
  <p:cSld name="1_Divider - Black/photo left">
    <p:spTree>
      <p:nvGrpSpPr>
        <p:cNvPr id="1" name="Shape 289"/>
        <p:cNvGrpSpPr/>
        <p:nvPr/>
      </p:nvGrpSpPr>
      <p:grpSpPr>
        <a:xfrm>
          <a:off x="0" y="0"/>
          <a:ext cx="0" cy="0"/>
          <a:chOff x="0" y="0"/>
          <a:chExt cx="0" cy="0"/>
        </a:xfrm>
      </p:grpSpPr>
      <p:pic>
        <p:nvPicPr>
          <p:cNvPr id="290" name="Google Shape;290;p31"/>
          <p:cNvPicPr preferRelativeResize="0"/>
          <p:nvPr/>
        </p:nvPicPr>
        <p:blipFill rotWithShape="1">
          <a:blip r:embed="rId2">
            <a:alphaModFix/>
          </a:blip>
          <a:srcRect l="37898" t="29431" r="1896" b="2313"/>
          <a:stretch/>
        </p:blipFill>
        <p:spPr>
          <a:xfrm>
            <a:off x="0" y="-425"/>
            <a:ext cx="7262450" cy="5145800"/>
          </a:xfrm>
          <a:prstGeom prst="rect">
            <a:avLst/>
          </a:prstGeom>
          <a:noFill/>
          <a:ln>
            <a:noFill/>
          </a:ln>
        </p:spPr>
      </p:pic>
      <p:pic>
        <p:nvPicPr>
          <p:cNvPr id="291" name="Google Shape;291;p31"/>
          <p:cNvPicPr preferRelativeResize="0"/>
          <p:nvPr/>
        </p:nvPicPr>
        <p:blipFill>
          <a:blip r:embed="rId3">
            <a:alphaModFix/>
          </a:blip>
          <a:stretch>
            <a:fillRect/>
          </a:stretch>
        </p:blipFill>
        <p:spPr>
          <a:xfrm rot="10800000">
            <a:off x="1924050" y="0"/>
            <a:ext cx="7219950" cy="5143500"/>
          </a:xfrm>
          <a:prstGeom prst="rect">
            <a:avLst/>
          </a:prstGeom>
          <a:noFill/>
          <a:ln>
            <a:noFill/>
          </a:ln>
        </p:spPr>
      </p:pic>
      <p:sp>
        <p:nvSpPr>
          <p:cNvPr id="292" name="Google Shape;292;p31"/>
          <p:cNvSpPr/>
          <p:nvPr/>
        </p:nvSpPr>
        <p:spPr>
          <a:xfrm rot="10800000">
            <a:off x="1899100" y="-425"/>
            <a:ext cx="2664600" cy="25971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7" y="2572257"/>
            <a:ext cx="2566200" cy="2570700"/>
          </a:xfrm>
          <a:prstGeom prst="rtTriangle">
            <a:avLst/>
          </a:pr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295" name="Google Shape;295;p31"/>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pic>
        <p:nvPicPr>
          <p:cNvPr id="296" name="Google Shape;296;p31"/>
          <p:cNvPicPr preferRelativeResize="0"/>
          <p:nvPr/>
        </p:nvPicPr>
        <p:blipFill>
          <a:blip r:embed="rId4">
            <a:alphaModFix/>
          </a:blip>
          <a:stretch>
            <a:fillRect/>
          </a:stretch>
        </p:blipFill>
        <p:spPr>
          <a:xfrm>
            <a:off x="0" y="-23876"/>
            <a:ext cx="354650" cy="355945"/>
          </a:xfrm>
          <a:prstGeom prst="rect">
            <a:avLst/>
          </a:prstGeom>
          <a:noFill/>
          <a:ln>
            <a:noFill/>
          </a:ln>
        </p:spPr>
      </p:pic>
      <p:sp>
        <p:nvSpPr>
          <p:cNvPr id="297" name="Google Shape;297;p3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98" name="Google Shape;298;p31"/>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Tree>
    <p:extLst>
      <p:ext uri="{BB962C8B-B14F-4D97-AF65-F5344CB8AC3E}">
        <p14:creationId xmlns:p14="http://schemas.microsoft.com/office/powerpoint/2010/main" val="257878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Inside - Black blank">
  <p:cSld name="1_Inside - Black blank">
    <p:bg>
      <p:bgPr>
        <a:solidFill>
          <a:srgbClr val="000000"/>
        </a:solidFill>
        <a:effectLst/>
      </p:bgPr>
    </p:bg>
    <p:spTree>
      <p:nvGrpSpPr>
        <p:cNvPr id="1" name="Shape 304"/>
        <p:cNvGrpSpPr/>
        <p:nvPr/>
      </p:nvGrpSpPr>
      <p:grpSpPr>
        <a:xfrm>
          <a:off x="0" y="0"/>
          <a:ext cx="0" cy="0"/>
          <a:chOff x="0" y="0"/>
          <a:chExt cx="0" cy="0"/>
        </a:xfrm>
      </p:grpSpPr>
      <p:sp>
        <p:nvSpPr>
          <p:cNvPr id="305" name="Google Shape;305;p33"/>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06" name="Google Shape;306;p3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307" name="Google Shape;307;p3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308" name="Google Shape;308;p33"/>
          <p:cNvPicPr preferRelativeResize="0"/>
          <p:nvPr/>
        </p:nvPicPr>
        <p:blipFill>
          <a:blip r:embed="rId2">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13459393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Quote - White">
  <p:cSld name="1_Quote - White">
    <p:bg>
      <p:bgPr>
        <a:solidFill>
          <a:srgbClr val="FFFFFF"/>
        </a:solidFill>
        <a:effectLst/>
      </p:bgPr>
    </p:bg>
    <p:spTree>
      <p:nvGrpSpPr>
        <p:cNvPr id="1" name="Shape 309"/>
        <p:cNvGrpSpPr/>
        <p:nvPr/>
      </p:nvGrpSpPr>
      <p:grpSpPr>
        <a:xfrm>
          <a:off x="0" y="0"/>
          <a:ext cx="0" cy="0"/>
          <a:chOff x="0" y="0"/>
          <a:chExt cx="0" cy="0"/>
        </a:xfrm>
      </p:grpSpPr>
      <p:pic>
        <p:nvPicPr>
          <p:cNvPr id="310" name="Google Shape;310;p34"/>
          <p:cNvPicPr preferRelativeResize="0"/>
          <p:nvPr/>
        </p:nvPicPr>
        <p:blipFill rotWithShape="1">
          <a:blip r:embed="rId2">
            <a:alphaModFix/>
          </a:blip>
          <a:srcRect/>
          <a:stretch/>
        </p:blipFill>
        <p:spPr>
          <a:xfrm>
            <a:off x="926" y="0"/>
            <a:ext cx="9142225" cy="5143501"/>
          </a:xfrm>
          <a:prstGeom prst="rect">
            <a:avLst/>
          </a:prstGeom>
          <a:noFill/>
          <a:ln>
            <a:noFill/>
          </a:ln>
        </p:spPr>
      </p:pic>
      <p:sp>
        <p:nvSpPr>
          <p:cNvPr id="311" name="Google Shape;311;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50">
                <a:solidFill>
                  <a:srgbClr val="888888"/>
                </a:solidFill>
                <a:latin typeface="Montserrat Light"/>
                <a:ea typeface="Montserrat Light"/>
                <a:cs typeface="Montserrat Light"/>
                <a:sym typeface="Montserrat Light"/>
              </a:rPr>
              <a:t>© 2021 Nielsen Consumer LLC. All Rights Reserved.</a:t>
            </a: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50">
              <a:solidFill>
                <a:srgbClr val="888888"/>
              </a:solidFill>
              <a:latin typeface="Montserrat Light"/>
              <a:ea typeface="Montserrat Light"/>
              <a:cs typeface="Montserrat Light"/>
              <a:sym typeface="Montserrat Light"/>
            </a:endParaRPr>
          </a:p>
        </p:txBody>
      </p:sp>
      <p:sp>
        <p:nvSpPr>
          <p:cNvPr id="312" name="Google Shape;312;p34"/>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313" name="Google Shape;313;p34"/>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14" name="Google Shape;314;p34"/>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315" name="Google Shape;315;p34"/>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37561350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Quote - Black">
  <p:cSld name="1_Quote - Black">
    <p:bg>
      <p:bgPr>
        <a:solidFill>
          <a:srgbClr val="000000"/>
        </a:solidFill>
        <a:effectLst/>
      </p:bgPr>
    </p:bg>
    <p:spTree>
      <p:nvGrpSpPr>
        <p:cNvPr id="1" name="Shape 316"/>
        <p:cNvGrpSpPr/>
        <p:nvPr/>
      </p:nvGrpSpPr>
      <p:grpSpPr>
        <a:xfrm>
          <a:off x="0" y="0"/>
          <a:ext cx="0" cy="0"/>
          <a:chOff x="0" y="0"/>
          <a:chExt cx="0" cy="0"/>
        </a:xfrm>
      </p:grpSpPr>
      <p:pic>
        <p:nvPicPr>
          <p:cNvPr id="317" name="Google Shape;317;p35"/>
          <p:cNvPicPr preferRelativeResize="0"/>
          <p:nvPr/>
        </p:nvPicPr>
        <p:blipFill rotWithShape="1">
          <a:blip r:embed="rId2">
            <a:alphaModFix amt="60000"/>
          </a:blip>
          <a:srcRect l="19" r="19"/>
          <a:stretch/>
        </p:blipFill>
        <p:spPr>
          <a:xfrm>
            <a:off x="926" y="0"/>
            <a:ext cx="9142225" cy="5143500"/>
          </a:xfrm>
          <a:prstGeom prst="rect">
            <a:avLst/>
          </a:prstGeom>
          <a:noFill/>
          <a:ln>
            <a:noFill/>
          </a:ln>
        </p:spPr>
      </p:pic>
      <p:sp>
        <p:nvSpPr>
          <p:cNvPr id="318" name="Google Shape;318;p3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50">
                <a:solidFill>
                  <a:srgbClr val="888888"/>
                </a:solidFill>
                <a:latin typeface="Montserrat Light"/>
                <a:ea typeface="Montserrat Light"/>
                <a:cs typeface="Montserrat Light"/>
                <a:sym typeface="Montserrat Light"/>
              </a:rPr>
              <a:t>© 2021 Nielsen Consumer LLC. All Rights Reserved.</a:t>
            </a: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5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50">
              <a:solidFill>
                <a:srgbClr val="888888"/>
              </a:solidFill>
              <a:latin typeface="Montserrat Light"/>
              <a:ea typeface="Montserrat Light"/>
              <a:cs typeface="Montserrat Light"/>
              <a:sym typeface="Montserrat Light"/>
            </a:endParaRPr>
          </a:p>
        </p:txBody>
      </p:sp>
      <p:sp>
        <p:nvSpPr>
          <p:cNvPr id="319" name="Google Shape;319;p35"/>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320" name="Google Shape;320;p35"/>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21" name="Google Shape;321;p35"/>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322" name="Google Shape;322;p35"/>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38880959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hank you - Black">
  <p:cSld name="1_Thank you - Black">
    <p:bg>
      <p:bgPr>
        <a:solidFill>
          <a:srgbClr val="000000"/>
        </a:solidFill>
        <a:effectLst/>
      </p:bgPr>
    </p:bg>
    <p:spTree>
      <p:nvGrpSpPr>
        <p:cNvPr id="1" name="Shape 323"/>
        <p:cNvGrpSpPr/>
        <p:nvPr/>
      </p:nvGrpSpPr>
      <p:grpSpPr>
        <a:xfrm>
          <a:off x="0" y="0"/>
          <a:ext cx="0" cy="0"/>
          <a:chOff x="0" y="0"/>
          <a:chExt cx="0" cy="0"/>
        </a:xfrm>
      </p:grpSpPr>
      <p:pic>
        <p:nvPicPr>
          <p:cNvPr id="324" name="Google Shape;324;p36"/>
          <p:cNvPicPr preferRelativeResize="0"/>
          <p:nvPr/>
        </p:nvPicPr>
        <p:blipFill rotWithShape="1">
          <a:blip r:embed="rId2">
            <a:alphaModFix amt="58999"/>
          </a:blip>
          <a:srcRect/>
          <a:stretch/>
        </p:blipFill>
        <p:spPr>
          <a:xfrm>
            <a:off x="926" y="0"/>
            <a:ext cx="9142225" cy="5143501"/>
          </a:xfrm>
          <a:prstGeom prst="rect">
            <a:avLst/>
          </a:prstGeom>
          <a:noFill/>
          <a:ln>
            <a:noFill/>
          </a:ln>
        </p:spPr>
      </p:pic>
      <p:sp>
        <p:nvSpPr>
          <p:cNvPr id="325" name="Google Shape;325;p3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26" name="Google Shape;326;p3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p36"/>
          <p:cNvSpPr txBox="1"/>
          <p:nvPr/>
        </p:nvSpPr>
        <p:spPr>
          <a:xfrm>
            <a:off x="354650" y="1959975"/>
            <a:ext cx="40131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solidFill>
                  <a:srgbClr val="FFFFFF"/>
                </a:solidFill>
                <a:latin typeface="Montserrat"/>
                <a:ea typeface="Montserrat"/>
                <a:cs typeface="Montserrat"/>
                <a:sym typeface="Montserrat"/>
              </a:rPr>
              <a:t>Thank you.</a:t>
            </a:r>
            <a:endParaRPr sz="1900" b="1">
              <a:solidFill>
                <a:srgbClr val="FFFFFF"/>
              </a:solidFill>
              <a:latin typeface="Montserrat"/>
              <a:ea typeface="Montserrat"/>
              <a:cs typeface="Montserrat"/>
              <a:sym typeface="Montserrat"/>
            </a:endParaRPr>
          </a:p>
        </p:txBody>
      </p:sp>
      <p:sp>
        <p:nvSpPr>
          <p:cNvPr id="328" name="Google Shape;328;p36"/>
          <p:cNvSpPr txBox="1">
            <a:spLocks noGrp="1"/>
          </p:cNvSpPr>
          <p:nvPr>
            <p:ph type="subTitle" idx="1"/>
          </p:nvPr>
        </p:nvSpPr>
        <p:spPr>
          <a:xfrm>
            <a:off x="354650" y="3305475"/>
            <a:ext cx="40131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CBCBCB"/>
              </a:buClr>
              <a:buSzPts val="1200"/>
              <a:buNone/>
              <a:defRPr sz="1200" b="1">
                <a:solidFill>
                  <a:srgbClr val="CBCBCB"/>
                </a:solidFill>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29" name="Google Shape;329;p36"/>
          <p:cNvSpPr txBox="1">
            <a:spLocks noGrp="1"/>
          </p:cNvSpPr>
          <p:nvPr>
            <p:ph type="subTitle" idx="2"/>
          </p:nvPr>
        </p:nvSpPr>
        <p:spPr>
          <a:xfrm>
            <a:off x="354650" y="3460575"/>
            <a:ext cx="40131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CBCBCB"/>
              </a:buClr>
              <a:buSzPts val="1200"/>
              <a:buNone/>
              <a:defRPr sz="1200">
                <a:solidFill>
                  <a:srgbClr val="CBCBCB"/>
                </a:solidFill>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30" name="Google Shape;330;p36"/>
          <p:cNvPicPr preferRelativeResize="0"/>
          <p:nvPr/>
        </p:nvPicPr>
        <p:blipFill>
          <a:blip r:embed="rId3">
            <a:alphaModFix/>
          </a:blip>
          <a:stretch>
            <a:fillRect/>
          </a:stretch>
        </p:blipFill>
        <p:spPr>
          <a:xfrm>
            <a:off x="0" y="-23876"/>
            <a:ext cx="354650" cy="355945"/>
          </a:xfrm>
          <a:prstGeom prst="rect">
            <a:avLst/>
          </a:prstGeom>
          <a:noFill/>
          <a:ln>
            <a:noFill/>
          </a:ln>
        </p:spPr>
      </p:pic>
    </p:spTree>
    <p:extLst>
      <p:ext uri="{BB962C8B-B14F-4D97-AF65-F5344CB8AC3E}">
        <p14:creationId xmlns:p14="http://schemas.microsoft.com/office/powerpoint/2010/main" val="13370464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hank you - White">
  <p:cSld name="1_Thank you - White">
    <p:bg>
      <p:bgPr>
        <a:solidFill>
          <a:srgbClr val="FFFFFF"/>
        </a:solidFill>
        <a:effectLst/>
      </p:bgPr>
    </p:bg>
    <p:spTree>
      <p:nvGrpSpPr>
        <p:cNvPr id="1" name="Shape 331"/>
        <p:cNvGrpSpPr/>
        <p:nvPr/>
      </p:nvGrpSpPr>
      <p:grpSpPr>
        <a:xfrm>
          <a:off x="0" y="0"/>
          <a:ext cx="0" cy="0"/>
          <a:chOff x="0" y="0"/>
          <a:chExt cx="0" cy="0"/>
        </a:xfrm>
      </p:grpSpPr>
      <p:pic>
        <p:nvPicPr>
          <p:cNvPr id="332" name="Google Shape;332;p37"/>
          <p:cNvPicPr preferRelativeResize="0"/>
          <p:nvPr/>
        </p:nvPicPr>
        <p:blipFill rotWithShape="1">
          <a:blip r:embed="rId2">
            <a:alphaModFix/>
          </a:blip>
          <a:srcRect/>
          <a:stretch/>
        </p:blipFill>
        <p:spPr>
          <a:xfrm>
            <a:off x="926" y="0"/>
            <a:ext cx="9142225" cy="5143501"/>
          </a:xfrm>
          <a:prstGeom prst="rect">
            <a:avLst/>
          </a:prstGeom>
          <a:noFill/>
          <a:ln>
            <a:noFill/>
          </a:ln>
        </p:spPr>
      </p:pic>
      <p:sp>
        <p:nvSpPr>
          <p:cNvPr id="333" name="Google Shape;333;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34" name="Google Shape;334;p37"/>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p37"/>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latin typeface="Montserrat"/>
                <a:ea typeface="Montserrat"/>
                <a:cs typeface="Montserrat"/>
                <a:sym typeface="Montserrat"/>
              </a:rPr>
              <a:t>Thank you.</a:t>
            </a:r>
            <a:endParaRPr sz="1900" b="1">
              <a:latin typeface="Montserrat"/>
              <a:ea typeface="Montserrat"/>
              <a:cs typeface="Montserrat"/>
              <a:sym typeface="Montserrat"/>
            </a:endParaRPr>
          </a:p>
        </p:txBody>
      </p:sp>
      <p:sp>
        <p:nvSpPr>
          <p:cNvPr id="336" name="Google Shape;336;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666666"/>
              </a:buClr>
              <a:buSzPts val="1200"/>
              <a:buNone/>
              <a:defRPr sz="1200" b="1">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37" name="Google Shape;337;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666666"/>
              </a:buClr>
              <a:buSzPts val="1200"/>
              <a:buNone/>
              <a:defRPr sz="1200">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pic>
        <p:nvPicPr>
          <p:cNvPr id="338" name="Google Shape;338;p37"/>
          <p:cNvPicPr preferRelativeResize="0"/>
          <p:nvPr/>
        </p:nvPicPr>
        <p:blipFill>
          <a:blip r:embed="rId3">
            <a:alphaModFix/>
          </a:blip>
          <a:stretch>
            <a:fillRect/>
          </a:stretch>
        </p:blipFill>
        <p:spPr>
          <a:xfrm>
            <a:off x="0" y="-1"/>
            <a:ext cx="354650" cy="355945"/>
          </a:xfrm>
          <a:prstGeom prst="rect">
            <a:avLst/>
          </a:prstGeom>
          <a:noFill/>
          <a:ln>
            <a:noFill/>
          </a:ln>
        </p:spPr>
      </p:pic>
    </p:spTree>
    <p:extLst>
      <p:ext uri="{BB962C8B-B14F-4D97-AF65-F5344CB8AC3E}">
        <p14:creationId xmlns:p14="http://schemas.microsoft.com/office/powerpoint/2010/main" val="1650361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side - White/photo right" preserve="1">
  <p:cSld name="1_Inside - White/photo right">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pic>
        <p:nvPicPr>
          <p:cNvPr id="3" name="Picture 2" descr="A picture containing person, marketplace, shop, crowd&#10;&#10;Description automatically generated">
            <a:extLst>
              <a:ext uri="{FF2B5EF4-FFF2-40B4-BE49-F238E27FC236}">
                <a16:creationId xmlns:a16="http://schemas.microsoft.com/office/drawing/2014/main" id="{ECB7C978-7655-4DA0-AF3C-EA1CDCE4B9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66350" y="0"/>
            <a:ext cx="4577650" cy="5143500"/>
          </a:xfrm>
          <a:prstGeom prst="rect">
            <a:avLst/>
          </a:prstGeom>
        </p:spPr>
      </p:pic>
      <p:pic>
        <p:nvPicPr>
          <p:cNvPr id="119" name="Google Shape;119;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20" name="Google Shape;120;p14"/>
          <p:cNvSpPr txBox="1">
            <a:spLocks noGrp="1"/>
          </p:cNvSpPr>
          <p:nvPr>
            <p:ph type="title"/>
          </p:nvPr>
        </p:nvSpPr>
        <p:spPr>
          <a:xfrm>
            <a:off x="354650" y="292625"/>
            <a:ext cx="40875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1" name="Google Shape;121;p14"/>
          <p:cNvSpPr txBox="1">
            <a:spLocks noGrp="1"/>
          </p:cNvSpPr>
          <p:nvPr>
            <p:ph type="body" idx="2"/>
          </p:nvPr>
        </p:nvSpPr>
        <p:spPr>
          <a:xfrm>
            <a:off x="354650" y="1634950"/>
            <a:ext cx="4087500" cy="29337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100"/>
              <a:buFont typeface="Wingdings" pitchFamily="2" charset="2"/>
              <a:buChar char="§"/>
              <a:defRPr sz="1100">
                <a:latin typeface="Montserrat" panose="00000500000000000000" pitchFamily="2" charset="0"/>
              </a:defRPr>
            </a:lvl1pPr>
            <a:lvl2pPr marL="914400" lvl="1" indent="-292100" rtl="0">
              <a:spcBef>
                <a:spcPts val="1600"/>
              </a:spcBef>
              <a:spcAft>
                <a:spcPts val="0"/>
              </a:spcAft>
              <a:buSzPts val="10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22" name="Google Shape;122;p14"/>
          <p:cNvSpPr txBox="1">
            <a:spLocks noGrp="1"/>
          </p:cNvSpPr>
          <p:nvPr>
            <p:ph type="subTitle" idx="3"/>
          </p:nvPr>
        </p:nvSpPr>
        <p:spPr>
          <a:xfrm>
            <a:off x="354650" y="925350"/>
            <a:ext cx="40875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4" name="Google Shape;124;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2" name="Slide Number Placeholder 1">
            <a:extLst>
              <a:ext uri="{FF2B5EF4-FFF2-40B4-BE49-F238E27FC236}">
                <a16:creationId xmlns:a16="http://schemas.microsoft.com/office/drawing/2014/main" id="{6FC460C8-4DF7-4F4D-8647-978829EA631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4496804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End slide - black">
  <p:cSld name="End slide - black">
    <p:bg>
      <p:bgPr>
        <a:solidFill>
          <a:srgbClr val="000000"/>
        </a:solidFill>
        <a:effectLst/>
      </p:bgPr>
    </p:bg>
    <p:spTree>
      <p:nvGrpSpPr>
        <p:cNvPr id="1" name="Shape 339"/>
        <p:cNvGrpSpPr/>
        <p:nvPr/>
      </p:nvGrpSpPr>
      <p:grpSpPr>
        <a:xfrm>
          <a:off x="0" y="0"/>
          <a:ext cx="0" cy="0"/>
          <a:chOff x="0" y="0"/>
          <a:chExt cx="0" cy="0"/>
        </a:xfrm>
      </p:grpSpPr>
      <p:pic>
        <p:nvPicPr>
          <p:cNvPr id="340" name="Google Shape;340;p38"/>
          <p:cNvPicPr preferRelativeResize="0"/>
          <p:nvPr/>
        </p:nvPicPr>
        <p:blipFill rotWithShape="1">
          <a:blip r:embed="rId2">
            <a:alphaModFix amt="60000"/>
          </a:blip>
          <a:srcRect/>
          <a:stretch/>
        </p:blipFill>
        <p:spPr>
          <a:xfrm>
            <a:off x="926" y="0"/>
            <a:ext cx="9142225" cy="5143501"/>
          </a:xfrm>
          <a:prstGeom prst="rect">
            <a:avLst/>
          </a:prstGeom>
          <a:noFill/>
          <a:ln>
            <a:noFill/>
          </a:ln>
        </p:spPr>
      </p:pic>
      <p:sp>
        <p:nvSpPr>
          <p:cNvPr id="341" name="Google Shape;341;p3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42" name="Google Shape;342;p38"/>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Montserrat Light"/>
                <a:ea typeface="Montserrat Light"/>
                <a:cs typeface="Montserrat Light"/>
                <a:sym typeface="Montserrat Light"/>
              </a:defRPr>
            </a:lvl1pPr>
            <a:lvl2pPr lvl="1" algn="r" rtl="0">
              <a:buNone/>
              <a:defRPr sz="1000">
                <a:solidFill>
                  <a:srgbClr val="FFFFFF"/>
                </a:solidFill>
                <a:latin typeface="Montserrat Light"/>
                <a:ea typeface="Montserrat Light"/>
                <a:cs typeface="Montserrat Light"/>
                <a:sym typeface="Montserrat Light"/>
              </a:defRPr>
            </a:lvl2pPr>
            <a:lvl3pPr lvl="2" algn="r" rtl="0">
              <a:buNone/>
              <a:defRPr sz="1000">
                <a:solidFill>
                  <a:srgbClr val="FFFFFF"/>
                </a:solidFill>
                <a:latin typeface="Montserrat Light"/>
                <a:ea typeface="Montserrat Light"/>
                <a:cs typeface="Montserrat Light"/>
                <a:sym typeface="Montserrat Light"/>
              </a:defRPr>
            </a:lvl3pPr>
            <a:lvl4pPr lvl="3" algn="r" rtl="0">
              <a:buNone/>
              <a:defRPr sz="1000">
                <a:solidFill>
                  <a:srgbClr val="FFFFFF"/>
                </a:solidFill>
                <a:latin typeface="Montserrat Light"/>
                <a:ea typeface="Montserrat Light"/>
                <a:cs typeface="Montserrat Light"/>
                <a:sym typeface="Montserrat Light"/>
              </a:defRPr>
            </a:lvl4pPr>
            <a:lvl5pPr lvl="4" algn="r" rtl="0">
              <a:buNone/>
              <a:defRPr sz="1000">
                <a:solidFill>
                  <a:srgbClr val="FFFFFF"/>
                </a:solidFill>
                <a:latin typeface="Montserrat Light"/>
                <a:ea typeface="Montserrat Light"/>
                <a:cs typeface="Montserrat Light"/>
                <a:sym typeface="Montserrat Light"/>
              </a:defRPr>
            </a:lvl5pPr>
            <a:lvl6pPr lvl="5" algn="r" rtl="0">
              <a:buNone/>
              <a:defRPr sz="1000">
                <a:solidFill>
                  <a:srgbClr val="FFFFFF"/>
                </a:solidFill>
                <a:latin typeface="Montserrat Light"/>
                <a:ea typeface="Montserrat Light"/>
                <a:cs typeface="Montserrat Light"/>
                <a:sym typeface="Montserrat Light"/>
              </a:defRPr>
            </a:lvl6pPr>
            <a:lvl7pPr lvl="6" algn="r" rtl="0">
              <a:buNone/>
              <a:defRPr sz="1000">
                <a:solidFill>
                  <a:srgbClr val="FFFFFF"/>
                </a:solidFill>
                <a:latin typeface="Montserrat Light"/>
                <a:ea typeface="Montserrat Light"/>
                <a:cs typeface="Montserrat Light"/>
                <a:sym typeface="Montserrat Light"/>
              </a:defRPr>
            </a:lvl7pPr>
            <a:lvl8pPr lvl="7" algn="r" rtl="0">
              <a:buNone/>
              <a:defRPr sz="1000">
                <a:solidFill>
                  <a:srgbClr val="FFFFFF"/>
                </a:solidFill>
                <a:latin typeface="Montserrat Light"/>
                <a:ea typeface="Montserrat Light"/>
                <a:cs typeface="Montserrat Light"/>
                <a:sym typeface="Montserrat Light"/>
              </a:defRPr>
            </a:lvl8pPr>
            <a:lvl9pPr lvl="8" algn="r" rtl="0">
              <a:buNone/>
              <a:defRPr sz="1000">
                <a:solidFill>
                  <a:srgbClr val="FFFFFF"/>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343" name="Google Shape;343;p38"/>
          <p:cNvSpPr txBox="1">
            <a:spLocks noGrp="1"/>
          </p:cNvSpPr>
          <p:nvPr>
            <p:ph type="subTitle" idx="1"/>
          </p:nvPr>
        </p:nvSpPr>
        <p:spPr>
          <a:xfrm>
            <a:off x="354650" y="3305475"/>
            <a:ext cx="40131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CBCBCB"/>
              </a:buClr>
              <a:buSzPts val="1200"/>
              <a:buNone/>
              <a:defRPr sz="1200" b="1">
                <a:solidFill>
                  <a:srgbClr val="CBCBCB"/>
                </a:solidFill>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44" name="Google Shape;344;p38"/>
          <p:cNvSpPr txBox="1">
            <a:spLocks noGrp="1"/>
          </p:cNvSpPr>
          <p:nvPr>
            <p:ph type="subTitle" idx="2"/>
          </p:nvPr>
        </p:nvSpPr>
        <p:spPr>
          <a:xfrm>
            <a:off x="354650" y="3460575"/>
            <a:ext cx="40131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CBCBCB"/>
              </a:buClr>
              <a:buSzPts val="1200"/>
              <a:buNone/>
              <a:defRPr sz="1200">
                <a:solidFill>
                  <a:srgbClr val="CBCBCB"/>
                </a:solidFill>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45" name="Google Shape;345;p38"/>
          <p:cNvPicPr preferRelativeResize="0"/>
          <p:nvPr/>
        </p:nvPicPr>
        <p:blipFill>
          <a:blip r:embed="rId3">
            <a:alphaModFix/>
          </a:blip>
          <a:stretch>
            <a:fillRect/>
          </a:stretch>
        </p:blipFill>
        <p:spPr>
          <a:xfrm>
            <a:off x="354643" y="453914"/>
            <a:ext cx="1714500" cy="396636"/>
          </a:xfrm>
          <a:prstGeom prst="rect">
            <a:avLst/>
          </a:prstGeom>
          <a:noFill/>
          <a:ln>
            <a:noFill/>
          </a:ln>
        </p:spPr>
      </p:pic>
    </p:spTree>
    <p:extLst>
      <p:ext uri="{BB962C8B-B14F-4D97-AF65-F5344CB8AC3E}">
        <p14:creationId xmlns:p14="http://schemas.microsoft.com/office/powerpoint/2010/main" val="20854976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End slide - white">
  <p:cSld name="1_End slide - white">
    <p:bg>
      <p:bgPr>
        <a:solidFill>
          <a:srgbClr val="FFFFFF"/>
        </a:solidFill>
        <a:effectLst/>
      </p:bgPr>
    </p:bg>
    <p:spTree>
      <p:nvGrpSpPr>
        <p:cNvPr id="1" name="Shape 346"/>
        <p:cNvGrpSpPr/>
        <p:nvPr/>
      </p:nvGrpSpPr>
      <p:grpSpPr>
        <a:xfrm>
          <a:off x="0" y="0"/>
          <a:ext cx="0" cy="0"/>
          <a:chOff x="0" y="0"/>
          <a:chExt cx="0" cy="0"/>
        </a:xfrm>
      </p:grpSpPr>
      <p:pic>
        <p:nvPicPr>
          <p:cNvPr id="347" name="Google Shape;347;p39"/>
          <p:cNvPicPr preferRelativeResize="0"/>
          <p:nvPr/>
        </p:nvPicPr>
        <p:blipFill rotWithShape="1">
          <a:blip r:embed="rId2">
            <a:alphaModFix/>
          </a:blip>
          <a:srcRect/>
          <a:stretch/>
        </p:blipFill>
        <p:spPr>
          <a:xfrm>
            <a:off x="926" y="0"/>
            <a:ext cx="9142225" cy="5143501"/>
          </a:xfrm>
          <a:prstGeom prst="rect">
            <a:avLst/>
          </a:prstGeom>
          <a:noFill/>
          <a:ln>
            <a:noFill/>
          </a:ln>
        </p:spPr>
      </p:pic>
      <p:sp>
        <p:nvSpPr>
          <p:cNvPr id="348" name="Google Shape;348;p3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Light"/>
              <a:ea typeface="Montserrat Light"/>
              <a:cs typeface="Montserrat Light"/>
              <a:sym typeface="Montserrat Light"/>
            </a:endParaRPr>
          </a:p>
        </p:txBody>
      </p:sp>
      <p:sp>
        <p:nvSpPr>
          <p:cNvPr id="349" name="Google Shape;349;p39"/>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latin typeface="Montserrat Ligh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
        <p:nvSpPr>
          <p:cNvPr id="350" name="Google Shape;350;p39"/>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666666"/>
              </a:buClr>
              <a:buSzPts val="1200"/>
              <a:buNone/>
              <a:defRPr sz="1200" b="1">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51" name="Google Shape;351;p39"/>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666666"/>
              </a:buClr>
              <a:buSzPts val="1200"/>
              <a:buNone/>
              <a:defRPr sz="1200">
                <a:solidFill>
                  <a:srgbClr val="666666"/>
                </a:solidFill>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pic>
        <p:nvPicPr>
          <p:cNvPr id="352" name="Google Shape;352;p39"/>
          <p:cNvPicPr preferRelativeResize="0"/>
          <p:nvPr/>
        </p:nvPicPr>
        <p:blipFill rotWithShape="1">
          <a:blip r:embed="rId3">
            <a:alphaModFix/>
          </a:blip>
          <a:srcRect/>
          <a:stretch/>
        </p:blipFill>
        <p:spPr>
          <a:xfrm>
            <a:off x="354643" y="453914"/>
            <a:ext cx="1714500" cy="396636"/>
          </a:xfrm>
          <a:prstGeom prst="rect">
            <a:avLst/>
          </a:prstGeom>
          <a:noFill/>
          <a:ln>
            <a:noFill/>
          </a:ln>
        </p:spPr>
      </p:pic>
    </p:spTree>
    <p:extLst>
      <p:ext uri="{BB962C8B-B14F-4D97-AF65-F5344CB8AC3E}">
        <p14:creationId xmlns:p14="http://schemas.microsoft.com/office/powerpoint/2010/main" val="4625392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353"/>
        <p:cNvGrpSpPr/>
        <p:nvPr/>
      </p:nvGrpSpPr>
      <p:grpSpPr>
        <a:xfrm>
          <a:off x="0" y="0"/>
          <a:ext cx="0" cy="0"/>
          <a:chOff x="0" y="0"/>
          <a:chExt cx="0" cy="0"/>
        </a:xfrm>
      </p:grpSpPr>
      <p:sp>
        <p:nvSpPr>
          <p:cNvPr id="354" name="Google Shape;354;p40"/>
          <p:cNvSpPr txBox="1">
            <a:spLocks noGrp="1"/>
          </p:cNvSpPr>
          <p:nvPr>
            <p:ph type="sldNum" idx="12"/>
          </p:nvPr>
        </p:nvSpPr>
        <p:spPr>
          <a:xfrm>
            <a:off x="8396258" y="45870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795833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55"/>
        <p:cNvGrpSpPr/>
        <p:nvPr/>
      </p:nvGrpSpPr>
      <p:grpSpPr>
        <a:xfrm>
          <a:off x="0" y="0"/>
          <a:ext cx="0" cy="0"/>
          <a:chOff x="0" y="0"/>
          <a:chExt cx="0" cy="0"/>
        </a:xfrm>
      </p:grpSpPr>
      <p:sp>
        <p:nvSpPr>
          <p:cNvPr id="356" name="Google Shape;356;p41"/>
          <p:cNvSpPr txBox="1">
            <a:spLocks noGrp="1"/>
          </p:cNvSpPr>
          <p:nvPr>
            <p:ph type="title"/>
          </p:nvPr>
        </p:nvSpPr>
        <p:spPr>
          <a:xfrm>
            <a:off x="594360" y="353483"/>
            <a:ext cx="8166600" cy="434100"/>
          </a:xfrm>
          <a:prstGeom prst="rect">
            <a:avLst/>
          </a:prstGeom>
          <a:noFill/>
          <a:ln>
            <a:noFill/>
          </a:ln>
        </p:spPr>
        <p:txBody>
          <a:bodyPr spcFirstLastPara="1" wrap="square" lIns="68575" tIns="0" rIns="68575" bIns="0" anchor="b" anchorCtr="0">
            <a:noAutofit/>
          </a:bodyPr>
          <a:lstStyle>
            <a:lvl1pPr lvl="0" algn="l" rtl="0">
              <a:lnSpc>
                <a:spcPct val="100000"/>
              </a:lnSpc>
              <a:spcBef>
                <a:spcPts val="0"/>
              </a:spcBef>
              <a:spcAft>
                <a:spcPts val="0"/>
              </a:spcAft>
              <a:buClr>
                <a:schemeClr val="dk2"/>
              </a:buClr>
              <a:buSzPts val="3000"/>
              <a:buFont typeface="Arial"/>
              <a:buNone/>
              <a:defRPr b="1">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7" name="Google Shape;357;p41"/>
          <p:cNvSpPr txBox="1">
            <a:spLocks noGrp="1"/>
          </p:cNvSpPr>
          <p:nvPr>
            <p:ph type="body" idx="1"/>
          </p:nvPr>
        </p:nvSpPr>
        <p:spPr>
          <a:xfrm>
            <a:off x="594359" y="4780026"/>
            <a:ext cx="8165700" cy="274200"/>
          </a:xfrm>
          <a:prstGeom prst="rect">
            <a:avLst/>
          </a:prstGeom>
          <a:noFill/>
          <a:ln>
            <a:noFill/>
          </a:ln>
        </p:spPr>
        <p:txBody>
          <a:bodyPr spcFirstLastPara="1" wrap="square" lIns="68575" tIns="0" rIns="68575" bIns="0" anchor="b" anchorCtr="0">
            <a:noAutofit/>
          </a:bodyPr>
          <a:lstStyle>
            <a:lvl1pPr marL="457200" lvl="0" indent="-228600" algn="l" rtl="0">
              <a:lnSpc>
                <a:spcPct val="100000"/>
              </a:lnSpc>
              <a:spcBef>
                <a:spcPts val="100"/>
              </a:spcBef>
              <a:spcAft>
                <a:spcPts val="0"/>
              </a:spcAft>
              <a:buSzPts val="800"/>
              <a:buNone/>
              <a:defRPr sz="800" b="0">
                <a:solidFill>
                  <a:schemeClr val="dk2"/>
                </a:solidFill>
              </a:defRPr>
            </a:lvl1pPr>
            <a:lvl2pPr marL="914400" lvl="1" indent="-228600" algn="l" rtl="0">
              <a:lnSpc>
                <a:spcPct val="100000"/>
              </a:lnSpc>
              <a:spcBef>
                <a:spcPts val="800"/>
              </a:spcBef>
              <a:spcAft>
                <a:spcPts val="0"/>
              </a:spcAft>
              <a:buSzPts val="2000"/>
              <a:buNone/>
              <a:defRPr sz="2000" b="1"/>
            </a:lvl2pPr>
            <a:lvl3pPr marL="1371600" lvl="2" indent="-228600" algn="l" rtl="0">
              <a:lnSpc>
                <a:spcPct val="100000"/>
              </a:lnSpc>
              <a:spcBef>
                <a:spcPts val="700"/>
              </a:spcBef>
              <a:spcAft>
                <a:spcPts val="0"/>
              </a:spcAft>
              <a:buSzPts val="1800"/>
              <a:buNone/>
              <a:defRPr sz="1800" b="1"/>
            </a:lvl3pPr>
            <a:lvl4pPr marL="1828800" lvl="3" indent="-228600" algn="l" rtl="0">
              <a:lnSpc>
                <a:spcPct val="100000"/>
              </a:lnSpc>
              <a:spcBef>
                <a:spcPts val="700"/>
              </a:spcBef>
              <a:spcAft>
                <a:spcPts val="0"/>
              </a:spcAft>
              <a:buSzPts val="1600"/>
              <a:buNone/>
              <a:defRPr sz="1600" b="1"/>
            </a:lvl4pPr>
            <a:lvl5pPr marL="2286000" lvl="4" indent="-228600" algn="l" rtl="0">
              <a:lnSpc>
                <a:spcPct val="100000"/>
              </a:lnSpc>
              <a:spcBef>
                <a:spcPts val="700"/>
              </a:spcBef>
              <a:spcAft>
                <a:spcPts val="0"/>
              </a:spcAft>
              <a:buSzPts val="1600"/>
              <a:buNone/>
              <a:defRPr sz="1600" b="1"/>
            </a:lvl5pPr>
            <a:lvl6pPr marL="2743200" lvl="5" indent="-228600" algn="l" rtl="0">
              <a:lnSpc>
                <a:spcPct val="100000"/>
              </a:lnSpc>
              <a:spcBef>
                <a:spcPts val="300"/>
              </a:spcBef>
              <a:spcAft>
                <a:spcPts val="0"/>
              </a:spcAft>
              <a:buClr>
                <a:schemeClr val="dk1"/>
              </a:buClr>
              <a:buSzPts val="1600"/>
              <a:buNone/>
              <a:defRPr sz="1600" b="1"/>
            </a:lvl6pPr>
            <a:lvl7pPr marL="3200400" lvl="6" indent="-228600" algn="l" rtl="0">
              <a:lnSpc>
                <a:spcPct val="100000"/>
              </a:lnSpc>
              <a:spcBef>
                <a:spcPts val="300"/>
              </a:spcBef>
              <a:spcAft>
                <a:spcPts val="0"/>
              </a:spcAft>
              <a:buClr>
                <a:schemeClr val="dk1"/>
              </a:buClr>
              <a:buSzPts val="1600"/>
              <a:buNone/>
              <a:defRPr sz="1600" b="1"/>
            </a:lvl7pPr>
            <a:lvl8pPr marL="3657600" lvl="7" indent="-228600" algn="l" rtl="0">
              <a:lnSpc>
                <a:spcPct val="100000"/>
              </a:lnSpc>
              <a:spcBef>
                <a:spcPts val="300"/>
              </a:spcBef>
              <a:spcAft>
                <a:spcPts val="0"/>
              </a:spcAft>
              <a:buClr>
                <a:schemeClr val="dk1"/>
              </a:buClr>
              <a:buSzPts val="1600"/>
              <a:buNone/>
              <a:defRPr sz="1600" b="1"/>
            </a:lvl8pPr>
            <a:lvl9pPr marL="4114800" lvl="8" indent="-228600" algn="l" rtl="0">
              <a:lnSpc>
                <a:spcPct val="100000"/>
              </a:lnSpc>
              <a:spcBef>
                <a:spcPts val="300"/>
              </a:spcBef>
              <a:spcAft>
                <a:spcPts val="0"/>
              </a:spcAft>
              <a:buClr>
                <a:schemeClr val="dk1"/>
              </a:buClr>
              <a:buSzPts val="1600"/>
              <a:buNone/>
              <a:defRPr sz="1600" b="1"/>
            </a:lvl9pPr>
          </a:lstStyle>
          <a:p>
            <a:endParaRPr/>
          </a:p>
        </p:txBody>
      </p:sp>
      <p:sp>
        <p:nvSpPr>
          <p:cNvPr id="358" name="Google Shape;358;p41"/>
          <p:cNvSpPr txBox="1">
            <a:spLocks noGrp="1"/>
          </p:cNvSpPr>
          <p:nvPr>
            <p:ph type="body" idx="2"/>
          </p:nvPr>
        </p:nvSpPr>
        <p:spPr>
          <a:xfrm>
            <a:off x="594360" y="819151"/>
            <a:ext cx="8165700" cy="236400"/>
          </a:xfrm>
          <a:prstGeom prst="rect">
            <a:avLst/>
          </a:prstGeom>
          <a:noFill/>
          <a:ln>
            <a:noFill/>
          </a:ln>
        </p:spPr>
        <p:txBody>
          <a:bodyPr spcFirstLastPara="1" wrap="square" lIns="68575" tIns="0" rIns="68575" bIns="0" anchor="t" anchorCtr="0">
            <a:noAutofit/>
          </a:bodyPr>
          <a:lstStyle>
            <a:lvl1pPr marL="457200" lvl="0" indent="-228600" algn="l" rtl="0">
              <a:lnSpc>
                <a:spcPct val="100000"/>
              </a:lnSpc>
              <a:spcBef>
                <a:spcPts val="0"/>
              </a:spcBef>
              <a:spcAft>
                <a:spcPts val="0"/>
              </a:spcAft>
              <a:buSzPts val="1800"/>
              <a:buNone/>
              <a:defRPr sz="1800" b="0">
                <a:solidFill>
                  <a:schemeClr val="dk2"/>
                </a:solidFill>
                <a:latin typeface="Arial"/>
                <a:ea typeface="Arial"/>
                <a:cs typeface="Arial"/>
                <a:sym typeface="Arial"/>
              </a:defRPr>
            </a:lvl1pPr>
            <a:lvl2pPr marL="914400" lvl="1" indent="-228600" algn="l" rtl="0">
              <a:lnSpc>
                <a:spcPct val="100000"/>
              </a:lnSpc>
              <a:spcBef>
                <a:spcPts val="800"/>
              </a:spcBef>
              <a:spcAft>
                <a:spcPts val="0"/>
              </a:spcAft>
              <a:buSzPts val="2000"/>
              <a:buNone/>
              <a:defRPr sz="2000" b="1"/>
            </a:lvl2pPr>
            <a:lvl3pPr marL="1371600" lvl="2" indent="-228600" algn="l" rtl="0">
              <a:lnSpc>
                <a:spcPct val="100000"/>
              </a:lnSpc>
              <a:spcBef>
                <a:spcPts val="700"/>
              </a:spcBef>
              <a:spcAft>
                <a:spcPts val="0"/>
              </a:spcAft>
              <a:buSzPts val="1800"/>
              <a:buNone/>
              <a:defRPr sz="1800" b="1"/>
            </a:lvl3pPr>
            <a:lvl4pPr marL="1828800" lvl="3" indent="-228600" algn="l" rtl="0">
              <a:lnSpc>
                <a:spcPct val="100000"/>
              </a:lnSpc>
              <a:spcBef>
                <a:spcPts val="700"/>
              </a:spcBef>
              <a:spcAft>
                <a:spcPts val="0"/>
              </a:spcAft>
              <a:buSzPts val="1600"/>
              <a:buNone/>
              <a:defRPr sz="1600" b="1"/>
            </a:lvl4pPr>
            <a:lvl5pPr marL="2286000" lvl="4" indent="-228600" algn="l" rtl="0">
              <a:lnSpc>
                <a:spcPct val="100000"/>
              </a:lnSpc>
              <a:spcBef>
                <a:spcPts val="700"/>
              </a:spcBef>
              <a:spcAft>
                <a:spcPts val="0"/>
              </a:spcAft>
              <a:buSzPts val="1600"/>
              <a:buNone/>
              <a:defRPr sz="1600" b="1"/>
            </a:lvl5pPr>
            <a:lvl6pPr marL="2743200" lvl="5" indent="-228600" algn="l" rtl="0">
              <a:lnSpc>
                <a:spcPct val="100000"/>
              </a:lnSpc>
              <a:spcBef>
                <a:spcPts val="300"/>
              </a:spcBef>
              <a:spcAft>
                <a:spcPts val="0"/>
              </a:spcAft>
              <a:buClr>
                <a:schemeClr val="dk1"/>
              </a:buClr>
              <a:buSzPts val="1600"/>
              <a:buNone/>
              <a:defRPr sz="1600" b="1"/>
            </a:lvl6pPr>
            <a:lvl7pPr marL="3200400" lvl="6" indent="-228600" algn="l" rtl="0">
              <a:lnSpc>
                <a:spcPct val="100000"/>
              </a:lnSpc>
              <a:spcBef>
                <a:spcPts val="300"/>
              </a:spcBef>
              <a:spcAft>
                <a:spcPts val="0"/>
              </a:spcAft>
              <a:buClr>
                <a:schemeClr val="dk1"/>
              </a:buClr>
              <a:buSzPts val="1600"/>
              <a:buNone/>
              <a:defRPr sz="1600" b="1"/>
            </a:lvl7pPr>
            <a:lvl8pPr marL="3657600" lvl="7" indent="-228600" algn="l" rtl="0">
              <a:lnSpc>
                <a:spcPct val="100000"/>
              </a:lnSpc>
              <a:spcBef>
                <a:spcPts val="300"/>
              </a:spcBef>
              <a:spcAft>
                <a:spcPts val="0"/>
              </a:spcAft>
              <a:buClr>
                <a:schemeClr val="dk1"/>
              </a:buClr>
              <a:buSzPts val="1600"/>
              <a:buNone/>
              <a:defRPr sz="1600" b="1"/>
            </a:lvl8pPr>
            <a:lvl9pPr marL="4114800" lvl="8" indent="-228600" algn="l" rtl="0">
              <a:lnSpc>
                <a:spcPct val="100000"/>
              </a:lnSpc>
              <a:spcBef>
                <a:spcPts val="300"/>
              </a:spcBef>
              <a:spcAft>
                <a:spcPts val="0"/>
              </a:spcAft>
              <a:buClr>
                <a:schemeClr val="dk1"/>
              </a:buClr>
              <a:buSzPts val="1600"/>
              <a:buNone/>
              <a:defRPr sz="1600" b="1"/>
            </a:lvl9pPr>
          </a:lstStyle>
          <a:p>
            <a:endParaRPr/>
          </a:p>
        </p:txBody>
      </p:sp>
    </p:spTree>
    <p:extLst>
      <p:ext uri="{BB962C8B-B14F-4D97-AF65-F5344CB8AC3E}">
        <p14:creationId xmlns:p14="http://schemas.microsoft.com/office/powerpoint/2010/main" val="16826639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05_Title and Content">
  <p:cSld name="05_Title and Content">
    <p:spTree>
      <p:nvGrpSpPr>
        <p:cNvPr id="1" name="Shape 359"/>
        <p:cNvGrpSpPr/>
        <p:nvPr/>
      </p:nvGrpSpPr>
      <p:grpSpPr>
        <a:xfrm>
          <a:off x="0" y="0"/>
          <a:ext cx="0" cy="0"/>
          <a:chOff x="0" y="0"/>
          <a:chExt cx="0" cy="0"/>
        </a:xfrm>
      </p:grpSpPr>
      <p:sp>
        <p:nvSpPr>
          <p:cNvPr id="360" name="Google Shape;360;p42"/>
          <p:cNvSpPr txBox="1">
            <a:spLocks noGrp="1"/>
          </p:cNvSpPr>
          <p:nvPr>
            <p:ph type="title"/>
          </p:nvPr>
        </p:nvSpPr>
        <p:spPr>
          <a:xfrm>
            <a:off x="593725" y="354013"/>
            <a:ext cx="8165700" cy="4287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chemeClr val="dk2"/>
              </a:buClr>
              <a:buSzPts val="1400"/>
              <a:buFont typeface="Archivo Narrow"/>
              <a:buNone/>
              <a:defRPr sz="3000" b="1" i="0" u="none" strike="noStrike" cap="none">
                <a:solidFill>
                  <a:schemeClr val="dk2"/>
                </a:solidFill>
                <a:latin typeface="Archivo Narrow"/>
                <a:ea typeface="Archivo Narrow"/>
                <a:cs typeface="Archivo Narrow"/>
                <a:sym typeface="Archivo Narrow"/>
              </a:defRPr>
            </a:lvl1pPr>
            <a:lvl2pPr marR="0" lvl="1"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2pPr>
            <a:lvl3pPr marR="0" lvl="2"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3pPr>
            <a:lvl4pPr marR="0" lvl="3"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4pPr>
            <a:lvl5pPr marR="0" lvl="4"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5pPr>
            <a:lvl6pPr marR="0" lvl="5"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6pPr>
            <a:lvl7pPr marR="0" lvl="6"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7pPr>
            <a:lvl8pPr marR="0" lvl="7"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8pPr>
            <a:lvl9pPr marR="0" lvl="8"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9pPr>
          </a:lstStyle>
          <a:p>
            <a:endParaRPr/>
          </a:p>
        </p:txBody>
      </p:sp>
      <p:sp>
        <p:nvSpPr>
          <p:cNvPr id="361" name="Google Shape;361;p42"/>
          <p:cNvSpPr txBox="1">
            <a:spLocks noGrp="1"/>
          </p:cNvSpPr>
          <p:nvPr>
            <p:ph type="body" idx="1"/>
          </p:nvPr>
        </p:nvSpPr>
        <p:spPr>
          <a:xfrm>
            <a:off x="594360" y="819150"/>
            <a:ext cx="8165700" cy="236400"/>
          </a:xfrm>
          <a:prstGeom prst="rect">
            <a:avLst/>
          </a:prstGeom>
          <a:noFill/>
          <a:ln>
            <a:noFill/>
          </a:ln>
        </p:spPr>
        <p:txBody>
          <a:bodyPr spcFirstLastPara="1" wrap="square" lIns="0" tIns="91425" rIns="0" bIns="91425" anchor="t" anchorCtr="0">
            <a:noAutofit/>
          </a:bodyPr>
          <a:lstStyle>
            <a:lvl1pPr marL="457200" marR="0" lvl="0" indent="-228600" algn="l" rtl="0">
              <a:lnSpc>
                <a:spcPct val="100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800"/>
              </a:spcBef>
              <a:spcAft>
                <a:spcPts val="0"/>
              </a:spcAft>
              <a:buClr>
                <a:schemeClr val="dk2"/>
              </a:buClr>
              <a:buSzPts val="1600"/>
              <a:buFont typeface="Open Sans"/>
              <a:buNone/>
              <a:defRPr sz="20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700"/>
              </a:spcBef>
              <a:spcAft>
                <a:spcPts val="0"/>
              </a:spcAft>
              <a:buClr>
                <a:schemeClr val="dk2"/>
              </a:buClr>
              <a:buSzPts val="1400"/>
              <a:buFont typeface="Open Sans"/>
              <a:buNone/>
              <a:defRPr sz="18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700"/>
              </a:spcBef>
              <a:spcAft>
                <a:spcPts val="0"/>
              </a:spcAft>
              <a:buClr>
                <a:schemeClr val="dk2"/>
              </a:buClr>
              <a:buSzPts val="1200"/>
              <a:buFont typeface="Open Sans"/>
              <a:buNone/>
              <a:defRPr sz="16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700"/>
              </a:spcBef>
              <a:spcAft>
                <a:spcPts val="0"/>
              </a:spcAft>
              <a:buClr>
                <a:schemeClr val="dk2"/>
              </a:buClr>
              <a:buSzPts val="1000"/>
              <a:buFont typeface="Open Sans"/>
              <a:buNone/>
              <a:defRPr sz="1600" b="1" i="0" u="none" strike="noStrike" cap="none">
                <a:solidFill>
                  <a:schemeClr val="dk2"/>
                </a:solidFill>
                <a:latin typeface="Open Sans"/>
                <a:ea typeface="Open Sans"/>
                <a:cs typeface="Open Sans"/>
                <a:sym typeface="Open Sans"/>
              </a:defRPr>
            </a:lvl5pPr>
            <a:lvl6pPr marL="2743200" marR="0" lvl="5"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9pPr>
          </a:lstStyle>
          <a:p>
            <a:endParaRPr/>
          </a:p>
        </p:txBody>
      </p:sp>
      <p:sp>
        <p:nvSpPr>
          <p:cNvPr id="362" name="Google Shape;362;p42"/>
          <p:cNvSpPr txBox="1">
            <a:spLocks noGrp="1"/>
          </p:cNvSpPr>
          <p:nvPr>
            <p:ph type="body" idx="2"/>
          </p:nvPr>
        </p:nvSpPr>
        <p:spPr>
          <a:xfrm>
            <a:off x="594360" y="1490472"/>
            <a:ext cx="8165700" cy="3060000"/>
          </a:xfrm>
          <a:prstGeom prst="rect">
            <a:avLst/>
          </a:prstGeom>
          <a:noFill/>
          <a:ln>
            <a:noFill/>
          </a:ln>
        </p:spPr>
        <p:txBody>
          <a:bodyPr spcFirstLastPara="1" wrap="square" lIns="0" tIns="91425" rIns="0" bIns="91425" anchor="t" anchorCtr="0">
            <a:noAutofit/>
          </a:bodyPr>
          <a:lstStyle>
            <a:lvl1pPr marL="457200" marR="0" lvl="0" indent="-342900" algn="l" rtl="0">
              <a:lnSpc>
                <a:spcPct val="100000"/>
              </a:lnSpc>
              <a:spcBef>
                <a:spcPts val="80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30200" algn="l" rtl="0">
              <a:lnSpc>
                <a:spcPct val="100000"/>
              </a:lnSpc>
              <a:spcBef>
                <a:spcPts val="80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7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04800" algn="l" rtl="0">
              <a:lnSpc>
                <a:spcPct val="100000"/>
              </a:lnSpc>
              <a:spcBef>
                <a:spcPts val="7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4pPr>
            <a:lvl5pPr marL="2286000" marR="0" lvl="4" indent="-292100" algn="l" rtl="0">
              <a:lnSpc>
                <a:spcPct val="100000"/>
              </a:lnSpc>
              <a:spcBef>
                <a:spcPts val="70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6pPr>
            <a:lvl7pPr marL="3200400" marR="0" lvl="6"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7pPr>
            <a:lvl8pPr marL="3657600" marR="0" lvl="7"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8pPr>
            <a:lvl9pPr marL="4114800" marR="0" lvl="8"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9pPr>
          </a:lstStyle>
          <a:p>
            <a:endParaRPr/>
          </a:p>
        </p:txBody>
      </p:sp>
      <p:sp>
        <p:nvSpPr>
          <p:cNvPr id="363" name="Google Shape;363;p42"/>
          <p:cNvSpPr txBox="1">
            <a:spLocks noGrp="1"/>
          </p:cNvSpPr>
          <p:nvPr>
            <p:ph type="body" idx="3"/>
          </p:nvPr>
        </p:nvSpPr>
        <p:spPr>
          <a:xfrm>
            <a:off x="594359" y="4780026"/>
            <a:ext cx="8165700" cy="274200"/>
          </a:xfrm>
          <a:prstGeom prst="rect">
            <a:avLst/>
          </a:prstGeom>
          <a:noFill/>
          <a:ln>
            <a:noFill/>
          </a:ln>
        </p:spPr>
        <p:txBody>
          <a:bodyPr spcFirstLastPara="1" wrap="square" lIns="0" tIns="91425" rIns="0" bIns="91425" anchor="b" anchorCtr="0">
            <a:noAutofit/>
          </a:bodyPr>
          <a:lstStyle>
            <a:lvl1pPr marL="457200" marR="0" lvl="0" indent="-228600" algn="l" rtl="0">
              <a:lnSpc>
                <a:spcPct val="100000"/>
              </a:lnSpc>
              <a:spcBef>
                <a:spcPts val="60"/>
              </a:spcBef>
              <a:spcAft>
                <a:spcPts val="0"/>
              </a:spcAft>
              <a:buClr>
                <a:schemeClr val="dk2"/>
              </a:buClr>
              <a:buSzPts val="1800"/>
              <a:buNone/>
              <a:defRPr sz="800" i="0" u="none" strike="noStrike" cap="none">
                <a:solidFill>
                  <a:schemeClr val="dk2"/>
                </a:solidFill>
              </a:defRPr>
            </a:lvl1pPr>
            <a:lvl2pPr marL="914400" marR="0" lvl="1" indent="-228600" algn="l" rtl="0">
              <a:lnSpc>
                <a:spcPct val="100000"/>
              </a:lnSpc>
              <a:spcBef>
                <a:spcPts val="800"/>
              </a:spcBef>
              <a:spcAft>
                <a:spcPts val="0"/>
              </a:spcAft>
              <a:buClr>
                <a:schemeClr val="dk2"/>
              </a:buClr>
              <a:buSzPts val="1600"/>
              <a:buNone/>
              <a:defRPr sz="2000" b="1" i="0" u="none" strike="noStrike" cap="none">
                <a:solidFill>
                  <a:schemeClr val="dk2"/>
                </a:solidFill>
              </a:defRPr>
            </a:lvl2pPr>
            <a:lvl3pPr marL="1371600" marR="0" lvl="2" indent="-228600" algn="l" rtl="0">
              <a:lnSpc>
                <a:spcPct val="100000"/>
              </a:lnSpc>
              <a:spcBef>
                <a:spcPts val="700"/>
              </a:spcBef>
              <a:spcAft>
                <a:spcPts val="0"/>
              </a:spcAft>
              <a:buClr>
                <a:schemeClr val="dk2"/>
              </a:buClr>
              <a:buSzPts val="1400"/>
              <a:buNone/>
              <a:defRPr sz="1800" b="1" i="0" u="none" strike="noStrike" cap="none">
                <a:solidFill>
                  <a:schemeClr val="dk2"/>
                </a:solidFill>
              </a:defRPr>
            </a:lvl3pPr>
            <a:lvl4pPr marL="1828800" marR="0" lvl="3" indent="-228600" algn="l" rtl="0">
              <a:lnSpc>
                <a:spcPct val="100000"/>
              </a:lnSpc>
              <a:spcBef>
                <a:spcPts val="700"/>
              </a:spcBef>
              <a:spcAft>
                <a:spcPts val="0"/>
              </a:spcAft>
              <a:buClr>
                <a:schemeClr val="dk2"/>
              </a:buClr>
              <a:buSzPts val="1200"/>
              <a:buNone/>
              <a:defRPr sz="1600" b="1" i="0" u="none" strike="noStrike" cap="none">
                <a:solidFill>
                  <a:schemeClr val="dk2"/>
                </a:solidFill>
              </a:defRPr>
            </a:lvl4pPr>
            <a:lvl5pPr marL="2286000" marR="0" lvl="4" indent="-228600" algn="l" rtl="0">
              <a:lnSpc>
                <a:spcPct val="100000"/>
              </a:lnSpc>
              <a:spcBef>
                <a:spcPts val="700"/>
              </a:spcBef>
              <a:spcAft>
                <a:spcPts val="0"/>
              </a:spcAft>
              <a:buClr>
                <a:schemeClr val="dk2"/>
              </a:buClr>
              <a:buSzPts val="1000"/>
              <a:buNone/>
              <a:defRPr sz="1600" b="1" i="0" u="none" strike="noStrike" cap="none">
                <a:solidFill>
                  <a:schemeClr val="dk2"/>
                </a:solidFill>
              </a:defRPr>
            </a:lvl5pPr>
            <a:lvl6pPr marL="2743200" marR="0" lvl="5" indent="-228600" algn="l" rtl="0">
              <a:lnSpc>
                <a:spcPct val="100000"/>
              </a:lnSpc>
              <a:spcBef>
                <a:spcPts val="320"/>
              </a:spcBef>
              <a:spcAft>
                <a:spcPts val="0"/>
              </a:spcAft>
              <a:buClr>
                <a:schemeClr val="dk1"/>
              </a:buClr>
              <a:buSzPts val="2000"/>
              <a:buNone/>
              <a:defRPr sz="1600" b="1" i="0" u="none" strike="noStrike" cap="none">
                <a:solidFill>
                  <a:schemeClr val="dk1"/>
                </a:solidFill>
              </a:defRPr>
            </a:lvl6pPr>
            <a:lvl7pPr marL="3200400" marR="0" lvl="6" indent="-228600" algn="l" rtl="0">
              <a:lnSpc>
                <a:spcPct val="100000"/>
              </a:lnSpc>
              <a:spcBef>
                <a:spcPts val="320"/>
              </a:spcBef>
              <a:spcAft>
                <a:spcPts val="0"/>
              </a:spcAft>
              <a:buClr>
                <a:schemeClr val="dk1"/>
              </a:buClr>
              <a:buSzPts val="2000"/>
              <a:buNone/>
              <a:defRPr sz="1600" b="1" i="0" u="none" strike="noStrike" cap="none">
                <a:solidFill>
                  <a:schemeClr val="dk1"/>
                </a:solidFill>
              </a:defRPr>
            </a:lvl7pPr>
            <a:lvl8pPr marL="3657600" marR="0" lvl="7" indent="-228600" algn="l" rtl="0">
              <a:lnSpc>
                <a:spcPct val="100000"/>
              </a:lnSpc>
              <a:spcBef>
                <a:spcPts val="320"/>
              </a:spcBef>
              <a:spcAft>
                <a:spcPts val="0"/>
              </a:spcAft>
              <a:buClr>
                <a:schemeClr val="dk1"/>
              </a:buClr>
              <a:buSzPts val="2000"/>
              <a:buNone/>
              <a:defRPr sz="1600" b="1" i="0" u="none" strike="noStrike" cap="none">
                <a:solidFill>
                  <a:schemeClr val="dk1"/>
                </a:solidFill>
              </a:defRPr>
            </a:lvl8pPr>
            <a:lvl9pPr marL="4114800" marR="0" lvl="8" indent="-228600" algn="l" rtl="0">
              <a:lnSpc>
                <a:spcPct val="100000"/>
              </a:lnSpc>
              <a:spcBef>
                <a:spcPts val="320"/>
              </a:spcBef>
              <a:spcAft>
                <a:spcPts val="0"/>
              </a:spcAft>
              <a:buClr>
                <a:schemeClr val="dk1"/>
              </a:buClr>
              <a:buSzPts val="2000"/>
              <a:buNone/>
              <a:defRPr sz="1600" b="1" i="0" u="none" strike="noStrike" cap="none">
                <a:solidFill>
                  <a:schemeClr val="dk1"/>
                </a:solidFill>
              </a:defRPr>
            </a:lvl9pPr>
          </a:lstStyle>
          <a:p>
            <a:endParaRPr/>
          </a:p>
        </p:txBody>
      </p:sp>
    </p:spTree>
    <p:extLst>
      <p:ext uri="{BB962C8B-B14F-4D97-AF65-F5344CB8AC3E}">
        <p14:creationId xmlns:p14="http://schemas.microsoft.com/office/powerpoint/2010/main" val="2541788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07_Chart">
  <p:cSld name="07_Chart">
    <p:spTree>
      <p:nvGrpSpPr>
        <p:cNvPr id="1" name="Shape 364"/>
        <p:cNvGrpSpPr/>
        <p:nvPr/>
      </p:nvGrpSpPr>
      <p:grpSpPr>
        <a:xfrm>
          <a:off x="0" y="0"/>
          <a:ext cx="0" cy="0"/>
          <a:chOff x="0" y="0"/>
          <a:chExt cx="0" cy="0"/>
        </a:xfrm>
      </p:grpSpPr>
      <p:sp>
        <p:nvSpPr>
          <p:cNvPr id="365" name="Google Shape;365;p43"/>
          <p:cNvSpPr txBox="1">
            <a:spLocks noGrp="1"/>
          </p:cNvSpPr>
          <p:nvPr>
            <p:ph type="body" idx="1"/>
          </p:nvPr>
        </p:nvSpPr>
        <p:spPr>
          <a:xfrm>
            <a:off x="594360" y="1327685"/>
            <a:ext cx="7876500" cy="188700"/>
          </a:xfrm>
          <a:prstGeom prst="rect">
            <a:avLst/>
          </a:prstGeom>
          <a:noFill/>
          <a:ln>
            <a:noFill/>
          </a:ln>
        </p:spPr>
        <p:txBody>
          <a:bodyPr spcFirstLastPara="1" wrap="square" lIns="0" tIns="91425" rIns="0" bIns="91425" anchor="t" anchorCtr="0">
            <a:noAutofit/>
          </a:bodyPr>
          <a:lstStyle>
            <a:lvl1pPr marL="457200" marR="0" lvl="0" indent="-228600" algn="l" rtl="0">
              <a:lnSpc>
                <a:spcPct val="100000"/>
              </a:lnSpc>
              <a:spcBef>
                <a:spcPts val="0"/>
              </a:spcBef>
              <a:spcAft>
                <a:spcPts val="0"/>
              </a:spcAft>
              <a:buClr>
                <a:schemeClr val="dk2"/>
              </a:buClr>
              <a:buSzPts val="1800"/>
              <a:buFont typeface="Open Sans"/>
              <a:buNone/>
              <a:defRPr sz="1200" b="0" i="0" u="none" strike="noStrike" cap="none">
                <a:solidFill>
                  <a:schemeClr val="accent1"/>
                </a:solidFill>
                <a:latin typeface="Open Sans"/>
                <a:ea typeface="Open Sans"/>
                <a:cs typeface="Open Sans"/>
                <a:sym typeface="Open Sans"/>
              </a:defRPr>
            </a:lvl1pPr>
            <a:lvl2pPr marL="914400" marR="0" lvl="1" indent="-228600" algn="l" rtl="0">
              <a:lnSpc>
                <a:spcPct val="100000"/>
              </a:lnSpc>
              <a:spcBef>
                <a:spcPts val="800"/>
              </a:spcBef>
              <a:spcAft>
                <a:spcPts val="0"/>
              </a:spcAft>
              <a:buClr>
                <a:schemeClr val="dk2"/>
              </a:buClr>
              <a:buSzPts val="1600"/>
              <a:buFont typeface="Open Sans"/>
              <a:buNone/>
              <a:defRPr sz="20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700"/>
              </a:spcBef>
              <a:spcAft>
                <a:spcPts val="0"/>
              </a:spcAft>
              <a:buClr>
                <a:schemeClr val="dk2"/>
              </a:buClr>
              <a:buSzPts val="1400"/>
              <a:buFont typeface="Open Sans"/>
              <a:buNone/>
              <a:defRPr sz="18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700"/>
              </a:spcBef>
              <a:spcAft>
                <a:spcPts val="0"/>
              </a:spcAft>
              <a:buClr>
                <a:schemeClr val="dk2"/>
              </a:buClr>
              <a:buSzPts val="1200"/>
              <a:buFont typeface="Open Sans"/>
              <a:buNone/>
              <a:defRPr sz="16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700"/>
              </a:spcBef>
              <a:spcAft>
                <a:spcPts val="0"/>
              </a:spcAft>
              <a:buClr>
                <a:schemeClr val="dk2"/>
              </a:buClr>
              <a:buSzPts val="1000"/>
              <a:buFont typeface="Open Sans"/>
              <a:buNone/>
              <a:defRPr sz="1600" b="1" i="0" u="none" strike="noStrike" cap="none">
                <a:solidFill>
                  <a:schemeClr val="dk2"/>
                </a:solidFill>
                <a:latin typeface="Open Sans"/>
                <a:ea typeface="Open Sans"/>
                <a:cs typeface="Open Sans"/>
                <a:sym typeface="Open Sans"/>
              </a:defRPr>
            </a:lvl5pPr>
            <a:lvl6pPr marL="2743200" marR="0" lvl="5"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9pPr>
          </a:lstStyle>
          <a:p>
            <a:endParaRPr/>
          </a:p>
        </p:txBody>
      </p:sp>
      <p:sp>
        <p:nvSpPr>
          <p:cNvPr id="366" name="Google Shape;366;p43"/>
          <p:cNvSpPr>
            <a:spLocks noGrp="1"/>
          </p:cNvSpPr>
          <p:nvPr>
            <p:ph type="chart" idx="2"/>
          </p:nvPr>
        </p:nvSpPr>
        <p:spPr>
          <a:xfrm>
            <a:off x="591172" y="2016353"/>
            <a:ext cx="7882200" cy="2429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800"/>
              </a:spcBef>
              <a:spcAft>
                <a:spcPts val="0"/>
              </a:spcAft>
              <a:buClr>
                <a:schemeClr val="dk2"/>
              </a:buClr>
              <a:buSzPts val="1400"/>
              <a:buFont typeface="Open Sans"/>
              <a:buNone/>
              <a:defRPr sz="1800" b="0" i="0" u="none" strike="noStrike" cap="none">
                <a:solidFill>
                  <a:schemeClr val="dk2"/>
                </a:solidFill>
                <a:latin typeface="Open Sans"/>
                <a:ea typeface="Open Sans"/>
                <a:cs typeface="Open Sans"/>
                <a:sym typeface="Open Sans"/>
              </a:defRPr>
            </a:lvl1pPr>
            <a:lvl2pPr marR="0" lvl="1" algn="l" rtl="0">
              <a:lnSpc>
                <a:spcPct val="100000"/>
              </a:lnSpc>
              <a:spcBef>
                <a:spcPts val="80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2pPr>
            <a:lvl3pPr marR="0" lvl="2" algn="l" rtl="0">
              <a:lnSpc>
                <a:spcPct val="100000"/>
              </a:lnSpc>
              <a:spcBef>
                <a:spcPts val="7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R="0" lvl="3" algn="l" rtl="0">
              <a:lnSpc>
                <a:spcPct val="100000"/>
              </a:lnSpc>
              <a:spcBef>
                <a:spcPts val="7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4pPr>
            <a:lvl5pPr marR="0" lvl="4" algn="l" rtl="0">
              <a:lnSpc>
                <a:spcPct val="100000"/>
              </a:lnSpc>
              <a:spcBef>
                <a:spcPts val="70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R="0" lvl="5"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6pPr>
            <a:lvl7pPr marR="0" lvl="6"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7pPr>
            <a:lvl8pPr marR="0" lvl="7"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8pPr>
            <a:lvl9pPr marR="0" lvl="8"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9pPr>
          </a:lstStyle>
          <a:p>
            <a:endParaRPr/>
          </a:p>
        </p:txBody>
      </p:sp>
      <p:sp>
        <p:nvSpPr>
          <p:cNvPr id="367" name="Google Shape;367;p43"/>
          <p:cNvSpPr txBox="1">
            <a:spLocks noGrp="1"/>
          </p:cNvSpPr>
          <p:nvPr>
            <p:ph type="title"/>
          </p:nvPr>
        </p:nvSpPr>
        <p:spPr>
          <a:xfrm>
            <a:off x="594360" y="354211"/>
            <a:ext cx="8155800" cy="4287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chemeClr val="dk2"/>
              </a:buClr>
              <a:buSzPts val="1400"/>
              <a:buFont typeface="Archivo Narrow"/>
              <a:buNone/>
              <a:defRPr sz="3000" b="1" i="0" u="none" strike="noStrike" cap="none">
                <a:solidFill>
                  <a:schemeClr val="dk2"/>
                </a:solidFill>
                <a:latin typeface="Archivo Narrow"/>
                <a:ea typeface="Archivo Narrow"/>
                <a:cs typeface="Archivo Narrow"/>
                <a:sym typeface="Archivo Narrow"/>
              </a:defRPr>
            </a:lvl1pPr>
            <a:lvl2pPr marR="0" lvl="1"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2pPr>
            <a:lvl3pPr marR="0" lvl="2"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3pPr>
            <a:lvl4pPr marR="0" lvl="3"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4pPr>
            <a:lvl5pPr marR="0" lvl="4"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5pPr>
            <a:lvl6pPr marR="0" lvl="5"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6pPr>
            <a:lvl7pPr marR="0" lvl="6"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7pPr>
            <a:lvl8pPr marR="0" lvl="7"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8pPr>
            <a:lvl9pPr marR="0" lvl="8"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9pPr>
          </a:lstStyle>
          <a:p>
            <a:endParaRPr/>
          </a:p>
        </p:txBody>
      </p:sp>
      <p:sp>
        <p:nvSpPr>
          <p:cNvPr id="368" name="Google Shape;368;p43"/>
          <p:cNvSpPr txBox="1">
            <a:spLocks noGrp="1"/>
          </p:cNvSpPr>
          <p:nvPr>
            <p:ph type="body" idx="3"/>
          </p:nvPr>
        </p:nvSpPr>
        <p:spPr>
          <a:xfrm>
            <a:off x="594360" y="819878"/>
            <a:ext cx="8160300" cy="236400"/>
          </a:xfrm>
          <a:prstGeom prst="rect">
            <a:avLst/>
          </a:prstGeom>
          <a:noFill/>
          <a:ln>
            <a:noFill/>
          </a:ln>
        </p:spPr>
        <p:txBody>
          <a:bodyPr spcFirstLastPara="1" wrap="square" lIns="0" tIns="91425" rIns="0" bIns="91425" anchor="t" anchorCtr="0">
            <a:noAutofit/>
          </a:bodyPr>
          <a:lstStyle>
            <a:lvl1pPr marL="457200" marR="0" lvl="0" indent="-228600" algn="l" rtl="0">
              <a:lnSpc>
                <a:spcPct val="100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800"/>
              </a:spcBef>
              <a:spcAft>
                <a:spcPts val="0"/>
              </a:spcAft>
              <a:buClr>
                <a:schemeClr val="dk2"/>
              </a:buClr>
              <a:buSzPts val="1600"/>
              <a:buFont typeface="Open Sans"/>
              <a:buNone/>
              <a:defRPr sz="20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700"/>
              </a:spcBef>
              <a:spcAft>
                <a:spcPts val="0"/>
              </a:spcAft>
              <a:buClr>
                <a:schemeClr val="dk2"/>
              </a:buClr>
              <a:buSzPts val="1400"/>
              <a:buFont typeface="Open Sans"/>
              <a:buNone/>
              <a:defRPr sz="18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700"/>
              </a:spcBef>
              <a:spcAft>
                <a:spcPts val="0"/>
              </a:spcAft>
              <a:buClr>
                <a:schemeClr val="dk2"/>
              </a:buClr>
              <a:buSzPts val="1200"/>
              <a:buFont typeface="Open Sans"/>
              <a:buNone/>
              <a:defRPr sz="16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700"/>
              </a:spcBef>
              <a:spcAft>
                <a:spcPts val="0"/>
              </a:spcAft>
              <a:buClr>
                <a:schemeClr val="dk2"/>
              </a:buClr>
              <a:buSzPts val="1000"/>
              <a:buFont typeface="Open Sans"/>
              <a:buNone/>
              <a:defRPr sz="1600" b="1" i="0" u="none" strike="noStrike" cap="none">
                <a:solidFill>
                  <a:schemeClr val="dk2"/>
                </a:solidFill>
                <a:latin typeface="Open Sans"/>
                <a:ea typeface="Open Sans"/>
                <a:cs typeface="Open Sans"/>
                <a:sym typeface="Open Sans"/>
              </a:defRPr>
            </a:lvl5pPr>
            <a:lvl6pPr marL="2743200" marR="0" lvl="5"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9pPr>
          </a:lstStyle>
          <a:p>
            <a:endParaRPr/>
          </a:p>
        </p:txBody>
      </p:sp>
      <p:sp>
        <p:nvSpPr>
          <p:cNvPr id="369" name="Google Shape;369;p43"/>
          <p:cNvSpPr txBox="1">
            <a:spLocks noGrp="1"/>
          </p:cNvSpPr>
          <p:nvPr>
            <p:ph type="body" idx="4"/>
          </p:nvPr>
        </p:nvSpPr>
        <p:spPr>
          <a:xfrm>
            <a:off x="594359" y="4780026"/>
            <a:ext cx="8165700" cy="274200"/>
          </a:xfrm>
          <a:prstGeom prst="rect">
            <a:avLst/>
          </a:prstGeom>
          <a:noFill/>
          <a:ln>
            <a:noFill/>
          </a:ln>
        </p:spPr>
        <p:txBody>
          <a:bodyPr spcFirstLastPara="1" wrap="square" lIns="0" tIns="91425" rIns="0" bIns="91425" anchor="b" anchorCtr="0">
            <a:noAutofit/>
          </a:bodyPr>
          <a:lstStyle>
            <a:lvl1pPr marL="457200" marR="0" lvl="0" indent="-228600" algn="l" rtl="0">
              <a:lnSpc>
                <a:spcPct val="100000"/>
              </a:lnSpc>
              <a:spcBef>
                <a:spcPts val="60"/>
              </a:spcBef>
              <a:spcAft>
                <a:spcPts val="0"/>
              </a:spcAft>
              <a:buClr>
                <a:schemeClr val="dk2"/>
              </a:buClr>
              <a:buSzPts val="1800"/>
              <a:buFont typeface="Open Sans"/>
              <a:buNone/>
              <a:defRPr sz="8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800"/>
              </a:spcBef>
              <a:spcAft>
                <a:spcPts val="0"/>
              </a:spcAft>
              <a:buClr>
                <a:schemeClr val="dk2"/>
              </a:buClr>
              <a:buSzPts val="1600"/>
              <a:buFont typeface="Open Sans"/>
              <a:buNone/>
              <a:defRPr sz="20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700"/>
              </a:spcBef>
              <a:spcAft>
                <a:spcPts val="0"/>
              </a:spcAft>
              <a:buClr>
                <a:schemeClr val="dk2"/>
              </a:buClr>
              <a:buSzPts val="1400"/>
              <a:buFont typeface="Open Sans"/>
              <a:buNone/>
              <a:defRPr sz="18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700"/>
              </a:spcBef>
              <a:spcAft>
                <a:spcPts val="0"/>
              </a:spcAft>
              <a:buClr>
                <a:schemeClr val="dk2"/>
              </a:buClr>
              <a:buSzPts val="1200"/>
              <a:buFont typeface="Open Sans"/>
              <a:buNone/>
              <a:defRPr sz="16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700"/>
              </a:spcBef>
              <a:spcAft>
                <a:spcPts val="0"/>
              </a:spcAft>
              <a:buClr>
                <a:schemeClr val="dk2"/>
              </a:buClr>
              <a:buSzPts val="1000"/>
              <a:buFont typeface="Open Sans"/>
              <a:buNone/>
              <a:defRPr sz="1600" b="1" i="0" u="none" strike="noStrike" cap="none">
                <a:solidFill>
                  <a:schemeClr val="dk2"/>
                </a:solidFill>
                <a:latin typeface="Open Sans"/>
                <a:ea typeface="Open Sans"/>
                <a:cs typeface="Open Sans"/>
                <a:sym typeface="Open Sans"/>
              </a:defRPr>
            </a:lvl5pPr>
            <a:lvl6pPr marL="2743200" marR="0" lvl="5"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6234878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05_Title and Content 1 1">
  <p:cSld name="05_Title and Content 1 1">
    <p:spTree>
      <p:nvGrpSpPr>
        <p:cNvPr id="1" name="Shape 370"/>
        <p:cNvGrpSpPr/>
        <p:nvPr/>
      </p:nvGrpSpPr>
      <p:grpSpPr>
        <a:xfrm>
          <a:off x="0" y="0"/>
          <a:ext cx="0" cy="0"/>
          <a:chOff x="0" y="0"/>
          <a:chExt cx="0" cy="0"/>
        </a:xfrm>
      </p:grpSpPr>
      <p:pic>
        <p:nvPicPr>
          <p:cNvPr id="371" name="Google Shape;371;p44"/>
          <p:cNvPicPr preferRelativeResize="0"/>
          <p:nvPr/>
        </p:nvPicPr>
        <p:blipFill rotWithShape="1">
          <a:blip r:embed="rId2">
            <a:alphaModFix/>
          </a:blip>
          <a:srcRect t="4271" b="4271"/>
          <a:stretch/>
        </p:blipFill>
        <p:spPr>
          <a:xfrm>
            <a:off x="1" y="1"/>
            <a:ext cx="9144000" cy="5144960"/>
          </a:xfrm>
          <a:prstGeom prst="rect">
            <a:avLst/>
          </a:prstGeom>
          <a:noFill/>
          <a:ln>
            <a:noFill/>
          </a:ln>
        </p:spPr>
      </p:pic>
      <p:sp>
        <p:nvSpPr>
          <p:cNvPr id="372" name="Google Shape;372;p44"/>
          <p:cNvSpPr txBox="1">
            <a:spLocks noGrp="1"/>
          </p:cNvSpPr>
          <p:nvPr>
            <p:ph type="title"/>
          </p:nvPr>
        </p:nvSpPr>
        <p:spPr>
          <a:xfrm>
            <a:off x="593725" y="354013"/>
            <a:ext cx="8165700" cy="4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2"/>
              </a:buClr>
              <a:buSzPts val="1400"/>
              <a:buNone/>
              <a:defRPr sz="3000" b="1"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373" name="Google Shape;373;p44"/>
          <p:cNvSpPr txBox="1">
            <a:spLocks noGrp="1"/>
          </p:cNvSpPr>
          <p:nvPr>
            <p:ph type="body" idx="1"/>
          </p:nvPr>
        </p:nvSpPr>
        <p:spPr>
          <a:xfrm>
            <a:off x="594360" y="819150"/>
            <a:ext cx="8165700" cy="23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2"/>
              </a:buClr>
              <a:buSzPts val="1800"/>
              <a:buNone/>
              <a:defRPr sz="1800" i="0" u="none" strike="noStrike" cap="none">
                <a:solidFill>
                  <a:schemeClr val="dk2"/>
                </a:solidFill>
              </a:defRPr>
            </a:lvl1pPr>
            <a:lvl2pPr marL="914400" marR="0" lvl="1" indent="-228600" algn="l" rtl="0">
              <a:lnSpc>
                <a:spcPct val="100000"/>
              </a:lnSpc>
              <a:spcBef>
                <a:spcPts val="800"/>
              </a:spcBef>
              <a:spcAft>
                <a:spcPts val="0"/>
              </a:spcAft>
              <a:buClr>
                <a:schemeClr val="dk2"/>
              </a:buClr>
              <a:buSzPts val="1600"/>
              <a:buNone/>
              <a:defRPr sz="2000" b="1" i="0" u="none" strike="noStrike" cap="none">
                <a:solidFill>
                  <a:schemeClr val="dk2"/>
                </a:solidFill>
              </a:defRPr>
            </a:lvl2pPr>
            <a:lvl3pPr marL="1371600" marR="0" lvl="2" indent="-228600" algn="l" rtl="0">
              <a:lnSpc>
                <a:spcPct val="100000"/>
              </a:lnSpc>
              <a:spcBef>
                <a:spcPts val="700"/>
              </a:spcBef>
              <a:spcAft>
                <a:spcPts val="0"/>
              </a:spcAft>
              <a:buClr>
                <a:schemeClr val="dk2"/>
              </a:buClr>
              <a:buSzPts val="1400"/>
              <a:buNone/>
              <a:defRPr sz="1800" b="1" i="0" u="none" strike="noStrike" cap="none">
                <a:solidFill>
                  <a:schemeClr val="dk2"/>
                </a:solidFill>
              </a:defRPr>
            </a:lvl3pPr>
            <a:lvl4pPr marL="1828800" marR="0" lvl="3" indent="-228600" algn="l" rtl="0">
              <a:lnSpc>
                <a:spcPct val="100000"/>
              </a:lnSpc>
              <a:spcBef>
                <a:spcPts val="700"/>
              </a:spcBef>
              <a:spcAft>
                <a:spcPts val="0"/>
              </a:spcAft>
              <a:buClr>
                <a:schemeClr val="dk2"/>
              </a:buClr>
              <a:buSzPts val="1200"/>
              <a:buNone/>
              <a:defRPr sz="1600" b="1" i="0" u="none" strike="noStrike" cap="none">
                <a:solidFill>
                  <a:schemeClr val="dk2"/>
                </a:solidFill>
              </a:defRPr>
            </a:lvl4pPr>
            <a:lvl5pPr marL="2286000" marR="0" lvl="4" indent="-228600" algn="l" rtl="0">
              <a:lnSpc>
                <a:spcPct val="100000"/>
              </a:lnSpc>
              <a:spcBef>
                <a:spcPts val="700"/>
              </a:spcBef>
              <a:spcAft>
                <a:spcPts val="0"/>
              </a:spcAft>
              <a:buClr>
                <a:schemeClr val="dk2"/>
              </a:buClr>
              <a:buSzPts val="1000"/>
              <a:buNone/>
              <a:defRPr sz="1600" b="1" i="0" u="none" strike="noStrike" cap="none">
                <a:solidFill>
                  <a:schemeClr val="dk2"/>
                </a:solidFill>
              </a:defRPr>
            </a:lvl5pPr>
            <a:lvl6pPr marL="2743200" marR="0" lvl="5" indent="-228600" algn="l" rtl="0">
              <a:lnSpc>
                <a:spcPct val="100000"/>
              </a:lnSpc>
              <a:spcBef>
                <a:spcPts val="320"/>
              </a:spcBef>
              <a:spcAft>
                <a:spcPts val="0"/>
              </a:spcAft>
              <a:buClr>
                <a:schemeClr val="dk1"/>
              </a:buClr>
              <a:buSzPts val="2000"/>
              <a:buNone/>
              <a:defRPr sz="1600" b="1" i="0" u="none" strike="noStrike" cap="none">
                <a:solidFill>
                  <a:schemeClr val="dk1"/>
                </a:solidFill>
              </a:defRPr>
            </a:lvl6pPr>
            <a:lvl7pPr marL="3200400" marR="0" lvl="6" indent="-228600" algn="l" rtl="0">
              <a:lnSpc>
                <a:spcPct val="100000"/>
              </a:lnSpc>
              <a:spcBef>
                <a:spcPts val="320"/>
              </a:spcBef>
              <a:spcAft>
                <a:spcPts val="0"/>
              </a:spcAft>
              <a:buClr>
                <a:schemeClr val="dk1"/>
              </a:buClr>
              <a:buSzPts val="2000"/>
              <a:buNone/>
              <a:defRPr sz="1600" b="1" i="0" u="none" strike="noStrike" cap="none">
                <a:solidFill>
                  <a:schemeClr val="dk1"/>
                </a:solidFill>
              </a:defRPr>
            </a:lvl7pPr>
            <a:lvl8pPr marL="3657600" marR="0" lvl="7" indent="-228600" algn="l" rtl="0">
              <a:lnSpc>
                <a:spcPct val="100000"/>
              </a:lnSpc>
              <a:spcBef>
                <a:spcPts val="320"/>
              </a:spcBef>
              <a:spcAft>
                <a:spcPts val="0"/>
              </a:spcAft>
              <a:buClr>
                <a:schemeClr val="dk1"/>
              </a:buClr>
              <a:buSzPts val="2000"/>
              <a:buNone/>
              <a:defRPr sz="1600" b="1" i="0" u="none" strike="noStrike" cap="none">
                <a:solidFill>
                  <a:schemeClr val="dk1"/>
                </a:solidFill>
              </a:defRPr>
            </a:lvl8pPr>
            <a:lvl9pPr marL="4114800" marR="0" lvl="8" indent="-228600" algn="l" rtl="0">
              <a:lnSpc>
                <a:spcPct val="100000"/>
              </a:lnSpc>
              <a:spcBef>
                <a:spcPts val="320"/>
              </a:spcBef>
              <a:spcAft>
                <a:spcPts val="0"/>
              </a:spcAft>
              <a:buClr>
                <a:schemeClr val="dk1"/>
              </a:buClr>
              <a:buSzPts val="2000"/>
              <a:buNone/>
              <a:defRPr sz="1600" b="1" i="0" u="none" strike="noStrike" cap="none">
                <a:solidFill>
                  <a:schemeClr val="dk1"/>
                </a:solidFill>
              </a:defRPr>
            </a:lvl9pPr>
          </a:lstStyle>
          <a:p>
            <a:endParaRPr/>
          </a:p>
        </p:txBody>
      </p:sp>
      <p:sp>
        <p:nvSpPr>
          <p:cNvPr id="374" name="Google Shape;374;p44"/>
          <p:cNvSpPr txBox="1">
            <a:spLocks noGrp="1"/>
          </p:cNvSpPr>
          <p:nvPr>
            <p:ph type="body" idx="2"/>
          </p:nvPr>
        </p:nvSpPr>
        <p:spPr>
          <a:xfrm>
            <a:off x="594360" y="1490472"/>
            <a:ext cx="8165700" cy="30600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800"/>
              </a:spcBef>
              <a:spcAft>
                <a:spcPts val="0"/>
              </a:spcAft>
              <a:buClr>
                <a:schemeClr val="dk2"/>
              </a:buClr>
              <a:buSzPts val="1800"/>
              <a:buChar char="•"/>
              <a:defRPr sz="1800" i="0" u="none" strike="noStrike" cap="none">
                <a:solidFill>
                  <a:schemeClr val="dk2"/>
                </a:solidFill>
              </a:defRPr>
            </a:lvl1pPr>
            <a:lvl2pPr marL="914400" marR="0" lvl="1" indent="-330200" algn="l" rtl="0">
              <a:lnSpc>
                <a:spcPct val="100000"/>
              </a:lnSpc>
              <a:spcBef>
                <a:spcPts val="800"/>
              </a:spcBef>
              <a:spcAft>
                <a:spcPts val="0"/>
              </a:spcAft>
              <a:buClr>
                <a:schemeClr val="dk2"/>
              </a:buClr>
              <a:buSzPts val="1600"/>
              <a:buChar char="•"/>
              <a:defRPr sz="1600" i="0" u="none" strike="noStrike" cap="none">
                <a:solidFill>
                  <a:schemeClr val="dk2"/>
                </a:solidFill>
              </a:defRPr>
            </a:lvl2pPr>
            <a:lvl3pPr marL="1371600" marR="0" lvl="2" indent="-317500" algn="l" rtl="0">
              <a:lnSpc>
                <a:spcPct val="100000"/>
              </a:lnSpc>
              <a:spcBef>
                <a:spcPts val="700"/>
              </a:spcBef>
              <a:spcAft>
                <a:spcPts val="0"/>
              </a:spcAft>
              <a:buClr>
                <a:schemeClr val="dk2"/>
              </a:buClr>
              <a:buSzPts val="1400"/>
              <a:buChar char="•"/>
              <a:defRPr sz="1400" i="0" u="none" strike="noStrike" cap="none">
                <a:solidFill>
                  <a:schemeClr val="dk2"/>
                </a:solidFill>
              </a:defRPr>
            </a:lvl3pPr>
            <a:lvl4pPr marL="1828800" marR="0" lvl="3" indent="-304800" algn="l" rtl="0">
              <a:lnSpc>
                <a:spcPct val="100000"/>
              </a:lnSpc>
              <a:spcBef>
                <a:spcPts val="700"/>
              </a:spcBef>
              <a:spcAft>
                <a:spcPts val="0"/>
              </a:spcAft>
              <a:buClr>
                <a:schemeClr val="dk2"/>
              </a:buClr>
              <a:buSzPts val="1200"/>
              <a:buChar char="•"/>
              <a:defRPr sz="1200" i="0" u="none" strike="noStrike" cap="none">
                <a:solidFill>
                  <a:schemeClr val="dk2"/>
                </a:solidFill>
              </a:defRPr>
            </a:lvl4pPr>
            <a:lvl5pPr marL="2286000" marR="0" lvl="4" indent="-292100" algn="l" rtl="0">
              <a:lnSpc>
                <a:spcPct val="100000"/>
              </a:lnSpc>
              <a:spcBef>
                <a:spcPts val="700"/>
              </a:spcBef>
              <a:spcAft>
                <a:spcPts val="0"/>
              </a:spcAft>
              <a:buClr>
                <a:schemeClr val="dk2"/>
              </a:buClr>
              <a:buSzPts val="1000"/>
              <a:buChar char="•"/>
              <a:defRPr sz="1000" i="0" u="none" strike="noStrike" cap="none">
                <a:solidFill>
                  <a:schemeClr val="dk2"/>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75" name="Google Shape;375;p44"/>
          <p:cNvSpPr txBox="1">
            <a:spLocks noGrp="1"/>
          </p:cNvSpPr>
          <p:nvPr>
            <p:ph type="body" idx="3"/>
          </p:nvPr>
        </p:nvSpPr>
        <p:spPr>
          <a:xfrm>
            <a:off x="594359" y="4780026"/>
            <a:ext cx="8165700" cy="2742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
              </a:spcBef>
              <a:spcAft>
                <a:spcPts val="0"/>
              </a:spcAft>
              <a:buClr>
                <a:schemeClr val="dk2"/>
              </a:buClr>
              <a:buSzPts val="1800"/>
              <a:buFont typeface="Arial"/>
              <a:buNone/>
              <a:defRPr sz="800" b="0" i="0" u="none" strike="noStrike" cap="none">
                <a:solidFill>
                  <a:schemeClr val="dk2"/>
                </a:solidFill>
                <a:latin typeface="Arial"/>
                <a:ea typeface="Arial"/>
                <a:cs typeface="Arial"/>
                <a:sym typeface="Arial"/>
              </a:defRPr>
            </a:lvl1pPr>
            <a:lvl2pPr marL="914400" marR="0" lvl="1" indent="-228600" algn="l" rtl="0">
              <a:lnSpc>
                <a:spcPct val="100000"/>
              </a:lnSpc>
              <a:spcBef>
                <a:spcPts val="800"/>
              </a:spcBef>
              <a:spcAft>
                <a:spcPts val="0"/>
              </a:spcAft>
              <a:buClr>
                <a:schemeClr val="dk2"/>
              </a:buClr>
              <a:buSzPts val="1600"/>
              <a:buFont typeface="Arial"/>
              <a:buNone/>
              <a:defRPr sz="2000" b="1" i="0" u="none" strike="noStrike" cap="none">
                <a:solidFill>
                  <a:schemeClr val="dk2"/>
                </a:solidFill>
                <a:latin typeface="Arial"/>
                <a:ea typeface="Arial"/>
                <a:cs typeface="Arial"/>
                <a:sym typeface="Arial"/>
              </a:defRPr>
            </a:lvl2pPr>
            <a:lvl3pPr marL="1371600" marR="0" lvl="2" indent="-228600" algn="l" rtl="0">
              <a:lnSpc>
                <a:spcPct val="100000"/>
              </a:lnSpc>
              <a:spcBef>
                <a:spcPts val="700"/>
              </a:spcBef>
              <a:spcAft>
                <a:spcPts val="0"/>
              </a:spcAft>
              <a:buClr>
                <a:schemeClr val="dk2"/>
              </a:buClr>
              <a:buSzPts val="1400"/>
              <a:buFont typeface="Arial"/>
              <a:buNone/>
              <a:defRPr sz="1800" b="1" i="0" u="none" strike="noStrike" cap="none">
                <a:solidFill>
                  <a:schemeClr val="dk2"/>
                </a:solidFill>
                <a:latin typeface="Arial"/>
                <a:ea typeface="Arial"/>
                <a:cs typeface="Arial"/>
                <a:sym typeface="Arial"/>
              </a:defRPr>
            </a:lvl3pPr>
            <a:lvl4pPr marL="1828800" marR="0" lvl="3" indent="-228600" algn="l" rtl="0">
              <a:lnSpc>
                <a:spcPct val="100000"/>
              </a:lnSpc>
              <a:spcBef>
                <a:spcPts val="700"/>
              </a:spcBef>
              <a:spcAft>
                <a:spcPts val="0"/>
              </a:spcAft>
              <a:buClr>
                <a:schemeClr val="dk2"/>
              </a:buClr>
              <a:buSzPts val="1200"/>
              <a:buFont typeface="Arial"/>
              <a:buNone/>
              <a:defRPr sz="1600" b="1" i="0" u="none" strike="noStrike" cap="none">
                <a:solidFill>
                  <a:schemeClr val="dk2"/>
                </a:solidFill>
                <a:latin typeface="Arial"/>
                <a:ea typeface="Arial"/>
                <a:cs typeface="Arial"/>
                <a:sym typeface="Arial"/>
              </a:defRPr>
            </a:lvl4pPr>
            <a:lvl5pPr marL="2286000" marR="0" lvl="4" indent="-228600" algn="l" rtl="0">
              <a:lnSpc>
                <a:spcPct val="100000"/>
              </a:lnSpc>
              <a:spcBef>
                <a:spcPts val="700"/>
              </a:spcBef>
              <a:spcAft>
                <a:spcPts val="0"/>
              </a:spcAft>
              <a:buClr>
                <a:schemeClr val="dk2"/>
              </a:buClr>
              <a:buSzPts val="1000"/>
              <a:buFont typeface="Arial"/>
              <a:buNone/>
              <a:defRPr sz="1600" b="1" i="0" u="none" strike="noStrike" cap="none">
                <a:solidFill>
                  <a:schemeClr val="dk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376" name="Google Shape;376;p44"/>
          <p:cNvSpPr/>
          <p:nvPr/>
        </p:nvSpPr>
        <p:spPr>
          <a:xfrm rot="-5400000">
            <a:off x="-1799000" y="3115650"/>
            <a:ext cx="37548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Open Sans"/>
                <a:ea typeface="Open Sans"/>
                <a:cs typeface="Open Sans"/>
                <a:sym typeface="Open Sans"/>
              </a:rPr>
              <a:t>Copyright © 2020 The Nielsen Company (US), LLC. Confidential and proprietary. Do not distribute.</a:t>
            </a:r>
            <a:endParaRPr sz="600" b="0" i="0" u="none" strike="noStrike" cap="none">
              <a:solidFill>
                <a:srgbClr val="FFFFFF"/>
              </a:solidFill>
              <a:latin typeface="Open Sans"/>
              <a:ea typeface="Open Sans"/>
              <a:cs typeface="Open Sans"/>
              <a:sym typeface="Open Sans"/>
            </a:endParaRPr>
          </a:p>
        </p:txBody>
      </p:sp>
      <p:pic>
        <p:nvPicPr>
          <p:cNvPr id="377" name="Google Shape;377;p44"/>
          <p:cNvPicPr preferRelativeResize="0"/>
          <p:nvPr/>
        </p:nvPicPr>
        <p:blipFill rotWithShape="1">
          <a:blip r:embed="rId3">
            <a:alphaModFix/>
          </a:blip>
          <a:srcRect/>
          <a:stretch/>
        </p:blipFill>
        <p:spPr>
          <a:xfrm>
            <a:off x="8609346" y="0"/>
            <a:ext cx="246157" cy="354025"/>
          </a:xfrm>
          <a:prstGeom prst="rect">
            <a:avLst/>
          </a:prstGeom>
          <a:noFill/>
          <a:ln>
            <a:noFill/>
          </a:ln>
        </p:spPr>
      </p:pic>
      <p:pic>
        <p:nvPicPr>
          <p:cNvPr id="378" name="Google Shape;378;p44"/>
          <p:cNvPicPr preferRelativeResize="0"/>
          <p:nvPr/>
        </p:nvPicPr>
        <p:blipFill rotWithShape="1">
          <a:blip r:embed="rId4">
            <a:alphaModFix/>
          </a:blip>
          <a:srcRect/>
          <a:stretch/>
        </p:blipFill>
        <p:spPr>
          <a:xfrm>
            <a:off x="0" y="0"/>
            <a:ext cx="9144000" cy="5143500"/>
          </a:xfrm>
          <a:prstGeom prst="rect">
            <a:avLst/>
          </a:prstGeom>
          <a:noFill/>
          <a:ln>
            <a:noFill/>
          </a:ln>
        </p:spPr>
      </p:pic>
      <p:pic>
        <p:nvPicPr>
          <p:cNvPr id="379" name="Google Shape;379;p44" descr="N-Element-Tab-White_RGB.png"/>
          <p:cNvPicPr preferRelativeResize="0"/>
          <p:nvPr/>
        </p:nvPicPr>
        <p:blipFill rotWithShape="1">
          <a:blip r:embed="rId5">
            <a:alphaModFix/>
          </a:blip>
          <a:srcRect/>
          <a:stretch/>
        </p:blipFill>
        <p:spPr>
          <a:xfrm>
            <a:off x="8610600" y="0"/>
            <a:ext cx="237599" cy="338401"/>
          </a:xfrm>
          <a:prstGeom prst="rect">
            <a:avLst/>
          </a:prstGeom>
          <a:noFill/>
          <a:ln>
            <a:noFill/>
          </a:ln>
        </p:spPr>
      </p:pic>
      <p:sp>
        <p:nvSpPr>
          <p:cNvPr id="380" name="Google Shape;380;p44"/>
          <p:cNvSpPr/>
          <p:nvPr/>
        </p:nvSpPr>
        <p:spPr>
          <a:xfrm rot="-5400000">
            <a:off x="-1799000" y="3115650"/>
            <a:ext cx="37548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Open Sans"/>
                <a:ea typeface="Open Sans"/>
                <a:cs typeface="Open Sans"/>
                <a:sym typeface="Open Sans"/>
              </a:rPr>
              <a:t>Copyright © 2020 The Nielsen Company (US), LLC. Confidential and proprietary. Do not distribute.</a:t>
            </a:r>
            <a:endParaRPr sz="600" b="0"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12064164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06_Title only">
  <p:cSld name="06_Title only">
    <p:spTree>
      <p:nvGrpSpPr>
        <p:cNvPr id="1" name="Shape 381"/>
        <p:cNvGrpSpPr/>
        <p:nvPr/>
      </p:nvGrpSpPr>
      <p:grpSpPr>
        <a:xfrm>
          <a:off x="0" y="0"/>
          <a:ext cx="0" cy="0"/>
          <a:chOff x="0" y="0"/>
          <a:chExt cx="0" cy="0"/>
        </a:xfrm>
      </p:grpSpPr>
      <p:sp>
        <p:nvSpPr>
          <p:cNvPr id="382" name="Google Shape;382;p45"/>
          <p:cNvSpPr txBox="1">
            <a:spLocks noGrp="1"/>
          </p:cNvSpPr>
          <p:nvPr>
            <p:ph type="title"/>
          </p:nvPr>
        </p:nvSpPr>
        <p:spPr>
          <a:xfrm>
            <a:off x="594360" y="353483"/>
            <a:ext cx="8166600" cy="4338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chemeClr val="dk2"/>
              </a:buClr>
              <a:buSzPts val="1400"/>
              <a:buFont typeface="Archivo Narrow"/>
              <a:buNone/>
              <a:defRPr sz="3000" b="1" i="0" u="none" strike="noStrike" cap="none">
                <a:solidFill>
                  <a:schemeClr val="dk2"/>
                </a:solidFill>
                <a:latin typeface="Archivo Narrow"/>
                <a:ea typeface="Archivo Narrow"/>
                <a:cs typeface="Archivo Narrow"/>
                <a:sym typeface="Archivo Narrow"/>
              </a:defRPr>
            </a:lvl1pPr>
            <a:lvl2pPr marR="0" lvl="1"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2pPr>
            <a:lvl3pPr marR="0" lvl="2"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3pPr>
            <a:lvl4pPr marR="0" lvl="3"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4pPr>
            <a:lvl5pPr marR="0" lvl="4"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5pPr>
            <a:lvl6pPr marR="0" lvl="5"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6pPr>
            <a:lvl7pPr marR="0" lvl="6"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7pPr>
            <a:lvl8pPr marR="0" lvl="7"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8pPr>
            <a:lvl9pPr marR="0" lvl="8" algn="l" rtl="0">
              <a:lnSpc>
                <a:spcPct val="100000"/>
              </a:lnSpc>
              <a:spcBef>
                <a:spcPts val="0"/>
              </a:spcBef>
              <a:spcAft>
                <a:spcPts val="0"/>
              </a:spcAft>
              <a:buClr>
                <a:srgbClr val="000000"/>
              </a:buClr>
              <a:buSzPts val="1400"/>
              <a:buFont typeface="Archivo Narrow"/>
              <a:buNone/>
              <a:defRPr sz="1800" b="0" i="0" u="none" strike="noStrike" cap="none">
                <a:solidFill>
                  <a:srgbClr val="000000"/>
                </a:solidFill>
                <a:latin typeface="Archivo Narrow"/>
                <a:ea typeface="Archivo Narrow"/>
                <a:cs typeface="Archivo Narrow"/>
                <a:sym typeface="Archivo Narrow"/>
              </a:defRPr>
            </a:lvl9pPr>
          </a:lstStyle>
          <a:p>
            <a:endParaRPr/>
          </a:p>
        </p:txBody>
      </p:sp>
      <p:sp>
        <p:nvSpPr>
          <p:cNvPr id="383" name="Google Shape;383;p45"/>
          <p:cNvSpPr txBox="1">
            <a:spLocks noGrp="1"/>
          </p:cNvSpPr>
          <p:nvPr>
            <p:ph type="body" idx="1"/>
          </p:nvPr>
        </p:nvSpPr>
        <p:spPr>
          <a:xfrm>
            <a:off x="594359" y="4780026"/>
            <a:ext cx="8165700" cy="274200"/>
          </a:xfrm>
          <a:prstGeom prst="rect">
            <a:avLst/>
          </a:prstGeom>
          <a:noFill/>
          <a:ln>
            <a:noFill/>
          </a:ln>
        </p:spPr>
        <p:txBody>
          <a:bodyPr spcFirstLastPara="1" wrap="square" lIns="0" tIns="91425" rIns="0" bIns="91425" anchor="b" anchorCtr="0">
            <a:noAutofit/>
          </a:bodyPr>
          <a:lstStyle>
            <a:lvl1pPr marL="457200" marR="0" lvl="0" indent="-228600" algn="l" rtl="0">
              <a:lnSpc>
                <a:spcPct val="100000"/>
              </a:lnSpc>
              <a:spcBef>
                <a:spcPts val="60"/>
              </a:spcBef>
              <a:spcAft>
                <a:spcPts val="0"/>
              </a:spcAft>
              <a:buClr>
                <a:schemeClr val="dk2"/>
              </a:buClr>
              <a:buSzPts val="1800"/>
              <a:buFont typeface="Open Sans"/>
              <a:buNone/>
              <a:defRPr sz="8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800"/>
              </a:spcBef>
              <a:spcAft>
                <a:spcPts val="0"/>
              </a:spcAft>
              <a:buClr>
                <a:schemeClr val="dk2"/>
              </a:buClr>
              <a:buSzPts val="1600"/>
              <a:buFont typeface="Open Sans"/>
              <a:buNone/>
              <a:defRPr sz="20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700"/>
              </a:spcBef>
              <a:spcAft>
                <a:spcPts val="0"/>
              </a:spcAft>
              <a:buClr>
                <a:schemeClr val="dk2"/>
              </a:buClr>
              <a:buSzPts val="1400"/>
              <a:buFont typeface="Open Sans"/>
              <a:buNone/>
              <a:defRPr sz="18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700"/>
              </a:spcBef>
              <a:spcAft>
                <a:spcPts val="0"/>
              </a:spcAft>
              <a:buClr>
                <a:schemeClr val="dk2"/>
              </a:buClr>
              <a:buSzPts val="1200"/>
              <a:buFont typeface="Open Sans"/>
              <a:buNone/>
              <a:defRPr sz="16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700"/>
              </a:spcBef>
              <a:spcAft>
                <a:spcPts val="0"/>
              </a:spcAft>
              <a:buClr>
                <a:schemeClr val="dk2"/>
              </a:buClr>
              <a:buSzPts val="1000"/>
              <a:buFont typeface="Open Sans"/>
              <a:buNone/>
              <a:defRPr sz="1600" b="1" i="0" u="none" strike="noStrike" cap="none">
                <a:solidFill>
                  <a:schemeClr val="dk2"/>
                </a:solidFill>
                <a:latin typeface="Open Sans"/>
                <a:ea typeface="Open Sans"/>
                <a:cs typeface="Open Sans"/>
                <a:sym typeface="Open Sans"/>
              </a:defRPr>
            </a:lvl5pPr>
            <a:lvl6pPr marL="2743200" marR="0" lvl="5"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9pPr>
          </a:lstStyle>
          <a:p>
            <a:endParaRPr/>
          </a:p>
        </p:txBody>
      </p:sp>
      <p:sp>
        <p:nvSpPr>
          <p:cNvPr id="384" name="Google Shape;384;p45"/>
          <p:cNvSpPr txBox="1">
            <a:spLocks noGrp="1"/>
          </p:cNvSpPr>
          <p:nvPr>
            <p:ph type="body" idx="2"/>
          </p:nvPr>
        </p:nvSpPr>
        <p:spPr>
          <a:xfrm>
            <a:off x="594360" y="819150"/>
            <a:ext cx="8165700" cy="236400"/>
          </a:xfrm>
          <a:prstGeom prst="rect">
            <a:avLst/>
          </a:prstGeom>
          <a:noFill/>
          <a:ln>
            <a:noFill/>
          </a:ln>
        </p:spPr>
        <p:txBody>
          <a:bodyPr spcFirstLastPara="1" wrap="square" lIns="0" tIns="91425" rIns="0" bIns="91425" anchor="t" anchorCtr="0">
            <a:noAutofit/>
          </a:bodyPr>
          <a:lstStyle>
            <a:lvl1pPr marL="457200" marR="0" lvl="0" indent="-228600" algn="l" rtl="0">
              <a:lnSpc>
                <a:spcPct val="100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800"/>
              </a:spcBef>
              <a:spcAft>
                <a:spcPts val="0"/>
              </a:spcAft>
              <a:buClr>
                <a:schemeClr val="dk2"/>
              </a:buClr>
              <a:buSzPts val="1600"/>
              <a:buFont typeface="Open Sans"/>
              <a:buNone/>
              <a:defRPr sz="20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700"/>
              </a:spcBef>
              <a:spcAft>
                <a:spcPts val="0"/>
              </a:spcAft>
              <a:buClr>
                <a:schemeClr val="dk2"/>
              </a:buClr>
              <a:buSzPts val="1400"/>
              <a:buFont typeface="Open Sans"/>
              <a:buNone/>
              <a:defRPr sz="18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700"/>
              </a:spcBef>
              <a:spcAft>
                <a:spcPts val="0"/>
              </a:spcAft>
              <a:buClr>
                <a:schemeClr val="dk2"/>
              </a:buClr>
              <a:buSzPts val="1200"/>
              <a:buFont typeface="Open Sans"/>
              <a:buNone/>
              <a:defRPr sz="16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700"/>
              </a:spcBef>
              <a:spcAft>
                <a:spcPts val="0"/>
              </a:spcAft>
              <a:buClr>
                <a:schemeClr val="dk2"/>
              </a:buClr>
              <a:buSzPts val="1000"/>
              <a:buFont typeface="Open Sans"/>
              <a:buNone/>
              <a:defRPr sz="1600" b="1" i="0" u="none" strike="noStrike" cap="none">
                <a:solidFill>
                  <a:schemeClr val="dk2"/>
                </a:solidFill>
                <a:latin typeface="Open Sans"/>
                <a:ea typeface="Open Sans"/>
                <a:cs typeface="Open Sans"/>
                <a:sym typeface="Open Sans"/>
              </a:defRPr>
            </a:lvl5pPr>
            <a:lvl6pPr marL="2743200" marR="0" lvl="5"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320"/>
              </a:spcBef>
              <a:spcAft>
                <a:spcPts val="0"/>
              </a:spcAft>
              <a:buClr>
                <a:schemeClr val="dk1"/>
              </a:buClr>
              <a:buSzPts val="2000"/>
              <a:buFont typeface="Open Sans"/>
              <a:buNone/>
              <a:defRPr sz="1600" b="1"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9157434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Inside - White/side photo 1">
  <p:cSld name="1_Inside - White/side photo 1">
    <p:bg>
      <p:bgPr>
        <a:solidFill>
          <a:srgbClr val="FFFFFF"/>
        </a:solidFill>
        <a:effectLst/>
      </p:bgPr>
    </p:bg>
    <p:spTree>
      <p:nvGrpSpPr>
        <p:cNvPr id="1" name="Shape 385"/>
        <p:cNvGrpSpPr/>
        <p:nvPr/>
      </p:nvGrpSpPr>
      <p:grpSpPr>
        <a:xfrm>
          <a:off x="0" y="0"/>
          <a:ext cx="0" cy="0"/>
          <a:chOff x="0" y="0"/>
          <a:chExt cx="0" cy="0"/>
        </a:xfrm>
      </p:grpSpPr>
      <p:pic>
        <p:nvPicPr>
          <p:cNvPr id="386" name="Google Shape;386;p46"/>
          <p:cNvPicPr preferRelativeResize="0"/>
          <p:nvPr/>
        </p:nvPicPr>
        <p:blipFill rotWithShape="1">
          <a:blip r:embed="rId2">
            <a:alphaModFix/>
          </a:blip>
          <a:srcRect l="51036" r="5846"/>
          <a:stretch/>
        </p:blipFill>
        <p:spPr>
          <a:xfrm>
            <a:off x="6054900" y="0"/>
            <a:ext cx="3089095" cy="5143497"/>
          </a:xfrm>
          <a:prstGeom prst="rect">
            <a:avLst/>
          </a:prstGeom>
          <a:noFill/>
          <a:ln>
            <a:noFill/>
          </a:ln>
        </p:spPr>
      </p:pic>
      <p:sp>
        <p:nvSpPr>
          <p:cNvPr id="387" name="Google Shape;387;p46"/>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89" name="Google Shape;389;p4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Light"/>
                <a:ea typeface="Montserrat Light"/>
                <a:cs typeface="Montserrat Light"/>
                <a:sym typeface="Montserrat Light"/>
              </a:rPr>
              <a:t>© 2021 Nielsen Consumer LLC. All Rights Reserved.</a:t>
            </a:r>
            <a:endParaRPr sz="500" i="0" u="none" strike="noStrike" cap="none">
              <a:solidFill>
                <a:srgbClr val="888888"/>
              </a:solidFill>
              <a:latin typeface="Montserrat Light"/>
              <a:ea typeface="Montserrat Light"/>
              <a:cs typeface="Montserrat Light"/>
              <a:sym typeface="Montserrat Light"/>
            </a:endParaRPr>
          </a:p>
        </p:txBody>
      </p:sp>
      <p:sp>
        <p:nvSpPr>
          <p:cNvPr id="390" name="Google Shape;390;p46"/>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391" name="Google Shape;391;p46"/>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1500">
                <a:solidFill>
                  <a:schemeClr val="accent5"/>
                </a:solidFill>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392" name="Google Shape;392;p46"/>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600">
                <a:solidFill>
                  <a:schemeClr val="accent5"/>
                </a:solidFill>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393" name="Google Shape;393;p46"/>
          <p:cNvPicPr preferRelativeResize="0"/>
          <p:nvPr/>
        </p:nvPicPr>
        <p:blipFill>
          <a:blip r:embed="rId3">
            <a:alphaModFix/>
          </a:blip>
          <a:stretch>
            <a:fillRect/>
          </a:stretch>
        </p:blipFill>
        <p:spPr>
          <a:xfrm>
            <a:off x="0" y="-1"/>
            <a:ext cx="354650" cy="355945"/>
          </a:xfrm>
          <a:prstGeom prst="rect">
            <a:avLst/>
          </a:prstGeom>
          <a:noFill/>
          <a:ln>
            <a:noFill/>
          </a:ln>
        </p:spPr>
      </p:pic>
    </p:spTree>
    <p:extLst>
      <p:ext uri="{BB962C8B-B14F-4D97-AF65-F5344CB8AC3E}">
        <p14:creationId xmlns:p14="http://schemas.microsoft.com/office/powerpoint/2010/main" val="42314698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In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292608"/>
            <a:ext cx="8430768" cy="393192"/>
          </a:xfrm>
        </p:spPr>
        <p:txBody>
          <a:bodyPr/>
          <a:lstStyle/>
          <a:p>
            <a:r>
              <a:rPr lang="en-US"/>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892" indent="0">
              <a:buNone/>
              <a:defRPr>
                <a:latin typeface="Montserrat" panose="00000500000000000000" pitchFamily="2" charset="0"/>
              </a:defRPr>
            </a:lvl2pPr>
            <a:lvl3pPr marL="685783" indent="0">
              <a:buNone/>
              <a:defRPr>
                <a:latin typeface="Montserrat" panose="00000500000000000000" pitchFamily="2" charset="0"/>
              </a:defRPr>
            </a:lvl3pPr>
            <a:lvl4pPr marL="1028675" indent="0">
              <a:buNone/>
              <a:defRPr>
                <a:latin typeface="Montserrat" panose="00000500000000000000" pitchFamily="2" charset="0"/>
              </a:defRPr>
            </a:lvl4pPr>
            <a:lvl5pPr marL="1371566" indent="0">
              <a:buNone/>
              <a:defRPr>
                <a:latin typeface="Montserrat" panose="00000500000000000000" pitchFamily="2" charset="0"/>
              </a:defRPr>
            </a:lvl5pPr>
          </a:lstStyle>
          <a:p>
            <a:pPr lvl="0"/>
            <a:r>
              <a:rPr lang="en-US"/>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3330426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side - White/lattice right">
  <p:cSld name="Inside - White/lattice right">
    <p:spTree>
      <p:nvGrpSpPr>
        <p:cNvPr id="1" name="Shape 201"/>
        <p:cNvGrpSpPr/>
        <p:nvPr/>
      </p:nvGrpSpPr>
      <p:grpSpPr>
        <a:xfrm>
          <a:off x="0" y="0"/>
          <a:ext cx="0" cy="0"/>
          <a:chOff x="0" y="0"/>
          <a:chExt cx="0" cy="0"/>
        </a:xfrm>
      </p:grpSpPr>
      <p:pic>
        <p:nvPicPr>
          <p:cNvPr id="207" name="Google Shape;207;p20"/>
          <p:cNvPicPr preferRelativeResize="0"/>
          <p:nvPr/>
        </p:nvPicPr>
        <p:blipFill>
          <a:blip r:embed="rId2">
            <a:alphaModFix amt="50000"/>
          </a:blip>
          <a:stretch>
            <a:fillRect/>
          </a:stretch>
        </p:blipFill>
        <p:spPr>
          <a:xfrm>
            <a:off x="6552795" y="-35809"/>
            <a:ext cx="2615075" cy="5210852"/>
          </a:xfrm>
          <a:prstGeom prst="rect">
            <a:avLst/>
          </a:prstGeom>
          <a:noFill/>
          <a:ln>
            <a:noFill/>
          </a:ln>
        </p:spPr>
      </p:pic>
      <p:sp>
        <p:nvSpPr>
          <p:cNvPr id="202" name="Google Shape;202;p20"/>
          <p:cNvSpPr/>
          <p:nvPr/>
        </p:nvSpPr>
        <p:spPr>
          <a:xfrm>
            <a:off x="354650" y="4966350"/>
            <a:ext cx="5064000" cy="184800"/>
          </a:xfrm>
          <a:prstGeom prst="rect">
            <a:avLst/>
          </a:prstGeom>
          <a:noFill/>
          <a:ln>
            <a:noFill/>
          </a:ln>
        </p:spPr>
        <p:txBody>
          <a:bodyPr spcFirstLastPara="1" wrap="square" lIns="0" tIns="34275" rIns="0" bIns="34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375">
                <a:solidFill>
                  <a:srgbClr val="888888"/>
                </a:solidFill>
                <a:latin typeface="Montserrat" panose="00000500000000000000" pitchFamily="2" charset="0"/>
                <a:ea typeface="Montserrat Light"/>
                <a:cs typeface="Montserrat Light"/>
                <a:sym typeface="Montserrat Light"/>
              </a:rPr>
              <a:t>© 2022 Nielsen Consumer LLC. All Rights Reserved.</a:t>
            </a:r>
            <a:endParaRPr sz="375"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04" name="Google Shape;204;p20"/>
          <p:cNvPicPr preferRelativeResize="0"/>
          <p:nvPr/>
        </p:nvPicPr>
        <p:blipFill>
          <a:blip r:embed="rId3">
            <a:alphaModFix/>
          </a:blip>
          <a:stretch>
            <a:fillRect/>
          </a:stretch>
        </p:blipFill>
        <p:spPr>
          <a:xfrm>
            <a:off x="1" y="-23875"/>
            <a:ext cx="354650" cy="355945"/>
          </a:xfrm>
          <a:prstGeom prst="rect">
            <a:avLst/>
          </a:prstGeom>
          <a:noFill/>
          <a:ln>
            <a:noFill/>
          </a:ln>
        </p:spPr>
      </p:pic>
      <p:sp>
        <p:nvSpPr>
          <p:cNvPr id="205" name="Google Shape;205;p2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45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450">
                <a:solidFill>
                  <a:schemeClr val="accent5"/>
                </a:solidFill>
              </a:defRPr>
            </a:lvl2pPr>
            <a:lvl3pPr lvl="2" rtl="0">
              <a:lnSpc>
                <a:spcPct val="100000"/>
              </a:lnSpc>
              <a:spcBef>
                <a:spcPts val="0"/>
              </a:spcBef>
              <a:spcAft>
                <a:spcPts val="0"/>
              </a:spcAft>
              <a:buClr>
                <a:schemeClr val="accent5"/>
              </a:buClr>
              <a:buSzPts val="600"/>
              <a:buNone/>
              <a:defRPr sz="450">
                <a:solidFill>
                  <a:schemeClr val="accent5"/>
                </a:solidFill>
              </a:defRPr>
            </a:lvl3pPr>
            <a:lvl4pPr lvl="3" rtl="0">
              <a:lnSpc>
                <a:spcPct val="100000"/>
              </a:lnSpc>
              <a:spcBef>
                <a:spcPts val="0"/>
              </a:spcBef>
              <a:spcAft>
                <a:spcPts val="0"/>
              </a:spcAft>
              <a:buClr>
                <a:schemeClr val="accent5"/>
              </a:buClr>
              <a:buSzPts val="600"/>
              <a:buNone/>
              <a:defRPr sz="450">
                <a:solidFill>
                  <a:schemeClr val="accent5"/>
                </a:solidFill>
              </a:defRPr>
            </a:lvl4pPr>
            <a:lvl5pPr lvl="4" rtl="0">
              <a:lnSpc>
                <a:spcPct val="100000"/>
              </a:lnSpc>
              <a:spcBef>
                <a:spcPts val="0"/>
              </a:spcBef>
              <a:spcAft>
                <a:spcPts val="0"/>
              </a:spcAft>
              <a:buClr>
                <a:schemeClr val="accent5"/>
              </a:buClr>
              <a:buSzPts val="600"/>
              <a:buNone/>
              <a:defRPr sz="450">
                <a:solidFill>
                  <a:schemeClr val="accent5"/>
                </a:solidFill>
              </a:defRPr>
            </a:lvl5pPr>
            <a:lvl6pPr lvl="5" rtl="0">
              <a:lnSpc>
                <a:spcPct val="100000"/>
              </a:lnSpc>
              <a:spcBef>
                <a:spcPts val="0"/>
              </a:spcBef>
              <a:spcAft>
                <a:spcPts val="0"/>
              </a:spcAft>
              <a:buClr>
                <a:schemeClr val="accent5"/>
              </a:buClr>
              <a:buSzPts val="600"/>
              <a:buNone/>
              <a:defRPr sz="450">
                <a:solidFill>
                  <a:schemeClr val="accent5"/>
                </a:solidFill>
              </a:defRPr>
            </a:lvl6pPr>
            <a:lvl7pPr lvl="6" rtl="0">
              <a:lnSpc>
                <a:spcPct val="100000"/>
              </a:lnSpc>
              <a:spcBef>
                <a:spcPts val="0"/>
              </a:spcBef>
              <a:spcAft>
                <a:spcPts val="0"/>
              </a:spcAft>
              <a:buClr>
                <a:schemeClr val="accent5"/>
              </a:buClr>
              <a:buSzPts val="600"/>
              <a:buNone/>
              <a:defRPr sz="450">
                <a:solidFill>
                  <a:schemeClr val="accent5"/>
                </a:solidFill>
              </a:defRPr>
            </a:lvl7pPr>
            <a:lvl8pPr lvl="7" rtl="0">
              <a:lnSpc>
                <a:spcPct val="100000"/>
              </a:lnSpc>
              <a:spcBef>
                <a:spcPts val="0"/>
              </a:spcBef>
              <a:spcAft>
                <a:spcPts val="0"/>
              </a:spcAft>
              <a:buClr>
                <a:schemeClr val="accent5"/>
              </a:buClr>
              <a:buSzPts val="600"/>
              <a:buNone/>
              <a:defRPr sz="450">
                <a:solidFill>
                  <a:schemeClr val="accent5"/>
                </a:solidFill>
              </a:defRPr>
            </a:lvl8pPr>
            <a:lvl9pPr lvl="8" rtl="0">
              <a:lnSpc>
                <a:spcPct val="100000"/>
              </a:lnSpc>
              <a:spcBef>
                <a:spcPts val="0"/>
              </a:spcBef>
              <a:spcAft>
                <a:spcPts val="0"/>
              </a:spcAft>
              <a:buClr>
                <a:schemeClr val="accent5"/>
              </a:buClr>
              <a:buSzPts val="600"/>
              <a:buNone/>
              <a:defRPr sz="450">
                <a:solidFill>
                  <a:schemeClr val="accent5"/>
                </a:solidFill>
              </a:defRPr>
            </a:lvl9pPr>
          </a:lstStyle>
          <a:p>
            <a:r>
              <a:rPr lang="en-US"/>
              <a:t>Click to edit Master subtitle style</a:t>
            </a:r>
            <a:endParaRPr/>
          </a:p>
        </p:txBody>
      </p:sp>
      <p:sp>
        <p:nvSpPr>
          <p:cNvPr id="206" name="Google Shape;206;p2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sp>
        <p:nvSpPr>
          <p:cNvPr id="208" name="Google Shape;208;p2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125">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050">
                <a:solidFill>
                  <a:schemeClr val="accent5"/>
                </a:solidFill>
              </a:defRPr>
            </a:lvl2pPr>
            <a:lvl3pPr lvl="2" rtl="0">
              <a:lnSpc>
                <a:spcPct val="100000"/>
              </a:lnSpc>
              <a:spcBef>
                <a:spcPts val="0"/>
              </a:spcBef>
              <a:spcAft>
                <a:spcPts val="0"/>
              </a:spcAft>
              <a:buClr>
                <a:schemeClr val="accent5"/>
              </a:buClr>
              <a:buSzPts val="1400"/>
              <a:buNone/>
              <a:defRPr sz="1050">
                <a:solidFill>
                  <a:schemeClr val="accent5"/>
                </a:solidFill>
              </a:defRPr>
            </a:lvl3pPr>
            <a:lvl4pPr lvl="3" rtl="0">
              <a:lnSpc>
                <a:spcPct val="100000"/>
              </a:lnSpc>
              <a:spcBef>
                <a:spcPts val="0"/>
              </a:spcBef>
              <a:spcAft>
                <a:spcPts val="0"/>
              </a:spcAft>
              <a:buClr>
                <a:schemeClr val="accent5"/>
              </a:buClr>
              <a:buSzPts val="1400"/>
              <a:buNone/>
              <a:defRPr sz="1050">
                <a:solidFill>
                  <a:schemeClr val="accent5"/>
                </a:solidFill>
              </a:defRPr>
            </a:lvl4pPr>
            <a:lvl5pPr lvl="4" rtl="0">
              <a:lnSpc>
                <a:spcPct val="100000"/>
              </a:lnSpc>
              <a:spcBef>
                <a:spcPts val="0"/>
              </a:spcBef>
              <a:spcAft>
                <a:spcPts val="0"/>
              </a:spcAft>
              <a:buClr>
                <a:schemeClr val="accent5"/>
              </a:buClr>
              <a:buSzPts val="1400"/>
              <a:buNone/>
              <a:defRPr sz="1050">
                <a:solidFill>
                  <a:schemeClr val="accent5"/>
                </a:solidFill>
              </a:defRPr>
            </a:lvl5pPr>
            <a:lvl6pPr lvl="5" rtl="0">
              <a:lnSpc>
                <a:spcPct val="100000"/>
              </a:lnSpc>
              <a:spcBef>
                <a:spcPts val="0"/>
              </a:spcBef>
              <a:spcAft>
                <a:spcPts val="0"/>
              </a:spcAft>
              <a:buClr>
                <a:schemeClr val="accent5"/>
              </a:buClr>
              <a:buSzPts val="1400"/>
              <a:buNone/>
              <a:defRPr sz="1050">
                <a:solidFill>
                  <a:schemeClr val="accent5"/>
                </a:solidFill>
              </a:defRPr>
            </a:lvl6pPr>
            <a:lvl7pPr lvl="6" rtl="0">
              <a:lnSpc>
                <a:spcPct val="100000"/>
              </a:lnSpc>
              <a:spcBef>
                <a:spcPts val="0"/>
              </a:spcBef>
              <a:spcAft>
                <a:spcPts val="0"/>
              </a:spcAft>
              <a:buClr>
                <a:schemeClr val="accent5"/>
              </a:buClr>
              <a:buSzPts val="1400"/>
              <a:buNone/>
              <a:defRPr sz="1050">
                <a:solidFill>
                  <a:schemeClr val="accent5"/>
                </a:solidFill>
              </a:defRPr>
            </a:lvl7pPr>
            <a:lvl8pPr lvl="7" rtl="0">
              <a:lnSpc>
                <a:spcPct val="100000"/>
              </a:lnSpc>
              <a:spcBef>
                <a:spcPts val="0"/>
              </a:spcBef>
              <a:spcAft>
                <a:spcPts val="0"/>
              </a:spcAft>
              <a:buClr>
                <a:schemeClr val="accent5"/>
              </a:buClr>
              <a:buSzPts val="1400"/>
              <a:buNone/>
              <a:defRPr sz="1050">
                <a:solidFill>
                  <a:schemeClr val="accent5"/>
                </a:solidFill>
              </a:defRPr>
            </a:lvl8pPr>
            <a:lvl9pPr lvl="8" rtl="0">
              <a:lnSpc>
                <a:spcPct val="100000"/>
              </a:lnSpc>
              <a:spcBef>
                <a:spcPts val="0"/>
              </a:spcBef>
              <a:spcAft>
                <a:spcPts val="0"/>
              </a:spcAft>
              <a:buClr>
                <a:schemeClr val="accent5"/>
              </a:buClr>
              <a:buSzPts val="1400"/>
              <a:buNone/>
              <a:defRPr sz="1050">
                <a:solidFill>
                  <a:schemeClr val="accent5"/>
                </a:solidFill>
              </a:defRPr>
            </a:lvl9pPr>
          </a:lstStyle>
          <a:p>
            <a:r>
              <a:rPr lang="en-US"/>
              <a:t>Click to edit Master subtitle style</a:t>
            </a:r>
            <a:endParaRPr/>
          </a:p>
        </p:txBody>
      </p:sp>
      <p:sp>
        <p:nvSpPr>
          <p:cNvPr id="9" name="Slide Number Placeholder 1">
            <a:extLst>
              <a:ext uri="{FF2B5EF4-FFF2-40B4-BE49-F238E27FC236}">
                <a16:creationId xmlns:a16="http://schemas.microsoft.com/office/drawing/2014/main" id="{D115AF1D-A59B-4519-A076-4789E88AE6B4}"/>
              </a:ext>
            </a:extLst>
          </p:cNvPr>
          <p:cNvSpPr txBox="1">
            <a:spLocks/>
          </p:cNvSpPr>
          <p:nvPr/>
        </p:nvSpPr>
        <p:spPr>
          <a:xfrm>
            <a:off x="6732050" y="4809375"/>
            <a:ext cx="2057400" cy="274637"/>
          </a:xfrm>
          <a:prstGeom prst="rect">
            <a:avLst/>
          </a:prstGeom>
        </p:spPr>
        <p:txBody>
          <a:bodyPr vert="horz" lIns="0" tIns="34290" rIns="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750" smtClean="0">
                <a:solidFill>
                  <a:schemeClr val="tx1"/>
                </a:solidFill>
                <a:latin typeface="Montserrat" panose="00000500000000000000" pitchFamily="2" charset="0"/>
              </a:rPr>
              <a:pPr/>
              <a:t>‹#›</a:t>
            </a:fld>
            <a:endParaRPr lang="en-PH" sz="750">
              <a:solidFill>
                <a:schemeClr val="tx1"/>
              </a:solidFill>
              <a:latin typeface="Montserrat" panose="00000500000000000000" pitchFamily="2" charset="0"/>
            </a:endParaRPr>
          </a:p>
        </p:txBody>
      </p:sp>
    </p:spTree>
    <p:extLst>
      <p:ext uri="{BB962C8B-B14F-4D97-AF65-F5344CB8AC3E}">
        <p14:creationId xmlns:p14="http://schemas.microsoft.com/office/powerpoint/2010/main" val="215360120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Divider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Google Shape;257;p26">
            <a:extLst>
              <a:ext uri="{FF2B5EF4-FFF2-40B4-BE49-F238E27FC236}">
                <a16:creationId xmlns:a16="http://schemas.microsoft.com/office/drawing/2014/main" id="{973DCF4B-717C-8749-9D2A-F6CBE384AE9C}"/>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4" name="Google Shape;258;p26">
            <a:extLst>
              <a:ext uri="{FF2B5EF4-FFF2-40B4-BE49-F238E27FC236}">
                <a16:creationId xmlns:a16="http://schemas.microsoft.com/office/drawing/2014/main" id="{60273AF1-9617-DF4E-B03F-9B50834D9BE3}"/>
              </a:ext>
            </a:extLst>
          </p:cNvPr>
          <p:cNvSpPr txBox="1">
            <a:spLocks noGrp="1"/>
          </p:cNvSpPr>
          <p:nvPr>
            <p:ph type="ctrTitle"/>
          </p:nvPr>
        </p:nvSpPr>
        <p:spPr>
          <a:xfrm>
            <a:off x="354650" y="991550"/>
            <a:ext cx="6281928" cy="1578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000000"/>
              </a:buClr>
              <a:buSzPts val="3000"/>
              <a:buFont typeface="Montserrat"/>
              <a:buNone/>
              <a:defRPr sz="3000" b="1" i="0">
                <a:solidFill>
                  <a:srgbClr val="000000"/>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6" name="Google Shape;40;p5">
            <a:extLst>
              <a:ext uri="{FF2B5EF4-FFF2-40B4-BE49-F238E27FC236}">
                <a16:creationId xmlns:a16="http://schemas.microsoft.com/office/drawing/2014/main" id="{F0648A47-9AB0-504A-A839-68046C0E2FAA}"/>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3394872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Inside - White/title/body text">
    <p:spTree>
      <p:nvGrpSpPr>
        <p:cNvPr id="1" name=""/>
        <p:cNvGrpSpPr/>
        <p:nvPr/>
      </p:nvGrpSpPr>
      <p:grpSpPr>
        <a:xfrm>
          <a:off x="0" y="0"/>
          <a:ext cx="0" cy="0"/>
          <a:chOff x="0" y="0"/>
          <a:chExt cx="0" cy="0"/>
        </a:xfrm>
      </p:grpSpPr>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8" name="Google Shape;103;p11">
            <a:extLst>
              <a:ext uri="{FF2B5EF4-FFF2-40B4-BE49-F238E27FC236}">
                <a16:creationId xmlns:a16="http://schemas.microsoft.com/office/drawing/2014/main" id="{73E9ED12-B3EA-ED4E-B8D9-D529E0C5D38E}"/>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9" name="Title 1">
            <a:extLst>
              <a:ext uri="{FF2B5EF4-FFF2-40B4-BE49-F238E27FC236}">
                <a16:creationId xmlns:a16="http://schemas.microsoft.com/office/drawing/2014/main" id="{E1149182-22AB-7E48-BB76-C25F3794E418}"/>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2" name="Text Placeholder 9">
            <a:extLst>
              <a:ext uri="{FF2B5EF4-FFF2-40B4-BE49-F238E27FC236}">
                <a16:creationId xmlns:a16="http://schemas.microsoft.com/office/drawing/2014/main" id="{4E093873-54CB-4C4E-A205-9CC3DC372996}"/>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9819245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Inside - White/title/body text 2">
    <p:spTree>
      <p:nvGrpSpPr>
        <p:cNvPr id="1" name=""/>
        <p:cNvGrpSpPr/>
        <p:nvPr/>
      </p:nvGrpSpPr>
      <p:grpSpPr>
        <a:xfrm>
          <a:off x="0" y="0"/>
          <a:ext cx="0" cy="0"/>
          <a:chOff x="0" y="0"/>
          <a:chExt cx="0" cy="0"/>
        </a:xfrm>
      </p:grpSpPr>
      <p:pic>
        <p:nvPicPr>
          <p:cNvPr id="16" name="Google Shape;104;p11">
            <a:extLst>
              <a:ext uri="{FF2B5EF4-FFF2-40B4-BE49-F238E27FC236}">
                <a16:creationId xmlns:a16="http://schemas.microsoft.com/office/drawing/2014/main" id="{57A8CD32-11FE-4233-8E1A-13CCAD929151}"/>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640"/>
            <a:ext cx="9144000" cy="5142215"/>
          </a:xfrm>
          <a:prstGeom prst="rect">
            <a:avLst/>
          </a:prstGeom>
          <a:noFill/>
          <a:ln>
            <a:noFill/>
          </a:ln>
        </p:spPr>
      </p:pic>
      <p:sp>
        <p:nvSpPr>
          <p:cNvPr id="17" name="Google Shape;103;p11">
            <a:extLst>
              <a:ext uri="{FF2B5EF4-FFF2-40B4-BE49-F238E27FC236}">
                <a16:creationId xmlns:a16="http://schemas.microsoft.com/office/drawing/2014/main" id="{97046ED7-324E-4787-990A-1A3673AC9A9E}"/>
              </a:ext>
            </a:extLst>
          </p:cNvPr>
          <p:cNvSpPr/>
          <p:nvPr/>
        </p:nvSpPr>
        <p:spPr>
          <a:xfrm rot="10800000">
            <a:off x="6619459" y="0"/>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6" name="Google Shape;40;p5">
            <a:extLst>
              <a:ext uri="{FF2B5EF4-FFF2-40B4-BE49-F238E27FC236}">
                <a16:creationId xmlns:a16="http://schemas.microsoft.com/office/drawing/2014/main" id="{6CEC523F-7F65-4B5A-912F-02407E0302C2}"/>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9" name="Google Shape;103;p11">
            <a:extLst>
              <a:ext uri="{FF2B5EF4-FFF2-40B4-BE49-F238E27FC236}">
                <a16:creationId xmlns:a16="http://schemas.microsoft.com/office/drawing/2014/main" id="{FEF8B3EE-DFC5-3248-AFC8-16526E14B3DB}"/>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1" name="Title 1">
            <a:extLst>
              <a:ext uri="{FF2B5EF4-FFF2-40B4-BE49-F238E27FC236}">
                <a16:creationId xmlns:a16="http://schemas.microsoft.com/office/drawing/2014/main" id="{D28DB316-2F04-5D41-8BE1-2D94267D2030}"/>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3" name="Text Placeholder 9">
            <a:extLst>
              <a:ext uri="{FF2B5EF4-FFF2-40B4-BE49-F238E27FC236}">
                <a16:creationId xmlns:a16="http://schemas.microsoft.com/office/drawing/2014/main" id="{16DDC861-D163-B84A-949E-07239EC644D7}"/>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164386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Inside - 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Google Shape;138;p16">
            <a:extLst>
              <a:ext uri="{FF2B5EF4-FFF2-40B4-BE49-F238E27FC236}">
                <a16:creationId xmlns:a16="http://schemas.microsoft.com/office/drawing/2014/main" id="{FD5FE66B-7649-4C28-A0FC-B64211C22784}"/>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8" name="TextBox 7">
            <a:extLst>
              <a:ext uri="{FF2B5EF4-FFF2-40B4-BE49-F238E27FC236}">
                <a16:creationId xmlns:a16="http://schemas.microsoft.com/office/drawing/2014/main" id="{2120EE8A-C2C6-470D-BCBA-6E2F7F85A8E9}"/>
              </a:ext>
            </a:extLst>
          </p:cNvPr>
          <p:cNvSpPr txBox="1"/>
          <p:nvPr/>
        </p:nvSpPr>
        <p:spPr>
          <a:xfrm>
            <a:off x="8394192" y="4809744"/>
            <a:ext cx="393192" cy="274320"/>
          </a:xfrm>
          <a:prstGeom prst="rect">
            <a:avLst/>
          </a:prstGeom>
          <a:noFill/>
        </p:spPr>
        <p:txBody>
          <a:bodyPr wrap="none" lIns="0" rIns="0" rtlCol="0" anchor="ctr" anchorCtr="0">
            <a:noAutofit/>
          </a:bodyPr>
          <a:lstStyle/>
          <a:p>
            <a:pPr algn="r"/>
            <a:endParaRPr lang="en-US" sz="1000" b="0" i="0">
              <a:latin typeface="Arial" panose="020B0604020202020204" pitchFamily="34" charset="0"/>
            </a:endParaRPr>
          </a:p>
        </p:txBody>
      </p:sp>
    </p:spTree>
    <p:extLst>
      <p:ext uri="{BB962C8B-B14F-4D97-AF65-F5344CB8AC3E}">
        <p14:creationId xmlns:p14="http://schemas.microsoft.com/office/powerpoint/2010/main" val="18048375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Divider - photo/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9A8F0-EF15-A14F-A417-2FB2A012173E}"/>
              </a:ext>
            </a:extLst>
          </p:cNvPr>
          <p:cNvSpPr/>
          <p:nvPr userDrawn="1"/>
        </p:nvSpPr>
        <p:spPr>
          <a:xfrm>
            <a:off x="0" y="-422"/>
            <a:ext cx="9144000" cy="5143922"/>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8">
            <a:extLst>
              <a:ext uri="{FF2B5EF4-FFF2-40B4-BE49-F238E27FC236}">
                <a16:creationId xmlns:a16="http://schemas.microsoft.com/office/drawing/2014/main" id="{DC34C8CC-6325-4E47-86DC-170CF2AFBE63}"/>
              </a:ext>
            </a:extLst>
          </p:cNvPr>
          <p:cNvSpPr>
            <a:spLocks noGrp="1"/>
          </p:cNvSpPr>
          <p:nvPr>
            <p:ph type="pic" sz="quarter" idx="13" hasCustomPrompt="1"/>
          </p:nvPr>
        </p:nvSpPr>
        <p:spPr>
          <a:xfrm>
            <a:off x="4414838" y="0"/>
            <a:ext cx="4729162" cy="5148072"/>
          </a:xfrm>
        </p:spPr>
        <p:txBody>
          <a:bodyPr lIns="0" tIns="1920240" rIns="0" anchor="t" anchorCtr="0"/>
          <a:lstStyle>
            <a:lvl1pPr algn="ctr">
              <a:lnSpc>
                <a:spcPct val="100000"/>
              </a:lnSpc>
              <a:spcBef>
                <a:spcPts val="0"/>
              </a:spcBef>
              <a:defRPr>
                <a:solidFill>
                  <a:schemeClr val="tx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icon below to navigate </a:t>
            </a:r>
            <a:br>
              <a:rPr lang="en-US"/>
            </a:br>
            <a:r>
              <a:rPr lang="en-US"/>
              <a:t>to a desired image on </a:t>
            </a:r>
            <a:br>
              <a:rPr lang="en-US"/>
            </a:br>
            <a:r>
              <a:rPr lang="en-US"/>
              <a:t>your hard drive</a:t>
            </a:r>
          </a:p>
        </p:txBody>
      </p:sp>
      <p:pic>
        <p:nvPicPr>
          <p:cNvPr id="10" name="Picture 9">
            <a:extLst>
              <a:ext uri="{FF2B5EF4-FFF2-40B4-BE49-F238E27FC236}">
                <a16:creationId xmlns:a16="http://schemas.microsoft.com/office/drawing/2014/main" id="{22B0585B-395A-B04A-B4A0-D76D78D7F8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0000"/>
          <a:stretch/>
        </p:blipFill>
        <p:spPr>
          <a:xfrm>
            <a:off x="0" y="0"/>
            <a:ext cx="4572000" cy="5143500"/>
          </a:xfrm>
          <a:prstGeom prst="rect">
            <a:avLst/>
          </a:prstGeom>
        </p:spPr>
      </p:pic>
      <p:sp>
        <p:nvSpPr>
          <p:cNvPr id="7" name="Google Shape;76;p8">
            <a:extLst>
              <a:ext uri="{FF2B5EF4-FFF2-40B4-BE49-F238E27FC236}">
                <a16:creationId xmlns:a16="http://schemas.microsoft.com/office/drawing/2014/main" id="{5F271916-58DD-7D44-8690-EB5C7EB1CA73}"/>
              </a:ext>
            </a:extLst>
          </p:cNvPr>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i="0">
                <a:solidFill>
                  <a:schemeClr val="tx1"/>
                </a:solidFill>
                <a:latin typeface="Arial" panose="020B0604020202020204" pitchFamily="34" charset="0"/>
                <a:ea typeface="Arial" panose="020B0604020202020204" pitchFamily="34" charset="0"/>
                <a:cs typeface="Arial" panose="020B06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8" name="Google Shape;77;p8">
            <a:extLst>
              <a:ext uri="{FF2B5EF4-FFF2-40B4-BE49-F238E27FC236}">
                <a16:creationId xmlns:a16="http://schemas.microsoft.com/office/drawing/2014/main" id="{2DD1565E-C52E-B048-BC22-DCEECB9B39FA}"/>
              </a:ext>
            </a:extLst>
          </p:cNvPr>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600"/>
              <a:buFont typeface="Montserrat"/>
              <a:buNone/>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r>
              <a:rPr lang="en-US"/>
              <a:t>Click to edit Master subtitle style</a:t>
            </a:r>
            <a:endParaRPr/>
          </a:p>
        </p:txBody>
      </p:sp>
      <p:sp>
        <p:nvSpPr>
          <p:cNvPr id="9" name="Google Shape;40;p5">
            <a:extLst>
              <a:ext uri="{FF2B5EF4-FFF2-40B4-BE49-F238E27FC236}">
                <a16:creationId xmlns:a16="http://schemas.microsoft.com/office/drawing/2014/main" id="{7378DA5F-294C-834C-93B1-53B47F56C7A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1928005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 Line Header_In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431162"/>
            <a:ext cx="8430768" cy="393192"/>
          </a:xfrm>
        </p:spPr>
        <p:txBody>
          <a:bodyPr anchor="t" anchorCtr="0"/>
          <a:lstStyle/>
          <a:p>
            <a:r>
              <a:rPr lang="en-US"/>
              <a:t>Click to add 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7934793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Inside - White/title/body text 2">
  <p:cSld name="Inside - White/title/body text 2">
    <p:spTree>
      <p:nvGrpSpPr>
        <p:cNvPr id="1" name="Shape 102"/>
        <p:cNvGrpSpPr/>
        <p:nvPr/>
      </p:nvGrpSpPr>
      <p:grpSpPr>
        <a:xfrm>
          <a:off x="0" y="0"/>
          <a:ext cx="0" cy="0"/>
          <a:chOff x="0" y="0"/>
          <a:chExt cx="0" cy="0"/>
        </a:xfrm>
      </p:grpSpPr>
      <p:pic>
        <p:nvPicPr>
          <p:cNvPr id="104" name="Google Shape;104;p1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1"/>
            <a:ext cx="9144000" cy="5142215"/>
          </a:xfrm>
          <a:prstGeom prst="rect">
            <a:avLst/>
          </a:prstGeom>
          <a:noFill/>
          <a:ln>
            <a:noFill/>
          </a:ln>
        </p:spPr>
      </p:pic>
      <p:sp>
        <p:nvSpPr>
          <p:cNvPr id="103" name="Google Shape;103;p11"/>
          <p:cNvSpPr/>
          <p:nvPr/>
        </p:nvSpPr>
        <p:spPr>
          <a:xfrm rot="10800000">
            <a:off x="6619460" y="1"/>
            <a:ext cx="2524541" cy="2524835"/>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ontserrat" panose="00000500000000000000" pitchFamily="2" charset="0"/>
            </a:endParaRPr>
          </a:p>
        </p:txBody>
      </p:sp>
      <p:sp>
        <p:nvSpPr>
          <p:cNvPr id="105" name="Google Shape;105;p1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6" name="Google Shape;106;p11"/>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Font typeface="Wingdings" pitchFamily="2" charset="2"/>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07" name="Google Shape;107;p1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08" name="Google Shape;108;p1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0" name="Google Shape;110;p11"/>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1" name="Slide Number Placeholder 1">
            <a:extLst>
              <a:ext uri="{FF2B5EF4-FFF2-40B4-BE49-F238E27FC236}">
                <a16:creationId xmlns:a16="http://schemas.microsoft.com/office/drawing/2014/main" id="{6EC2A19B-F716-4840-978E-41224D7CF3A8}"/>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2" name="Google Shape;101;p10">
            <a:extLst>
              <a:ext uri="{FF2B5EF4-FFF2-40B4-BE49-F238E27FC236}">
                <a16:creationId xmlns:a16="http://schemas.microsoft.com/office/drawing/2014/main" id="{6428208E-F826-43EC-B2DE-F40E305A015E}"/>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1" y="1"/>
            <a:ext cx="354650" cy="355945"/>
          </a:xfrm>
          <a:prstGeom prst="rect">
            <a:avLst/>
          </a:prstGeom>
          <a:noFill/>
          <a:ln>
            <a:noFill/>
          </a:ln>
        </p:spPr>
      </p:pic>
    </p:spTree>
    <p:extLst>
      <p:ext uri="{BB962C8B-B14F-4D97-AF65-F5344CB8AC3E}">
        <p14:creationId xmlns:p14="http://schemas.microsoft.com/office/powerpoint/2010/main" val="488090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ver - black/lattice 1">
  <p:cSld name="Cover - black/lattice 1">
    <p:bg>
      <p:bgPr>
        <a:solidFill>
          <a:srgbClr val="000000"/>
        </a:solidFill>
        <a:effectLst/>
      </p:bgPr>
    </p:bg>
    <p:spTree>
      <p:nvGrpSpPr>
        <p:cNvPr id="1" name="Shape 357"/>
        <p:cNvGrpSpPr/>
        <p:nvPr/>
      </p:nvGrpSpPr>
      <p:grpSpPr>
        <a:xfrm>
          <a:off x="0" y="0"/>
          <a:ext cx="0" cy="0"/>
          <a:chOff x="0" y="0"/>
          <a:chExt cx="0" cy="0"/>
        </a:xfrm>
      </p:grpSpPr>
      <p:pic>
        <p:nvPicPr>
          <p:cNvPr id="358" name="Google Shape;358;p40"/>
          <p:cNvPicPr preferRelativeResize="0"/>
          <p:nvPr/>
        </p:nvPicPr>
        <p:blipFill>
          <a:blip r:embed="rId2" cstate="email">
            <a:alphaModFix amt="62000"/>
            <a:extLst>
              <a:ext uri="{28A0092B-C50C-407E-A947-70E740481C1C}">
                <a14:useLocalDpi xmlns:a14="http://schemas.microsoft.com/office/drawing/2010/main"/>
              </a:ext>
            </a:extLst>
          </a:blip>
          <a:stretch>
            <a:fillRect/>
          </a:stretch>
        </p:blipFill>
        <p:spPr>
          <a:xfrm>
            <a:off x="9400" y="-24391"/>
            <a:ext cx="9144002" cy="5175541"/>
          </a:xfrm>
          <a:prstGeom prst="rect">
            <a:avLst/>
          </a:prstGeom>
          <a:noFill/>
          <a:ln>
            <a:noFill/>
          </a:ln>
        </p:spPr>
      </p:pic>
      <p:sp>
        <p:nvSpPr>
          <p:cNvPr id="359" name="Google Shape;359;p4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360" name="Google Shape;360;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361" name="Google Shape;361;p40"/>
          <p:cNvSpPr txBox="1">
            <a:spLocks noGrp="1"/>
          </p:cNvSpPr>
          <p:nvPr>
            <p:ph type="ctrTitle"/>
          </p:nvPr>
        </p:nvSpPr>
        <p:spPr>
          <a:xfrm>
            <a:off x="354650" y="316525"/>
            <a:ext cx="6190200" cy="17187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62" name="Google Shape;362;p40"/>
          <p:cNvSpPr txBox="1">
            <a:spLocks noGrp="1"/>
          </p:cNvSpPr>
          <p:nvPr>
            <p:ph type="subTitle" idx="1"/>
          </p:nvPr>
        </p:nvSpPr>
        <p:spPr>
          <a:xfrm>
            <a:off x="354650" y="1995925"/>
            <a:ext cx="6190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sp>
        <p:nvSpPr>
          <p:cNvPr id="363" name="Google Shape;363;p40"/>
          <p:cNvSpPr txBox="1">
            <a:spLocks noGrp="1"/>
          </p:cNvSpPr>
          <p:nvPr>
            <p:ph type="subTitle" idx="2"/>
          </p:nvPr>
        </p:nvSpPr>
        <p:spPr>
          <a:xfrm>
            <a:off x="354650" y="2830700"/>
            <a:ext cx="32151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64" name="Google Shape;364;p40"/>
          <p:cNvSpPr txBox="1">
            <a:spLocks noGrp="1"/>
          </p:cNvSpPr>
          <p:nvPr>
            <p:ph type="subTitle" idx="3"/>
          </p:nvPr>
        </p:nvSpPr>
        <p:spPr>
          <a:xfrm>
            <a:off x="354650" y="2985800"/>
            <a:ext cx="32151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65" name="Google Shape;365;p40"/>
          <p:cNvSpPr txBox="1">
            <a:spLocks noGrp="1"/>
          </p:cNvSpPr>
          <p:nvPr>
            <p:ph type="subTitle" idx="4"/>
          </p:nvPr>
        </p:nvSpPr>
        <p:spPr>
          <a:xfrm>
            <a:off x="354650" y="3414375"/>
            <a:ext cx="32151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000"/>
              <a:buNone/>
              <a:defRPr sz="10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Tree>
    <p:extLst>
      <p:ext uri="{BB962C8B-B14F-4D97-AF65-F5344CB8AC3E}">
        <p14:creationId xmlns:p14="http://schemas.microsoft.com/office/powerpoint/2010/main" val="554324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ver - Black/photo/grid 1">
  <p:cSld name="Cover - Black/photo/grid 1">
    <p:bg>
      <p:bgPr>
        <a:solidFill>
          <a:srgbClr val="000000"/>
        </a:solidFill>
        <a:effectLst/>
      </p:bgPr>
    </p:bg>
    <p:spTree>
      <p:nvGrpSpPr>
        <p:cNvPr id="1" name="Shape 344"/>
        <p:cNvGrpSpPr/>
        <p:nvPr/>
      </p:nvGrpSpPr>
      <p:grpSpPr>
        <a:xfrm>
          <a:off x="0" y="0"/>
          <a:ext cx="0" cy="0"/>
          <a:chOff x="0" y="0"/>
          <a:chExt cx="0" cy="0"/>
        </a:xfrm>
      </p:grpSpPr>
      <p:pic>
        <p:nvPicPr>
          <p:cNvPr id="345" name="Google Shape;345;p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09300" y="1575"/>
            <a:ext cx="5134706" cy="5143497"/>
          </a:xfrm>
          <a:prstGeom prst="rect">
            <a:avLst/>
          </a:prstGeom>
          <a:noFill/>
          <a:ln>
            <a:noFill/>
          </a:ln>
        </p:spPr>
      </p:pic>
      <p:sp>
        <p:nvSpPr>
          <p:cNvPr id="346" name="Google Shape;346;p3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347" name="Google Shape;347;p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348" name="Google Shape;348;p39"/>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49" name="Google Shape;349;p39"/>
          <p:cNvSpPr/>
          <p:nvPr/>
        </p:nvSpPr>
        <p:spPr>
          <a:xfrm>
            <a:off x="6583326" y="2573712"/>
            <a:ext cx="2574000" cy="25743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50" name="Google Shape;350;p39"/>
          <p:cNvSpPr/>
          <p:nvPr/>
        </p:nvSpPr>
        <p:spPr>
          <a:xfrm rot="10800000">
            <a:off x="6583362"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51" name="Google Shape;351;p39"/>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52" name="Google Shape;352;p39"/>
          <p:cNvSpPr txBox="1">
            <a:spLocks noGrp="1"/>
          </p:cNvSpPr>
          <p:nvPr>
            <p:ph type="ctrTitle"/>
          </p:nvPr>
        </p:nvSpPr>
        <p:spPr>
          <a:xfrm>
            <a:off x="354650" y="673625"/>
            <a:ext cx="5553300" cy="1234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53" name="Google Shape;353;p39"/>
          <p:cNvSpPr txBox="1">
            <a:spLocks noGrp="1"/>
          </p:cNvSpPr>
          <p:nvPr>
            <p:ph type="subTitle" idx="1"/>
          </p:nvPr>
        </p:nvSpPr>
        <p:spPr>
          <a:xfrm>
            <a:off x="354650" y="1832225"/>
            <a:ext cx="5553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sp>
        <p:nvSpPr>
          <p:cNvPr id="354" name="Google Shape;354;p39"/>
          <p:cNvSpPr txBox="1">
            <a:spLocks noGrp="1"/>
          </p:cNvSpPr>
          <p:nvPr>
            <p:ph type="subTitle" idx="2"/>
          </p:nvPr>
        </p:nvSpPr>
        <p:spPr>
          <a:xfrm>
            <a:off x="354650" y="3059300"/>
            <a:ext cx="32151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55" name="Google Shape;355;p39"/>
          <p:cNvSpPr txBox="1">
            <a:spLocks noGrp="1"/>
          </p:cNvSpPr>
          <p:nvPr>
            <p:ph type="subTitle" idx="3"/>
          </p:nvPr>
        </p:nvSpPr>
        <p:spPr>
          <a:xfrm>
            <a:off x="354650" y="3214400"/>
            <a:ext cx="32151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tabLst/>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56" name="Google Shape;356;p39"/>
          <p:cNvSpPr txBox="1">
            <a:spLocks noGrp="1"/>
          </p:cNvSpPr>
          <p:nvPr>
            <p:ph type="subTitle" idx="4"/>
          </p:nvPr>
        </p:nvSpPr>
        <p:spPr>
          <a:xfrm>
            <a:off x="354650" y="3642975"/>
            <a:ext cx="32151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000"/>
              <a:buNone/>
              <a:defRPr sz="10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Tree>
    <p:extLst>
      <p:ext uri="{BB962C8B-B14F-4D97-AF65-F5344CB8AC3E}">
        <p14:creationId xmlns:p14="http://schemas.microsoft.com/office/powerpoint/2010/main" val="3501591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 Black/grid 1">
  <p:cSld name="Cover - Black/grid 1">
    <p:bg>
      <p:bgPr>
        <a:solidFill>
          <a:srgbClr val="000000"/>
        </a:solidFill>
        <a:effectLst/>
      </p:bgPr>
    </p:bg>
    <p:spTree>
      <p:nvGrpSpPr>
        <p:cNvPr id="1" name="Shape 332"/>
        <p:cNvGrpSpPr/>
        <p:nvPr/>
      </p:nvGrpSpPr>
      <p:grpSpPr>
        <a:xfrm>
          <a:off x="0" y="0"/>
          <a:ext cx="0" cy="0"/>
          <a:chOff x="0" y="0"/>
          <a:chExt cx="0" cy="0"/>
        </a:xfrm>
      </p:grpSpPr>
      <p:sp>
        <p:nvSpPr>
          <p:cNvPr id="333" name="Google Shape;333;p3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334" name="Google Shape;334;p3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335" name="Google Shape;335;p38"/>
          <p:cNvSpPr/>
          <p:nvPr/>
        </p:nvSpPr>
        <p:spPr>
          <a:xfrm>
            <a:off x="4009290"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6" name="Google Shape;336;p38"/>
          <p:cNvSpPr/>
          <p:nvPr/>
        </p:nvSpPr>
        <p:spPr>
          <a:xfrm>
            <a:off x="6583326"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7" name="Google Shape;337;p38"/>
          <p:cNvSpPr/>
          <p:nvPr/>
        </p:nvSpPr>
        <p:spPr>
          <a:xfrm rot="10800000">
            <a:off x="6583362" y="-49"/>
            <a:ext cx="2574000" cy="2574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8" name="Google Shape;338;p38"/>
          <p:cNvSpPr/>
          <p:nvPr/>
        </p:nvSpPr>
        <p:spPr>
          <a:xfrm rot="10800000">
            <a:off x="4009326"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9" name="Google Shape;339;p38"/>
          <p:cNvSpPr txBox="1">
            <a:spLocks noGrp="1"/>
          </p:cNvSpPr>
          <p:nvPr>
            <p:ph type="ctrTitle"/>
          </p:nvPr>
        </p:nvSpPr>
        <p:spPr>
          <a:xfrm>
            <a:off x="354650" y="826025"/>
            <a:ext cx="4126200" cy="1234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40" name="Google Shape;340;p38"/>
          <p:cNvSpPr txBox="1">
            <a:spLocks noGrp="1"/>
          </p:cNvSpPr>
          <p:nvPr>
            <p:ph type="subTitle" idx="1"/>
          </p:nvPr>
        </p:nvSpPr>
        <p:spPr>
          <a:xfrm>
            <a:off x="354650" y="1984625"/>
            <a:ext cx="4126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sp>
        <p:nvSpPr>
          <p:cNvPr id="341" name="Google Shape;341;p38"/>
          <p:cNvSpPr txBox="1">
            <a:spLocks noGrp="1"/>
          </p:cNvSpPr>
          <p:nvPr>
            <p:ph type="subTitle" idx="2"/>
          </p:nvPr>
        </p:nvSpPr>
        <p:spPr>
          <a:xfrm>
            <a:off x="354650" y="3059300"/>
            <a:ext cx="412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42" name="Google Shape;342;p38"/>
          <p:cNvSpPr txBox="1">
            <a:spLocks noGrp="1"/>
          </p:cNvSpPr>
          <p:nvPr>
            <p:ph type="subTitle" idx="3"/>
          </p:nvPr>
        </p:nvSpPr>
        <p:spPr>
          <a:xfrm>
            <a:off x="354650" y="3214400"/>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43" name="Google Shape;343;p38"/>
          <p:cNvSpPr txBox="1">
            <a:spLocks noGrp="1"/>
          </p:cNvSpPr>
          <p:nvPr>
            <p:ph type="subTitle" idx="4"/>
          </p:nvPr>
        </p:nvSpPr>
        <p:spPr>
          <a:xfrm>
            <a:off x="354650" y="3642975"/>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000"/>
              <a:buNone/>
              <a:defRPr sz="10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Tree>
    <p:extLst>
      <p:ext uri="{BB962C8B-B14F-4D97-AF65-F5344CB8AC3E}">
        <p14:creationId xmlns:p14="http://schemas.microsoft.com/office/powerpoint/2010/main" val="2971891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 White/grid 1">
  <p:cSld name="Cover - White/grid 1">
    <p:bg>
      <p:bgPr>
        <a:solidFill>
          <a:srgbClr val="FFFFFF"/>
        </a:solidFill>
        <a:effectLst/>
      </p:bgPr>
    </p:bg>
    <p:spTree>
      <p:nvGrpSpPr>
        <p:cNvPr id="1" name="Shape 375"/>
        <p:cNvGrpSpPr/>
        <p:nvPr/>
      </p:nvGrpSpPr>
      <p:grpSpPr>
        <a:xfrm>
          <a:off x="0" y="0"/>
          <a:ext cx="0" cy="0"/>
          <a:chOff x="0" y="0"/>
          <a:chExt cx="0" cy="0"/>
        </a:xfrm>
      </p:grpSpPr>
      <p:sp>
        <p:nvSpPr>
          <p:cNvPr id="376" name="Google Shape;376;p4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377" name="Google Shape;377;p42"/>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78" name="Google Shape;378;p42"/>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79" name="Google Shape;379;p42"/>
          <p:cNvSpPr/>
          <p:nvPr/>
        </p:nvSpPr>
        <p:spPr>
          <a:xfrm rot="10800000">
            <a:off x="6583362" y="-49"/>
            <a:ext cx="2574000" cy="2574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80" name="Google Shape;380;p42"/>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381" name="Google Shape;381;p4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382" name="Google Shape;382;p42"/>
          <p:cNvSpPr txBox="1">
            <a:spLocks noGrp="1"/>
          </p:cNvSpPr>
          <p:nvPr>
            <p:ph type="ctrTitle"/>
          </p:nvPr>
        </p:nvSpPr>
        <p:spPr>
          <a:xfrm>
            <a:off x="354650" y="826025"/>
            <a:ext cx="4126200" cy="1234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83" name="Google Shape;383;p42"/>
          <p:cNvSpPr txBox="1">
            <a:spLocks noGrp="1"/>
          </p:cNvSpPr>
          <p:nvPr>
            <p:ph type="subTitle" idx="1"/>
          </p:nvPr>
        </p:nvSpPr>
        <p:spPr>
          <a:xfrm>
            <a:off x="354650" y="1984625"/>
            <a:ext cx="4126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sp>
        <p:nvSpPr>
          <p:cNvPr id="384" name="Google Shape;384;p42"/>
          <p:cNvSpPr txBox="1">
            <a:spLocks noGrp="1"/>
          </p:cNvSpPr>
          <p:nvPr>
            <p:ph type="subTitle" idx="2"/>
          </p:nvPr>
        </p:nvSpPr>
        <p:spPr>
          <a:xfrm>
            <a:off x="354650" y="3059300"/>
            <a:ext cx="412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666666"/>
              </a:buClr>
              <a:buSzPts val="1200"/>
              <a:buNone/>
              <a:defRPr sz="1200" b="1">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85" name="Google Shape;385;p42"/>
          <p:cNvSpPr txBox="1">
            <a:spLocks noGrp="1"/>
          </p:cNvSpPr>
          <p:nvPr>
            <p:ph type="subTitle" idx="3"/>
          </p:nvPr>
        </p:nvSpPr>
        <p:spPr>
          <a:xfrm>
            <a:off x="354650" y="3214400"/>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666666"/>
              </a:buClr>
              <a:buSzPts val="1200"/>
              <a:buNone/>
              <a:defRPr sz="1200">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86" name="Google Shape;386;p42"/>
          <p:cNvSpPr txBox="1">
            <a:spLocks noGrp="1"/>
          </p:cNvSpPr>
          <p:nvPr>
            <p:ph type="subTitle" idx="4"/>
          </p:nvPr>
        </p:nvSpPr>
        <p:spPr>
          <a:xfrm>
            <a:off x="354650" y="3642975"/>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666666"/>
              </a:buClr>
              <a:buSzPts val="1000"/>
              <a:buNone/>
              <a:defRPr sz="1000">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Tree>
    <p:extLst>
      <p:ext uri="{BB962C8B-B14F-4D97-AF65-F5344CB8AC3E}">
        <p14:creationId xmlns:p14="http://schemas.microsoft.com/office/powerpoint/2010/main" val="2431084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ide - White/title/body text">
  <p:cSld name="Inside - White/title/body text">
    <p:spTree>
      <p:nvGrpSpPr>
        <p:cNvPr id="1" name="Shape 64"/>
        <p:cNvGrpSpPr/>
        <p:nvPr/>
      </p:nvGrpSpPr>
      <p:grpSpPr>
        <a:xfrm>
          <a:off x="0" y="0"/>
          <a:ext cx="0" cy="0"/>
          <a:chOff x="0" y="0"/>
          <a:chExt cx="0" cy="0"/>
        </a:xfrm>
      </p:grpSpPr>
      <p:sp>
        <p:nvSpPr>
          <p:cNvPr id="66" name="Google Shape;66;p7"/>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sp>
        <p:nvSpPr>
          <p:cNvPr id="67" name="Google Shape;67;p7"/>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Avenir Next LT Pro" panose="020B0504020202020204" pitchFamily="34"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pPr lvl="0"/>
            <a:r>
              <a:rPr lang="en-US"/>
              <a:t>Click to edit Master text styles</a:t>
            </a:r>
          </a:p>
        </p:txBody>
      </p:sp>
      <p:sp>
        <p:nvSpPr>
          <p:cNvPr id="69" name="Google Shape;69;p7"/>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pic>
        <p:nvPicPr>
          <p:cNvPr id="71" name="Google Shape;71;p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72" name="Google Shape;72;p7"/>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tabLst/>
              <a:defRPr sz="6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0" name="Slide Number Placeholder 1">
            <a:extLst>
              <a:ext uri="{FF2B5EF4-FFF2-40B4-BE49-F238E27FC236}">
                <a16:creationId xmlns:a16="http://schemas.microsoft.com/office/drawing/2014/main" id="{DECBD0CE-CBB5-47E2-9811-68DFF5D91FC4}"/>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Tree>
    <p:extLst>
      <p:ext uri="{BB962C8B-B14F-4D97-AF65-F5344CB8AC3E}">
        <p14:creationId xmlns:p14="http://schemas.microsoft.com/office/powerpoint/2010/main" val="3104501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nside - Black/title/body text">
  <p:cSld name="Inside - Black/title/body text">
    <p:bg>
      <p:bgPr>
        <a:solidFill>
          <a:srgbClr val="000000"/>
        </a:solidFill>
        <a:effectLst/>
      </p:bgPr>
    </p:bg>
    <p:spTree>
      <p:nvGrpSpPr>
        <p:cNvPr id="1" name="Shape 73"/>
        <p:cNvGrpSpPr/>
        <p:nvPr/>
      </p:nvGrpSpPr>
      <p:grpSpPr>
        <a:xfrm>
          <a:off x="0" y="0"/>
          <a:ext cx="0" cy="0"/>
          <a:chOff x="0" y="0"/>
          <a:chExt cx="0" cy="0"/>
        </a:xfrm>
      </p:grpSpPr>
      <p:sp>
        <p:nvSpPr>
          <p:cNvPr id="74" name="Google Shape;74;p8"/>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5" name="Google Shape;75;p8"/>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76" name="Google Shape;76;p8"/>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77" name="Google Shape;77;p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78" name="Google Shape;78;p8"/>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80" name="Google Shape;80;p8"/>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81" name="Google Shape;81;p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4A5397F1-019C-45FF-B634-933D0BE78327}"/>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197210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side - Black/title only">
  <p:cSld name="Inside - Black/title only">
    <p:bg>
      <p:bgPr>
        <a:solidFill>
          <a:srgbClr val="000000"/>
        </a:solidFill>
        <a:effectLst/>
      </p:bgPr>
    </p:bg>
    <p:spTree>
      <p:nvGrpSpPr>
        <p:cNvPr id="1" name="Shape 89"/>
        <p:cNvGrpSpPr/>
        <p:nvPr/>
      </p:nvGrpSpPr>
      <p:grpSpPr>
        <a:xfrm>
          <a:off x="0" y="0"/>
          <a:ext cx="0" cy="0"/>
          <a:chOff x="0" y="0"/>
          <a:chExt cx="0" cy="0"/>
        </a:xfrm>
      </p:grpSpPr>
      <p:sp>
        <p:nvSpPr>
          <p:cNvPr id="90" name="Google Shape;90;p1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1" name="Google Shape;91;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93" name="Google Shape;93;p1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94" name="Google Shape;94;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95" name="Google Shape;95;p1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000BDBC4-3F02-409D-A9BB-6FD11DAF8DC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729515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side - Black blank">
  <p:cSld name="Inside - Black blank">
    <p:bg>
      <p:bgPr>
        <a:solidFill>
          <a:srgbClr val="000000"/>
        </a:solidFill>
        <a:effectLst/>
      </p:bgPr>
    </p:bg>
    <p:spTree>
      <p:nvGrpSpPr>
        <p:cNvPr id="1" name="Shape 101"/>
        <p:cNvGrpSpPr/>
        <p:nvPr/>
      </p:nvGrpSpPr>
      <p:grpSpPr>
        <a:xfrm>
          <a:off x="0" y="0"/>
          <a:ext cx="0" cy="0"/>
          <a:chOff x="0" y="0"/>
          <a:chExt cx="0" cy="0"/>
        </a:xfrm>
      </p:grpSpPr>
      <p:sp>
        <p:nvSpPr>
          <p:cNvPr id="103" name="Google Shape;103;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04" name="Google Shape;104;p1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05" name="Google Shape;105;p1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6" name="Slide Number Placeholder 1">
            <a:extLst>
              <a:ext uri="{FF2B5EF4-FFF2-40B4-BE49-F238E27FC236}">
                <a16:creationId xmlns:a16="http://schemas.microsoft.com/office/drawing/2014/main" id="{E0FC1E01-1A19-40E0-83DC-22E58F25880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367733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side - White/grey right">
  <p:cSld name="Inside - White/grey right">
    <p:bg>
      <p:bgPr>
        <a:solidFill>
          <a:srgbClr val="FFFFFF"/>
        </a:solidFill>
        <a:effectLst/>
      </p:bgPr>
    </p:bg>
    <p:spTree>
      <p:nvGrpSpPr>
        <p:cNvPr id="1" name="Shape 115"/>
        <p:cNvGrpSpPr/>
        <p:nvPr/>
      </p:nvGrpSpPr>
      <p:grpSpPr>
        <a:xfrm>
          <a:off x="0" y="0"/>
          <a:ext cx="0" cy="0"/>
          <a:chOff x="0" y="0"/>
          <a:chExt cx="0" cy="0"/>
        </a:xfrm>
      </p:grpSpPr>
      <p:sp>
        <p:nvSpPr>
          <p:cNvPr id="116" name="Google Shape;116;p14"/>
          <p:cNvSpPr/>
          <p:nvPr/>
        </p:nvSpPr>
        <p:spPr>
          <a:xfrm>
            <a:off x="3007550" y="-13750"/>
            <a:ext cx="6139500" cy="5172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7" name="Google Shape;117;p14"/>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19" name="Google Shape;119;p14"/>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0" name="Google Shape;120;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21" name="Google Shape;121;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689B1D6C-AC39-4A74-97AF-C59CE0CB9D4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451146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nside - Black/photo right">
  <p:cSld name="Inside - Black/photo right">
    <p:bg>
      <p:bgPr>
        <a:solidFill>
          <a:srgbClr val="000000"/>
        </a:solidFill>
        <a:effectLst/>
      </p:bgPr>
    </p:bg>
    <p:spTree>
      <p:nvGrpSpPr>
        <p:cNvPr id="1" name="Shape 122"/>
        <p:cNvGrpSpPr/>
        <p:nvPr/>
      </p:nvGrpSpPr>
      <p:grpSpPr>
        <a:xfrm>
          <a:off x="0" y="0"/>
          <a:ext cx="0" cy="0"/>
          <a:chOff x="0" y="0"/>
          <a:chExt cx="0" cy="0"/>
        </a:xfrm>
      </p:grpSpPr>
      <p:pic>
        <p:nvPicPr>
          <p:cNvPr id="123" name="Google Shape;123;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017125" y="50"/>
            <a:ext cx="6126880" cy="5122574"/>
          </a:xfrm>
          <a:prstGeom prst="rect">
            <a:avLst/>
          </a:prstGeom>
          <a:noFill/>
          <a:ln>
            <a:noFill/>
          </a:ln>
        </p:spPr>
      </p:pic>
      <p:sp>
        <p:nvSpPr>
          <p:cNvPr id="124" name="Google Shape;124;p15"/>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26" name="Google Shape;126;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27" name="Google Shape;127;p15"/>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pic>
        <p:nvPicPr>
          <p:cNvPr id="129" name="Google Shape;129;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30" name="Google Shape;130;p15"/>
          <p:cNvSpPr/>
          <p:nvPr/>
        </p:nvSpPr>
        <p:spPr>
          <a:xfrm>
            <a:off x="3007548" y="3047807"/>
            <a:ext cx="2100000" cy="2100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0" name="Slide Number Placeholder 1">
            <a:extLst>
              <a:ext uri="{FF2B5EF4-FFF2-40B4-BE49-F238E27FC236}">
                <a16:creationId xmlns:a16="http://schemas.microsoft.com/office/drawing/2014/main" id="{9D4D6193-60F0-4B02-AEB1-A7B8FA39164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
        <p:nvSpPr>
          <p:cNvPr id="128" name="Google Shape;128;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Tree>
    <p:extLst>
      <p:ext uri="{BB962C8B-B14F-4D97-AF65-F5344CB8AC3E}">
        <p14:creationId xmlns:p14="http://schemas.microsoft.com/office/powerpoint/2010/main" val="3204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nside - Black/grey right">
  <p:cSld name="Inside - Black/grey right">
    <p:bg>
      <p:bgPr>
        <a:solidFill>
          <a:srgbClr val="000000"/>
        </a:solidFill>
        <a:effectLst/>
      </p:bgPr>
    </p:bg>
    <p:spTree>
      <p:nvGrpSpPr>
        <p:cNvPr id="1" name="Shape 131"/>
        <p:cNvGrpSpPr/>
        <p:nvPr/>
      </p:nvGrpSpPr>
      <p:grpSpPr>
        <a:xfrm>
          <a:off x="0" y="0"/>
          <a:ext cx="0" cy="0"/>
          <a:chOff x="0" y="0"/>
          <a:chExt cx="0" cy="0"/>
        </a:xfrm>
      </p:grpSpPr>
      <p:sp>
        <p:nvSpPr>
          <p:cNvPr id="132" name="Google Shape;132;p16"/>
          <p:cNvSpPr/>
          <p:nvPr/>
        </p:nvSpPr>
        <p:spPr>
          <a:xfrm>
            <a:off x="3007550" y="-13750"/>
            <a:ext cx="6139500" cy="5172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3" name="Google Shape;133;p16"/>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5" name="Google Shape;135;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36" name="Google Shape;136;p16"/>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37" name="Google Shape;137;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38" name="Google Shape;138;p1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B9A55D93-D9A9-46FE-93F7-6FE686D9D0A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1307165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nside - White/side photo">
  <p:cSld name="Inside - White/side photo">
    <p:bg>
      <p:bgPr>
        <a:solidFill>
          <a:srgbClr val="FFFFFF"/>
        </a:solidFill>
        <a:effectLst/>
      </p:bgPr>
    </p:bg>
    <p:spTree>
      <p:nvGrpSpPr>
        <p:cNvPr id="1" name="Shape 139"/>
        <p:cNvGrpSpPr/>
        <p:nvPr/>
      </p:nvGrpSpPr>
      <p:grpSpPr>
        <a:xfrm>
          <a:off x="0" y="0"/>
          <a:ext cx="0" cy="0"/>
          <a:chOff x="0" y="0"/>
          <a:chExt cx="0" cy="0"/>
        </a:xfrm>
      </p:grpSpPr>
      <p:sp>
        <p:nvSpPr>
          <p:cNvPr id="140" name="Google Shape;140;p17"/>
          <p:cNvSpPr/>
          <p:nvPr/>
        </p:nvSpPr>
        <p:spPr>
          <a:xfrm>
            <a:off x="6057900" y="-7650"/>
            <a:ext cx="3086100" cy="5158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panose="00000500000000000000" pitchFamily="2" charset="0"/>
                <a:ea typeface="Montserrat"/>
                <a:cs typeface="Montserrat"/>
                <a:sym typeface="Montserrat"/>
              </a:rPr>
              <a:t>Image placeholder</a:t>
            </a:r>
            <a:endParaRPr>
              <a:solidFill>
                <a:srgbClr val="FFFFFF"/>
              </a:solidFill>
              <a:latin typeface="Montserrat" panose="00000500000000000000" pitchFamily="2" charset="0"/>
              <a:ea typeface="Montserrat"/>
              <a:cs typeface="Montserrat"/>
              <a:sym typeface="Montserrat"/>
            </a:endParaRPr>
          </a:p>
        </p:txBody>
      </p:sp>
      <p:sp>
        <p:nvSpPr>
          <p:cNvPr id="141" name="Google Shape;141;p17"/>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43" name="Google Shape;143;p1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44" name="Google Shape;144;p17"/>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45" name="Google Shape;145;p17"/>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46" name="Google Shape;146;p17"/>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47" name="Google Shape;147;p1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27BFE0F5-8A7E-4A35-BE47-7818FF9E5F11}"/>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108303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side - Black/side photo">
  <p:cSld name="Inside - Black/side photo">
    <p:bg>
      <p:bgPr>
        <a:solidFill>
          <a:srgbClr val="000000"/>
        </a:solidFill>
        <a:effectLst/>
      </p:bgPr>
    </p:bg>
    <p:spTree>
      <p:nvGrpSpPr>
        <p:cNvPr id="1" name="Shape 148"/>
        <p:cNvGrpSpPr/>
        <p:nvPr/>
      </p:nvGrpSpPr>
      <p:grpSpPr>
        <a:xfrm>
          <a:off x="0" y="0"/>
          <a:ext cx="0" cy="0"/>
          <a:chOff x="0" y="0"/>
          <a:chExt cx="0" cy="0"/>
        </a:xfrm>
      </p:grpSpPr>
      <p:sp>
        <p:nvSpPr>
          <p:cNvPr id="149" name="Google Shape;149;p18"/>
          <p:cNvSpPr/>
          <p:nvPr/>
        </p:nvSpPr>
        <p:spPr>
          <a:xfrm>
            <a:off x="6057900" y="125"/>
            <a:ext cx="3086100" cy="5158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panose="00000500000000000000" pitchFamily="2" charset="0"/>
                <a:ea typeface="Montserrat"/>
                <a:cs typeface="Montserrat"/>
                <a:sym typeface="Montserrat"/>
              </a:rPr>
              <a:t>Image placeholder</a:t>
            </a:r>
            <a:endParaRPr>
              <a:solidFill>
                <a:srgbClr val="FFFFFF"/>
              </a:solidFill>
              <a:latin typeface="Montserrat" panose="00000500000000000000" pitchFamily="2" charset="0"/>
              <a:ea typeface="Montserrat"/>
              <a:cs typeface="Montserrat"/>
              <a:sym typeface="Montserrat"/>
            </a:endParaRPr>
          </a:p>
        </p:txBody>
      </p:sp>
      <p:sp>
        <p:nvSpPr>
          <p:cNvPr id="150" name="Google Shape;150;p18"/>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52" name="Google Shape;152;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53" name="Google Shape;153;p18"/>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54" name="Google Shape;154;p18"/>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55" name="Google Shape;155;p18"/>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56" name="Google Shape;156;p1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D3A6C3C2-8F25-4D70-BE37-ABC872FD2E11}"/>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136430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nside - Black/side bar">
  <p:cSld name="Inside - Black/side bar">
    <p:bg>
      <p:bgPr>
        <a:solidFill>
          <a:srgbClr val="000000"/>
        </a:solidFill>
        <a:effectLst/>
      </p:bgPr>
    </p:bg>
    <p:spTree>
      <p:nvGrpSpPr>
        <p:cNvPr id="1" name="Shape 167"/>
        <p:cNvGrpSpPr/>
        <p:nvPr/>
      </p:nvGrpSpPr>
      <p:grpSpPr>
        <a:xfrm>
          <a:off x="0" y="0"/>
          <a:ext cx="0" cy="0"/>
          <a:chOff x="0" y="0"/>
          <a:chExt cx="0" cy="0"/>
        </a:xfrm>
      </p:grpSpPr>
      <p:sp>
        <p:nvSpPr>
          <p:cNvPr id="168" name="Google Shape;168;p20"/>
          <p:cNvSpPr/>
          <p:nvPr/>
        </p:nvSpPr>
        <p:spPr>
          <a:xfrm>
            <a:off x="6057900" y="-17575"/>
            <a:ext cx="3132900" cy="5176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9" name="Google Shape;169;p20"/>
          <p:cNvSpPr txBox="1">
            <a:spLocks noGrp="1"/>
          </p:cNvSpPr>
          <p:nvPr>
            <p:ph type="ctrTitle"/>
          </p:nvPr>
        </p:nvSpPr>
        <p:spPr>
          <a:xfrm>
            <a:off x="6277650" y="1359650"/>
            <a:ext cx="2693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70" name="Google Shape;170;p2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72" name="Google Shape;172;p2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73" name="Google Shape;173;p20"/>
          <p:cNvSpPr txBox="1">
            <a:spLocks noGrp="1"/>
          </p:cNvSpPr>
          <p:nvPr>
            <p:ph type="title" idx="2"/>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74" name="Google Shape;174;p20"/>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75" name="Google Shape;175;p20"/>
          <p:cNvSpPr txBox="1">
            <a:spLocks noGrp="1"/>
          </p:cNvSpPr>
          <p:nvPr>
            <p:ph type="subTitle" idx="3"/>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76" name="Google Shape;176;p2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1" name="Slide Number Placeholder 1">
            <a:extLst>
              <a:ext uri="{FF2B5EF4-FFF2-40B4-BE49-F238E27FC236}">
                <a16:creationId xmlns:a16="http://schemas.microsoft.com/office/drawing/2014/main" id="{8202D4FC-7AA1-4922-84F2-0C7B80786EE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939857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 black photo">
  <p:cSld name="Divider - black photo">
    <p:bg>
      <p:bgPr>
        <a:solidFill>
          <a:srgbClr val="000000"/>
        </a:solidFill>
        <a:effectLst/>
      </p:bgPr>
    </p:bg>
    <p:spTree>
      <p:nvGrpSpPr>
        <p:cNvPr id="1" name="Shape 177"/>
        <p:cNvGrpSpPr/>
        <p:nvPr/>
      </p:nvGrpSpPr>
      <p:grpSpPr>
        <a:xfrm>
          <a:off x="0" y="0"/>
          <a:ext cx="0" cy="0"/>
          <a:chOff x="0" y="0"/>
          <a:chExt cx="0" cy="0"/>
        </a:xfrm>
      </p:grpSpPr>
      <p:pic>
        <p:nvPicPr>
          <p:cNvPr id="178" name="Google Shape;178;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26885" y="1575"/>
            <a:ext cx="5134706" cy="5143497"/>
          </a:xfrm>
          <a:prstGeom prst="rect">
            <a:avLst/>
          </a:prstGeom>
          <a:noFill/>
          <a:ln>
            <a:noFill/>
          </a:ln>
        </p:spPr>
      </p:pic>
      <p:sp>
        <p:nvSpPr>
          <p:cNvPr id="179" name="Google Shape;179;p21"/>
          <p:cNvSpPr/>
          <p:nvPr/>
        </p:nvSpPr>
        <p:spPr>
          <a:xfrm>
            <a:off x="4009290"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80" name="Google Shape;180;p21"/>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81" name="Google Shape;181;p21"/>
          <p:cNvSpPr/>
          <p:nvPr/>
        </p:nvSpPr>
        <p:spPr>
          <a:xfrm rot="10800000">
            <a:off x="6583362"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82" name="Google Shape;182;p21"/>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83" name="Google Shape;183;p2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184" name="Google Shape;184;p21"/>
          <p:cNvSpPr txBox="1">
            <a:spLocks noGrp="1"/>
          </p:cNvSpPr>
          <p:nvPr>
            <p:ph type="ctrTitle"/>
          </p:nvPr>
        </p:nvSpPr>
        <p:spPr>
          <a:xfrm>
            <a:off x="354650" y="990600"/>
            <a:ext cx="410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85" name="Google Shape;185;p21"/>
          <p:cNvSpPr txBox="1">
            <a:spLocks noGrp="1"/>
          </p:cNvSpPr>
          <p:nvPr>
            <p:ph type="subTitle" idx="1"/>
          </p:nvPr>
        </p:nvSpPr>
        <p:spPr>
          <a:xfrm>
            <a:off x="354650" y="2453125"/>
            <a:ext cx="410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187" name="Google Shape;187;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B2316142-0D0A-4D3F-B222-0AF8C32DF3AE}"/>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54791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side - Black/title only">
  <p:cSld name="Inside - Black/title only">
    <p:bg>
      <p:bgPr>
        <a:solidFill>
          <a:srgbClr val="000000"/>
        </a:solidFill>
        <a:effectLst/>
      </p:bgPr>
    </p:bg>
    <p:spTree>
      <p:nvGrpSpPr>
        <p:cNvPr id="1" name="Shape 89"/>
        <p:cNvGrpSpPr/>
        <p:nvPr/>
      </p:nvGrpSpPr>
      <p:grpSpPr>
        <a:xfrm>
          <a:off x="0" y="0"/>
          <a:ext cx="0" cy="0"/>
          <a:chOff x="0" y="0"/>
          <a:chExt cx="0" cy="0"/>
        </a:xfrm>
      </p:grpSpPr>
      <p:sp>
        <p:nvSpPr>
          <p:cNvPr id="90" name="Google Shape;90;p1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94" name="Google Shape;94;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pic>
        <p:nvPicPr>
          <p:cNvPr id="95" name="Google Shape;95;p1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000BDBC4-3F02-409D-A9BB-6FD11DAF8DC4}"/>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
        <p:nvSpPr>
          <p:cNvPr id="8" name="Google Shape;126;p15">
            <a:extLst>
              <a:ext uri="{FF2B5EF4-FFF2-40B4-BE49-F238E27FC236}">
                <a16:creationId xmlns:a16="http://schemas.microsoft.com/office/drawing/2014/main" id="{E6BBD920-6A20-994B-863C-066BB958796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55547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 Black/white radiant N">
  <p:cSld name="Divider - Black/white radiant N">
    <p:bg>
      <p:bgPr>
        <a:solidFill>
          <a:srgbClr val="000000"/>
        </a:solidFill>
        <a:effectLst/>
      </p:bgPr>
    </p:bg>
    <p:spTree>
      <p:nvGrpSpPr>
        <p:cNvPr id="1" name="Shape 188"/>
        <p:cNvGrpSpPr/>
        <p:nvPr/>
      </p:nvGrpSpPr>
      <p:grpSpPr>
        <a:xfrm>
          <a:off x="0" y="0"/>
          <a:ext cx="0" cy="0"/>
          <a:chOff x="0" y="0"/>
          <a:chExt cx="0" cy="0"/>
        </a:xfrm>
      </p:grpSpPr>
      <p:sp>
        <p:nvSpPr>
          <p:cNvPr id="189" name="Google Shape;189;p22"/>
          <p:cNvSpPr/>
          <p:nvPr/>
        </p:nvSpPr>
        <p:spPr>
          <a:xfrm>
            <a:off x="4026875" y="-50"/>
            <a:ext cx="5130600" cy="515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90" name="Google Shape;190;p22"/>
          <p:cNvSpPr/>
          <p:nvPr/>
        </p:nvSpPr>
        <p:spPr>
          <a:xfrm>
            <a:off x="4009290"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91" name="Google Shape;191;p22"/>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92" name="Google Shape;192;p22"/>
          <p:cNvSpPr/>
          <p:nvPr/>
        </p:nvSpPr>
        <p:spPr>
          <a:xfrm rot="10800000">
            <a:off x="6583362"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93" name="Google Shape;193;p22"/>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94" name="Google Shape;194;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195" name="Google Shape;195;p22"/>
          <p:cNvSpPr txBox="1">
            <a:spLocks noGrp="1"/>
          </p:cNvSpPr>
          <p:nvPr>
            <p:ph type="ctrTitle"/>
          </p:nvPr>
        </p:nvSpPr>
        <p:spPr>
          <a:xfrm>
            <a:off x="354650" y="990600"/>
            <a:ext cx="34137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96" name="Google Shape;196;p22"/>
          <p:cNvSpPr txBox="1">
            <a:spLocks noGrp="1"/>
          </p:cNvSpPr>
          <p:nvPr>
            <p:ph type="subTitle" idx="1"/>
          </p:nvPr>
        </p:nvSpPr>
        <p:spPr>
          <a:xfrm>
            <a:off x="354650" y="2453125"/>
            <a:ext cx="34137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tabLst/>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198" name="Google Shape;198;p2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47E3B85B-D674-4AA4-A57C-AEB94FFFB1E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3462714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 Black/radiant N outline">
  <p:cSld name="Divider - Black/radiant N outline">
    <p:bg>
      <p:bgPr>
        <a:solidFill>
          <a:srgbClr val="000000"/>
        </a:solidFill>
        <a:effectLst/>
      </p:bgPr>
    </p:bg>
    <p:spTree>
      <p:nvGrpSpPr>
        <p:cNvPr id="1" name="Shape 199"/>
        <p:cNvGrpSpPr/>
        <p:nvPr/>
      </p:nvGrpSpPr>
      <p:grpSpPr>
        <a:xfrm>
          <a:off x="0" y="0"/>
          <a:ext cx="0" cy="0"/>
          <a:chOff x="0" y="0"/>
          <a:chExt cx="0" cy="0"/>
        </a:xfrm>
      </p:grpSpPr>
      <p:pic>
        <p:nvPicPr>
          <p:cNvPr id="204" name="Google Shape;204;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08765" y="0"/>
            <a:ext cx="5135237" cy="5143501"/>
          </a:xfrm>
          <a:prstGeom prst="rect">
            <a:avLst/>
          </a:prstGeom>
          <a:noFill/>
          <a:ln>
            <a:noFill/>
          </a:ln>
        </p:spPr>
      </p:pic>
      <p:sp>
        <p:nvSpPr>
          <p:cNvPr id="200" name="Google Shape;200;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01" name="Google Shape;201;p23"/>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02" name="Google Shape;202;p23"/>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05" name="Google Shape;205;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A2B0E1BD-DC73-4E8A-BE80-3C21E7BA3D5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01905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vider - White/black radiant N">
  <p:cSld name="Divider - White/black radiant N">
    <p:bg>
      <p:bgPr>
        <a:solidFill>
          <a:srgbClr val="FFFFFF"/>
        </a:solidFill>
        <a:effectLst/>
      </p:bgPr>
    </p:bg>
    <p:spTree>
      <p:nvGrpSpPr>
        <p:cNvPr id="1" name="Shape 217"/>
        <p:cNvGrpSpPr/>
        <p:nvPr/>
      </p:nvGrpSpPr>
      <p:grpSpPr>
        <a:xfrm>
          <a:off x="0" y="0"/>
          <a:ext cx="0" cy="0"/>
          <a:chOff x="0" y="0"/>
          <a:chExt cx="0" cy="0"/>
        </a:xfrm>
      </p:grpSpPr>
      <p:sp>
        <p:nvSpPr>
          <p:cNvPr id="218" name="Google Shape;218;p25"/>
          <p:cNvSpPr/>
          <p:nvPr/>
        </p:nvSpPr>
        <p:spPr>
          <a:xfrm>
            <a:off x="4021225" y="-50"/>
            <a:ext cx="5136000" cy="5151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19" name="Google Shape;219;p25"/>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20" name="Google Shape;220;p25"/>
          <p:cNvSpPr/>
          <p:nvPr/>
        </p:nvSpPr>
        <p:spPr>
          <a:xfrm>
            <a:off x="6583326"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21" name="Google Shape;221;p25"/>
          <p:cNvSpPr/>
          <p:nvPr/>
        </p:nvSpPr>
        <p:spPr>
          <a:xfrm rot="10800000">
            <a:off x="6583362"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22" name="Google Shape;222;p25"/>
          <p:cNvSpPr/>
          <p:nvPr/>
        </p:nvSpPr>
        <p:spPr>
          <a:xfrm rot="10800000">
            <a:off x="4009326"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23" name="Google Shape;223;p2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24" name="Google Shape;224;p25"/>
          <p:cNvSpPr txBox="1">
            <a:spLocks noGrp="1"/>
          </p:cNvSpPr>
          <p:nvPr>
            <p:ph type="ctrTitle"/>
          </p:nvPr>
        </p:nvSpPr>
        <p:spPr>
          <a:xfrm>
            <a:off x="354650" y="990600"/>
            <a:ext cx="3386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25" name="Google Shape;225;p25"/>
          <p:cNvSpPr txBox="1">
            <a:spLocks noGrp="1"/>
          </p:cNvSpPr>
          <p:nvPr>
            <p:ph type="subTitle" idx="1"/>
          </p:nvPr>
        </p:nvSpPr>
        <p:spPr>
          <a:xfrm>
            <a:off x="354650" y="2453125"/>
            <a:ext cx="3386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27" name="Google Shape;227;p2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C52E5A91-2B42-40F0-8C0B-F84C0695098D}"/>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3247890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vider - White/radiant N outline">
  <p:cSld name="Divider - White/radiant N outline">
    <p:bg>
      <p:bgPr>
        <a:solidFill>
          <a:srgbClr val="FFFFFF"/>
        </a:solidFill>
        <a:effectLst/>
      </p:bgPr>
    </p:bg>
    <p:spTree>
      <p:nvGrpSpPr>
        <p:cNvPr id="1" name="Shape 228"/>
        <p:cNvGrpSpPr/>
        <p:nvPr/>
      </p:nvGrpSpPr>
      <p:grpSpPr>
        <a:xfrm>
          <a:off x="0" y="0"/>
          <a:ext cx="0" cy="0"/>
          <a:chOff x="0" y="0"/>
          <a:chExt cx="0" cy="0"/>
        </a:xfrm>
      </p:grpSpPr>
      <p:pic>
        <p:nvPicPr>
          <p:cNvPr id="233" name="Google Shape;233;p26"/>
          <p:cNvPicPr preferRelativeResize="0"/>
          <p:nvPr/>
        </p:nvPicPr>
        <p:blipFill rotWithShape="1">
          <a:blip r:embed="rId2" cstate="email">
            <a:alphaModFix amt="15000"/>
            <a:extLst>
              <a:ext uri="{28A0092B-C50C-407E-A947-70E740481C1C}">
                <a14:useLocalDpi xmlns:a14="http://schemas.microsoft.com/office/drawing/2010/main"/>
              </a:ext>
            </a:extLst>
          </a:blip>
          <a:srcRect/>
          <a:stretch/>
        </p:blipFill>
        <p:spPr>
          <a:xfrm>
            <a:off x="4008765" y="0"/>
            <a:ext cx="5135237" cy="5143501"/>
          </a:xfrm>
          <a:prstGeom prst="rect">
            <a:avLst/>
          </a:prstGeom>
          <a:noFill/>
          <a:ln>
            <a:noFill/>
          </a:ln>
        </p:spPr>
      </p:pic>
      <p:sp>
        <p:nvSpPr>
          <p:cNvPr id="229" name="Google Shape;229;p2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30" name="Google Shape;230;p26"/>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31" name="Google Shape;231;p26"/>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34" name="Google Shape;234;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C21D3E27-AC64-4C2F-8675-675DD592A28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112648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 Grey/photo">
  <p:cSld name="Divider - Grey/photo">
    <p:bg>
      <p:bgPr>
        <a:solidFill>
          <a:schemeClr val="accent5"/>
        </a:solidFill>
        <a:effectLst/>
      </p:bgPr>
    </p:bg>
    <p:spTree>
      <p:nvGrpSpPr>
        <p:cNvPr id="1" name="Shape 235"/>
        <p:cNvGrpSpPr/>
        <p:nvPr/>
      </p:nvGrpSpPr>
      <p:grpSpPr>
        <a:xfrm>
          <a:off x="0" y="0"/>
          <a:ext cx="0" cy="0"/>
          <a:chOff x="0" y="0"/>
          <a:chExt cx="0" cy="0"/>
        </a:xfrm>
      </p:grpSpPr>
      <p:pic>
        <p:nvPicPr>
          <p:cNvPr id="236" name="Google Shape;236;p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38825" y="1575"/>
            <a:ext cx="5118498" cy="5143497"/>
          </a:xfrm>
          <a:prstGeom prst="rect">
            <a:avLst/>
          </a:prstGeom>
          <a:noFill/>
          <a:ln>
            <a:noFill/>
          </a:ln>
        </p:spPr>
      </p:pic>
      <p:sp>
        <p:nvSpPr>
          <p:cNvPr id="237" name="Google Shape;237;p27"/>
          <p:cNvSpPr/>
          <p:nvPr/>
        </p:nvSpPr>
        <p:spPr>
          <a:xfrm>
            <a:off x="4009290"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38" name="Google Shape;238;p27"/>
          <p:cNvSpPr/>
          <p:nvPr/>
        </p:nvSpPr>
        <p:spPr>
          <a:xfrm>
            <a:off x="6583326"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39" name="Google Shape;239;p27"/>
          <p:cNvSpPr/>
          <p:nvPr/>
        </p:nvSpPr>
        <p:spPr>
          <a:xfrm rot="10800000">
            <a:off x="6583362"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40" name="Google Shape;240;p27"/>
          <p:cNvSpPr/>
          <p:nvPr/>
        </p:nvSpPr>
        <p:spPr>
          <a:xfrm rot="10800000">
            <a:off x="4009326"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41" name="Google Shape;241;p2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42" name="Google Shape;242;p27"/>
          <p:cNvSpPr txBox="1">
            <a:spLocks noGrp="1"/>
          </p:cNvSpPr>
          <p:nvPr>
            <p:ph type="ctrTitle"/>
          </p:nvPr>
        </p:nvSpPr>
        <p:spPr>
          <a:xfrm>
            <a:off x="354650" y="990600"/>
            <a:ext cx="410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43" name="Google Shape;243;p27"/>
          <p:cNvSpPr txBox="1">
            <a:spLocks noGrp="1"/>
          </p:cNvSpPr>
          <p:nvPr>
            <p:ph type="subTitle" idx="1"/>
          </p:nvPr>
        </p:nvSpPr>
        <p:spPr>
          <a:xfrm>
            <a:off x="354650" y="2453125"/>
            <a:ext cx="410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45" name="Google Shape;245;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83C26096-B3AE-4980-9C49-AE0B3F396C7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556364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Grey/white radiant N">
  <p:cSld name="Divider - Grey/white radiant N">
    <p:bg>
      <p:bgPr>
        <a:solidFill>
          <a:schemeClr val="accent5"/>
        </a:solidFill>
        <a:effectLst/>
      </p:bgPr>
    </p:bg>
    <p:spTree>
      <p:nvGrpSpPr>
        <p:cNvPr id="1" name="Shape 246"/>
        <p:cNvGrpSpPr/>
        <p:nvPr/>
      </p:nvGrpSpPr>
      <p:grpSpPr>
        <a:xfrm>
          <a:off x="0" y="0"/>
          <a:ext cx="0" cy="0"/>
          <a:chOff x="0" y="0"/>
          <a:chExt cx="0" cy="0"/>
        </a:xfrm>
      </p:grpSpPr>
      <p:sp>
        <p:nvSpPr>
          <p:cNvPr id="247" name="Google Shape;247;p28"/>
          <p:cNvSpPr/>
          <p:nvPr/>
        </p:nvSpPr>
        <p:spPr>
          <a:xfrm>
            <a:off x="4021225" y="7625"/>
            <a:ext cx="5122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48" name="Google Shape;248;p28"/>
          <p:cNvSpPr/>
          <p:nvPr/>
        </p:nvSpPr>
        <p:spPr>
          <a:xfrm>
            <a:off x="4009290"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49" name="Google Shape;249;p28"/>
          <p:cNvSpPr/>
          <p:nvPr/>
        </p:nvSpPr>
        <p:spPr>
          <a:xfrm>
            <a:off x="6583326" y="2573712"/>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50" name="Google Shape;250;p28"/>
          <p:cNvSpPr/>
          <p:nvPr/>
        </p:nvSpPr>
        <p:spPr>
          <a:xfrm rot="10800000">
            <a:off x="6583362"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51" name="Google Shape;251;p28"/>
          <p:cNvSpPr/>
          <p:nvPr/>
        </p:nvSpPr>
        <p:spPr>
          <a:xfrm rot="10800000">
            <a:off x="4009326" y="-49"/>
            <a:ext cx="2574000" cy="25743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52" name="Google Shape;252;p2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53" name="Google Shape;253;p28"/>
          <p:cNvSpPr txBox="1">
            <a:spLocks noGrp="1"/>
          </p:cNvSpPr>
          <p:nvPr>
            <p:ph type="ctrTitle"/>
          </p:nvPr>
        </p:nvSpPr>
        <p:spPr>
          <a:xfrm>
            <a:off x="354650" y="990600"/>
            <a:ext cx="33999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54" name="Google Shape;254;p28"/>
          <p:cNvSpPr txBox="1">
            <a:spLocks noGrp="1"/>
          </p:cNvSpPr>
          <p:nvPr>
            <p:ph type="subTitle" idx="1"/>
          </p:nvPr>
        </p:nvSpPr>
        <p:spPr>
          <a:xfrm>
            <a:off x="354650" y="2453125"/>
            <a:ext cx="3399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56" name="Google Shape;256;p2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6EC146BF-A036-4293-97E4-D6156E73D04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507811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 Grey/radiant N outline">
  <p:cSld name="Divider - Grey/radiant N outline">
    <p:bg>
      <p:bgPr>
        <a:solidFill>
          <a:schemeClr val="accent5"/>
        </a:solidFill>
        <a:effectLst/>
      </p:bgPr>
    </p:bg>
    <p:spTree>
      <p:nvGrpSpPr>
        <p:cNvPr id="1" name="Shape 257"/>
        <p:cNvGrpSpPr/>
        <p:nvPr/>
      </p:nvGrpSpPr>
      <p:grpSpPr>
        <a:xfrm>
          <a:off x="0" y="0"/>
          <a:ext cx="0" cy="0"/>
          <a:chOff x="0" y="0"/>
          <a:chExt cx="0" cy="0"/>
        </a:xfrm>
      </p:grpSpPr>
      <p:pic>
        <p:nvPicPr>
          <p:cNvPr id="262" name="Google Shape;262;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08765" y="0"/>
            <a:ext cx="5135237" cy="5143501"/>
          </a:xfrm>
          <a:prstGeom prst="rect">
            <a:avLst/>
          </a:prstGeom>
          <a:noFill/>
          <a:ln>
            <a:noFill/>
          </a:ln>
        </p:spPr>
      </p:pic>
      <p:sp>
        <p:nvSpPr>
          <p:cNvPr id="258" name="Google Shape;258;p2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59" name="Google Shape;259;p29"/>
          <p:cNvSpPr txBox="1">
            <a:spLocks noGrp="1"/>
          </p:cNvSpPr>
          <p:nvPr>
            <p:ph type="ctrTitle"/>
          </p:nvPr>
        </p:nvSpPr>
        <p:spPr>
          <a:xfrm>
            <a:off x="354650" y="990600"/>
            <a:ext cx="410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60" name="Google Shape;260;p29"/>
          <p:cNvSpPr txBox="1">
            <a:spLocks noGrp="1"/>
          </p:cNvSpPr>
          <p:nvPr>
            <p:ph type="subTitle" idx="1"/>
          </p:nvPr>
        </p:nvSpPr>
        <p:spPr>
          <a:xfrm>
            <a:off x="354650" y="2453125"/>
            <a:ext cx="410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63" name="Google Shape;263;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1631D44B-46C4-47E8-8B1E-3CD258D3633D}"/>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3173883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Black/grid">
  <p:cSld name="Divider - Black/grid">
    <p:bg>
      <p:bgPr>
        <a:solidFill>
          <a:srgbClr val="FFFFFF"/>
        </a:solidFill>
        <a:effectLst/>
      </p:bgPr>
    </p:bg>
    <p:spTree>
      <p:nvGrpSpPr>
        <p:cNvPr id="1" name="Shape 264"/>
        <p:cNvGrpSpPr/>
        <p:nvPr/>
      </p:nvGrpSpPr>
      <p:grpSpPr>
        <a:xfrm>
          <a:off x="0" y="0"/>
          <a:ext cx="0" cy="0"/>
          <a:chOff x="0" y="0"/>
          <a:chExt cx="0" cy="0"/>
        </a:xfrm>
      </p:grpSpPr>
      <p:sp>
        <p:nvSpPr>
          <p:cNvPr id="265" name="Google Shape;265;p30"/>
          <p:cNvSpPr/>
          <p:nvPr/>
        </p:nvSpPr>
        <p:spPr>
          <a:xfrm>
            <a:off x="0" y="-17575"/>
            <a:ext cx="4000500" cy="5168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66" name="Google Shape;266;p30"/>
          <p:cNvSpPr/>
          <p:nvPr/>
        </p:nvSpPr>
        <p:spPr>
          <a:xfrm>
            <a:off x="3917975" y="2466125"/>
            <a:ext cx="2659800" cy="26850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267" name="Google Shape;267;p3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988575" y="-17576"/>
            <a:ext cx="5168701" cy="5168701"/>
          </a:xfrm>
          <a:prstGeom prst="rect">
            <a:avLst/>
          </a:prstGeom>
          <a:noFill/>
          <a:ln>
            <a:noFill/>
          </a:ln>
        </p:spPr>
      </p:pic>
      <p:sp>
        <p:nvSpPr>
          <p:cNvPr id="268" name="Google Shape;268;p3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69" name="Google Shape;269;p30"/>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70" name="Google Shape;270;p30"/>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72" name="Google Shape;272;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063DE499-DC05-4971-8531-381571D99BA6}"/>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3115258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White/grid">
  <p:cSld name="Divider - White/grid">
    <p:bg>
      <p:bgPr>
        <a:solidFill>
          <a:srgbClr val="FFFFFF"/>
        </a:solidFill>
        <a:effectLst/>
      </p:bgPr>
    </p:bg>
    <p:spTree>
      <p:nvGrpSpPr>
        <p:cNvPr id="1" name="Shape 273"/>
        <p:cNvGrpSpPr/>
        <p:nvPr/>
      </p:nvGrpSpPr>
      <p:grpSpPr>
        <a:xfrm>
          <a:off x="0" y="0"/>
          <a:ext cx="0" cy="0"/>
          <a:chOff x="0" y="0"/>
          <a:chExt cx="0" cy="0"/>
        </a:xfrm>
      </p:grpSpPr>
      <p:sp>
        <p:nvSpPr>
          <p:cNvPr id="274" name="Google Shape;274;p31"/>
          <p:cNvSpPr/>
          <p:nvPr/>
        </p:nvSpPr>
        <p:spPr>
          <a:xfrm>
            <a:off x="4009300" y="7625"/>
            <a:ext cx="257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75" name="Google Shape;275;p31"/>
          <p:cNvSpPr/>
          <p:nvPr/>
        </p:nvSpPr>
        <p:spPr>
          <a:xfrm>
            <a:off x="4009290"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76" name="Google Shape;276;p31"/>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77" name="Google Shape;277;p31"/>
          <p:cNvSpPr/>
          <p:nvPr/>
        </p:nvSpPr>
        <p:spPr>
          <a:xfrm rot="10800000">
            <a:off x="6583362"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78" name="Google Shape;278;p31"/>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79" name="Google Shape;279;p3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80" name="Google Shape;280;p31"/>
          <p:cNvSpPr txBox="1">
            <a:spLocks noGrp="1"/>
          </p:cNvSpPr>
          <p:nvPr>
            <p:ph type="ctrTitle"/>
          </p:nvPr>
        </p:nvSpPr>
        <p:spPr>
          <a:xfrm>
            <a:off x="354650" y="990600"/>
            <a:ext cx="41289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81" name="Google Shape;281;p31"/>
          <p:cNvSpPr txBox="1">
            <a:spLocks noGrp="1"/>
          </p:cNvSpPr>
          <p:nvPr>
            <p:ph type="subTitle" idx="1"/>
          </p:nvPr>
        </p:nvSpPr>
        <p:spPr>
          <a:xfrm>
            <a:off x="354650" y="2453125"/>
            <a:ext cx="4128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283" name="Google Shape;283;p3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8D257491-8FCC-41CB-953D-5F84DA3DD64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1999967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 Black">
  <p:cSld name="Quote - Black">
    <p:bg>
      <p:bgPr>
        <a:solidFill>
          <a:srgbClr val="000000"/>
        </a:solidFill>
        <a:effectLst/>
      </p:bgPr>
    </p:bg>
    <p:spTree>
      <p:nvGrpSpPr>
        <p:cNvPr id="1" name="Shape 284"/>
        <p:cNvGrpSpPr/>
        <p:nvPr/>
      </p:nvGrpSpPr>
      <p:grpSpPr>
        <a:xfrm>
          <a:off x="0" y="0"/>
          <a:ext cx="0" cy="0"/>
          <a:chOff x="0" y="0"/>
          <a:chExt cx="0" cy="0"/>
        </a:xfrm>
      </p:grpSpPr>
      <p:sp>
        <p:nvSpPr>
          <p:cNvPr id="285" name="Google Shape;285;p32"/>
          <p:cNvSpPr/>
          <p:nvPr/>
        </p:nvSpPr>
        <p:spPr>
          <a:xfrm>
            <a:off x="-19050" y="2514600"/>
            <a:ext cx="2618100" cy="2644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86" name="Google Shape;286;p3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87" name="Google Shape;287;p32"/>
          <p:cNvSpPr/>
          <p:nvPr/>
        </p:nvSpPr>
        <p:spPr>
          <a:xfrm rot="10800000">
            <a:off x="6525900" y="-19050"/>
            <a:ext cx="2618100" cy="2644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89" name="Google Shape;289;p32"/>
          <p:cNvSpPr txBox="1"/>
          <p:nvPr/>
        </p:nvSpPr>
        <p:spPr>
          <a:xfrm>
            <a:off x="1308261" y="500178"/>
            <a:ext cx="645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0">
                <a:solidFill>
                  <a:schemeClr val="accent1"/>
                </a:solidFill>
              </a:rPr>
              <a:t>“</a:t>
            </a:r>
            <a:endParaRPr sz="15000">
              <a:solidFill>
                <a:schemeClr val="accent1"/>
              </a:solidFill>
            </a:endParaRPr>
          </a:p>
        </p:txBody>
      </p:sp>
      <p:sp>
        <p:nvSpPr>
          <p:cNvPr id="290" name="Google Shape;290;p32"/>
          <p:cNvSpPr txBox="1">
            <a:spLocks noGrp="1"/>
          </p:cNvSpPr>
          <p:nvPr>
            <p:ph type="ctrTitle"/>
          </p:nvPr>
        </p:nvSpPr>
        <p:spPr>
          <a:xfrm>
            <a:off x="1444900" y="1565050"/>
            <a:ext cx="5081100" cy="13893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291" name="Google Shape;291;p32"/>
          <p:cNvSpPr txBox="1">
            <a:spLocks noGrp="1"/>
          </p:cNvSpPr>
          <p:nvPr>
            <p:ph type="subTitle" idx="1"/>
          </p:nvPr>
        </p:nvSpPr>
        <p:spPr>
          <a:xfrm>
            <a:off x="1444900" y="2801950"/>
            <a:ext cx="5064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292" name="Google Shape;292;p3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52A62E47-4F2A-4A75-BED7-E049CB341766}"/>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358385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side - White/grey right" userDrawn="1">
  <p:cSld name="Inside - White/grey right">
    <p:bg>
      <p:bgPr>
        <a:solidFill>
          <a:srgbClr val="FFFFFF"/>
        </a:solidFill>
        <a:effectLst/>
      </p:bgPr>
    </p:bg>
    <p:spTree>
      <p:nvGrpSpPr>
        <p:cNvPr id="1" name="Shape 115"/>
        <p:cNvGrpSpPr/>
        <p:nvPr/>
      </p:nvGrpSpPr>
      <p:grpSpPr>
        <a:xfrm>
          <a:off x="0" y="0"/>
          <a:ext cx="0" cy="0"/>
          <a:chOff x="0" y="0"/>
          <a:chExt cx="0" cy="0"/>
        </a:xfrm>
      </p:grpSpPr>
      <p:sp>
        <p:nvSpPr>
          <p:cNvPr id="116" name="Google Shape;116;p14"/>
          <p:cNvSpPr/>
          <p:nvPr/>
        </p:nvSpPr>
        <p:spPr>
          <a:xfrm>
            <a:off x="3007550" y="-13750"/>
            <a:ext cx="6139500" cy="5172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pic>
        <p:nvPicPr>
          <p:cNvPr id="121" name="Google Shape;121;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689B1D6C-AC39-4A74-97AF-C59CE0CB9D4C}"/>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rPr>
              <a:pPr/>
              <a:t>‹#›</a:t>
            </a:fld>
            <a:endParaRPr lang="en-PH">
              <a:solidFill>
                <a:schemeClr val="tx1"/>
              </a:solidFill>
            </a:endParaRPr>
          </a:p>
        </p:txBody>
      </p:sp>
      <p:sp>
        <p:nvSpPr>
          <p:cNvPr id="9" name="Google Shape;126;p15">
            <a:extLst>
              <a:ext uri="{FF2B5EF4-FFF2-40B4-BE49-F238E27FC236}">
                <a16:creationId xmlns:a16="http://schemas.microsoft.com/office/drawing/2014/main" id="{54817602-922B-E44A-846E-A59EF34BBB54}"/>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167861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 White">
  <p:cSld name="Quote - White">
    <p:bg>
      <p:bgPr>
        <a:solidFill>
          <a:srgbClr val="FFFFFF"/>
        </a:solidFill>
        <a:effectLst/>
      </p:bgPr>
    </p:bg>
    <p:spTree>
      <p:nvGrpSpPr>
        <p:cNvPr id="1" name="Shape 293"/>
        <p:cNvGrpSpPr/>
        <p:nvPr/>
      </p:nvGrpSpPr>
      <p:grpSpPr>
        <a:xfrm>
          <a:off x="0" y="0"/>
          <a:ext cx="0" cy="0"/>
          <a:chOff x="0" y="0"/>
          <a:chExt cx="0" cy="0"/>
        </a:xfrm>
      </p:grpSpPr>
      <p:sp>
        <p:nvSpPr>
          <p:cNvPr id="294" name="Google Shape;294;p33"/>
          <p:cNvSpPr/>
          <p:nvPr/>
        </p:nvSpPr>
        <p:spPr>
          <a:xfrm>
            <a:off x="-19050" y="2514600"/>
            <a:ext cx="2618100" cy="26442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95" name="Google Shape;295;p3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296" name="Google Shape;296;p33"/>
          <p:cNvSpPr/>
          <p:nvPr/>
        </p:nvSpPr>
        <p:spPr>
          <a:xfrm rot="10800000">
            <a:off x="6525900" y="-19050"/>
            <a:ext cx="2618100" cy="26442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98" name="Google Shape;298;p33"/>
          <p:cNvSpPr txBox="1"/>
          <p:nvPr/>
        </p:nvSpPr>
        <p:spPr>
          <a:xfrm>
            <a:off x="1308261" y="500178"/>
            <a:ext cx="645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0">
                <a:solidFill>
                  <a:schemeClr val="accent1"/>
                </a:solidFill>
              </a:rPr>
              <a:t>“</a:t>
            </a:r>
            <a:endParaRPr sz="15000">
              <a:solidFill>
                <a:schemeClr val="accent1"/>
              </a:solidFill>
            </a:endParaRPr>
          </a:p>
        </p:txBody>
      </p:sp>
      <p:sp>
        <p:nvSpPr>
          <p:cNvPr id="299" name="Google Shape;299;p33"/>
          <p:cNvSpPr txBox="1">
            <a:spLocks noGrp="1"/>
          </p:cNvSpPr>
          <p:nvPr>
            <p:ph type="ctrTitle"/>
          </p:nvPr>
        </p:nvSpPr>
        <p:spPr>
          <a:xfrm>
            <a:off x="1444900" y="1565050"/>
            <a:ext cx="5081100" cy="13893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00" name="Google Shape;300;p33"/>
          <p:cNvSpPr txBox="1">
            <a:spLocks noGrp="1"/>
          </p:cNvSpPr>
          <p:nvPr>
            <p:ph type="subTitle" idx="1"/>
          </p:nvPr>
        </p:nvSpPr>
        <p:spPr>
          <a:xfrm>
            <a:off x="1444900" y="2801950"/>
            <a:ext cx="50811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301" name="Google Shape;301;p3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D8A4CFBD-F6DE-412C-9C44-E087288BFC1E}"/>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3528346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 you - Black">
  <p:cSld name="Thank you - Black">
    <p:bg>
      <p:bgPr>
        <a:solidFill>
          <a:srgbClr val="000000"/>
        </a:solidFill>
        <a:effectLst/>
      </p:bgPr>
    </p:bg>
    <p:spTree>
      <p:nvGrpSpPr>
        <p:cNvPr id="1" name="Shape 302"/>
        <p:cNvGrpSpPr/>
        <p:nvPr/>
      </p:nvGrpSpPr>
      <p:grpSpPr>
        <a:xfrm>
          <a:off x="0" y="0"/>
          <a:ext cx="0" cy="0"/>
          <a:chOff x="0" y="0"/>
          <a:chExt cx="0" cy="0"/>
        </a:xfrm>
      </p:grpSpPr>
      <p:sp>
        <p:nvSpPr>
          <p:cNvPr id="303" name="Google Shape;303;p34"/>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04" name="Google Shape;304;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06" name="Google Shape;306;p34"/>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a:solidFill>
                  <a:srgbClr val="FFFFFF"/>
                </a:solidFill>
                <a:latin typeface="Montserrat" panose="00000500000000000000" pitchFamily="2" charset="0"/>
                <a:ea typeface="Montserrat"/>
                <a:cs typeface="Montserrat"/>
                <a:sym typeface="Montserrat"/>
              </a:rPr>
              <a:t>Thank you.</a:t>
            </a:r>
            <a:endParaRPr sz="1900" b="1">
              <a:solidFill>
                <a:srgbClr val="FFFFFF"/>
              </a:solidFill>
              <a:latin typeface="Montserrat" panose="00000500000000000000" pitchFamily="2" charset="0"/>
              <a:ea typeface="Montserrat"/>
              <a:cs typeface="Montserrat"/>
              <a:sym typeface="Montserrat"/>
            </a:endParaRPr>
          </a:p>
        </p:txBody>
      </p:sp>
      <p:sp>
        <p:nvSpPr>
          <p:cNvPr id="307" name="Google Shape;307;p34"/>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08" name="Google Shape;308;p34"/>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09" name="Google Shape;309;p3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A24DAB37-606E-4530-933E-05066D5CC8E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3063154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nd slide - black">
  <p:cSld name="End slide - black">
    <p:bg>
      <p:bgPr>
        <a:solidFill>
          <a:srgbClr val="000000"/>
        </a:solidFill>
        <a:effectLst/>
      </p:bgPr>
    </p:bg>
    <p:spTree>
      <p:nvGrpSpPr>
        <p:cNvPr id="1" name="Shape 318"/>
        <p:cNvGrpSpPr/>
        <p:nvPr/>
      </p:nvGrpSpPr>
      <p:grpSpPr>
        <a:xfrm>
          <a:off x="0" y="0"/>
          <a:ext cx="0" cy="0"/>
          <a:chOff x="0" y="0"/>
          <a:chExt cx="0" cy="0"/>
        </a:xfrm>
      </p:grpSpPr>
      <p:sp>
        <p:nvSpPr>
          <p:cNvPr id="319" name="Google Shape;319;p36"/>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20" name="Google Shape;320;p3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22" name="Google Shape;322;p36"/>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23" name="Google Shape;323;p36"/>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24" name="Google Shape;324;p3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8" name="Slide Number Placeholder 1">
            <a:extLst>
              <a:ext uri="{FF2B5EF4-FFF2-40B4-BE49-F238E27FC236}">
                <a16:creationId xmlns:a16="http://schemas.microsoft.com/office/drawing/2014/main" id="{71FCCCF3-68C9-4439-B4FE-3FEEACB3E5CA}"/>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24988826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 slide - white">
  <p:cSld name="End slide - white">
    <p:bg>
      <p:bgPr>
        <a:solidFill>
          <a:srgbClr val="FFFFFF"/>
        </a:solidFill>
        <a:effectLst/>
      </p:bgPr>
    </p:bg>
    <p:spTree>
      <p:nvGrpSpPr>
        <p:cNvPr id="1" name="Shape 325"/>
        <p:cNvGrpSpPr/>
        <p:nvPr/>
      </p:nvGrpSpPr>
      <p:grpSpPr>
        <a:xfrm>
          <a:off x="0" y="0"/>
          <a:ext cx="0" cy="0"/>
          <a:chOff x="0" y="0"/>
          <a:chExt cx="0" cy="0"/>
        </a:xfrm>
      </p:grpSpPr>
      <p:sp>
        <p:nvSpPr>
          <p:cNvPr id="326" name="Google Shape;326;p37"/>
          <p:cNvSpPr/>
          <p:nvPr/>
        </p:nvSpPr>
        <p:spPr>
          <a:xfrm>
            <a:off x="0" y="50"/>
            <a:ext cx="5107500" cy="51588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27" name="Google Shape;327;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29" name="Google Shape;329;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SzPts val="1200"/>
              <a:buNone/>
              <a:defRPr sz="1200" b="1">
                <a:latin typeface="Montserrat" panose="00000500000000000000" pitchFamily="2"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330" name="Google Shape;330;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4325" lvl="0" indent="-314325" rtl="0">
              <a:lnSpc>
                <a:spcPct val="100000"/>
              </a:lnSpc>
              <a:spcBef>
                <a:spcPts val="0"/>
              </a:spcBef>
              <a:spcAft>
                <a:spcPts val="0"/>
              </a:spcAft>
              <a:buSzPts val="1200"/>
              <a:buNone/>
              <a:defRPr sz="1200">
                <a:latin typeface="Montserrat" panose="00000500000000000000" pitchFamily="2"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pic>
        <p:nvPicPr>
          <p:cNvPr id="331" name="Google Shape;331;p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8" name="Slide Number Placeholder 1">
            <a:extLst>
              <a:ext uri="{FF2B5EF4-FFF2-40B4-BE49-F238E27FC236}">
                <a16:creationId xmlns:a16="http://schemas.microsoft.com/office/drawing/2014/main" id="{F12DD23D-F10A-4D50-90AE-90BE016AC95D}"/>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extLst>
      <p:ext uri="{BB962C8B-B14F-4D97-AF65-F5344CB8AC3E}">
        <p14:creationId xmlns:p14="http://schemas.microsoft.com/office/powerpoint/2010/main" val="677608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Inside - White/title/body text">
    <p:spTree>
      <p:nvGrpSpPr>
        <p:cNvPr id="1" name=""/>
        <p:cNvGrpSpPr/>
        <p:nvPr/>
      </p:nvGrpSpPr>
      <p:grpSpPr>
        <a:xfrm>
          <a:off x="0" y="0"/>
          <a:ext cx="0" cy="0"/>
          <a:chOff x="0" y="0"/>
          <a:chExt cx="0" cy="0"/>
        </a:xfrm>
      </p:grpSpPr>
      <p:pic>
        <p:nvPicPr>
          <p:cNvPr id="11" name="Google Shape;104;p11">
            <a:extLst>
              <a:ext uri="{FF2B5EF4-FFF2-40B4-BE49-F238E27FC236}">
                <a16:creationId xmlns:a16="http://schemas.microsoft.com/office/drawing/2014/main" id="{8588814F-1669-CB41-A1AA-D2E3C1944401}"/>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640"/>
            <a:ext cx="9144000" cy="5142215"/>
          </a:xfrm>
          <a:prstGeom prst="rect">
            <a:avLst/>
          </a:prstGeom>
          <a:noFill/>
          <a:ln>
            <a:noFill/>
          </a:ln>
        </p:spPr>
      </p:pic>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8" name="Google Shape;103;p11">
            <a:extLst>
              <a:ext uri="{FF2B5EF4-FFF2-40B4-BE49-F238E27FC236}">
                <a16:creationId xmlns:a16="http://schemas.microsoft.com/office/drawing/2014/main" id="{73E9ED12-B3EA-ED4E-B8D9-D529E0C5D38E}"/>
              </a:ext>
            </a:extLst>
          </p:cNvPr>
          <p:cNvSpPr/>
          <p:nvPr userDrawn="1"/>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2" name="Title 1">
            <a:extLst>
              <a:ext uri="{FF2B5EF4-FFF2-40B4-BE49-F238E27FC236}">
                <a16:creationId xmlns:a16="http://schemas.microsoft.com/office/drawing/2014/main" id="{5CD43E3E-AC02-CB45-979F-7390324F3FA0}"/>
              </a:ext>
            </a:extLst>
          </p:cNvPr>
          <p:cNvSpPr>
            <a:spLocks noGrp="1"/>
          </p:cNvSpPr>
          <p:nvPr>
            <p:ph type="title" hasCustomPrompt="1"/>
          </p:nvPr>
        </p:nvSpPr>
        <p:spPr>
          <a:xfrm>
            <a:off x="356616" y="292608"/>
            <a:ext cx="8430768" cy="393192"/>
          </a:xfrm>
        </p:spPr>
        <p:txBody>
          <a:bodyPr anchor="ctr"/>
          <a:lstStyle/>
          <a:p>
            <a:r>
              <a:rPr lang="en-US"/>
              <a:t>Click to add title</a:t>
            </a:r>
          </a:p>
        </p:txBody>
      </p:sp>
      <p:sp>
        <p:nvSpPr>
          <p:cNvPr id="16" name="Text Placeholder 9">
            <a:extLst>
              <a:ext uri="{FF2B5EF4-FFF2-40B4-BE49-F238E27FC236}">
                <a16:creationId xmlns:a16="http://schemas.microsoft.com/office/drawing/2014/main" id="{460EDF66-F15A-1D4E-8933-8EA90557A8E3}"/>
              </a:ext>
            </a:extLst>
          </p:cNvPr>
          <p:cNvSpPr>
            <a:spLocks noGrp="1"/>
          </p:cNvSpPr>
          <p:nvPr>
            <p:ph type="body" sz="quarter" idx="10" hasCustomPrompt="1"/>
          </p:nvPr>
        </p:nvSpPr>
        <p:spPr>
          <a:xfrm>
            <a:off x="356616" y="558292"/>
            <a:ext cx="8430768"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281414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nside - White/photo right 2">
  <p:cSld name="Inside - White/photo right 2">
    <p:spTree>
      <p:nvGrpSpPr>
        <p:cNvPr id="1" name="Shape 153"/>
        <p:cNvGrpSpPr/>
        <p:nvPr/>
      </p:nvGrpSpPr>
      <p:grpSpPr>
        <a:xfrm>
          <a:off x="0" y="0"/>
          <a:ext cx="0" cy="0"/>
          <a:chOff x="0" y="0"/>
          <a:chExt cx="0" cy="0"/>
        </a:xfrm>
      </p:grpSpPr>
      <p:sp>
        <p:nvSpPr>
          <p:cNvPr id="155" name="Google Shape;155;p16"/>
          <p:cNvSpPr/>
          <p:nvPr/>
        </p:nvSpPr>
        <p:spPr>
          <a:xfrm>
            <a:off x="6042660" y="0"/>
            <a:ext cx="3101340" cy="5143500"/>
          </a:xfrm>
          <a:prstGeom prst="rect">
            <a:avLst/>
          </a:prstGeom>
          <a:solidFill>
            <a:srgbClr val="CBCB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Montserrat" panose="00000500000000000000" pitchFamily="2" charset="0"/>
                <a:ea typeface="Montserrat"/>
                <a:cs typeface="Montserrat"/>
                <a:sym typeface="Montserrat"/>
              </a:rPr>
              <a:t>Image placeholder</a:t>
            </a:r>
            <a:endParaRPr sz="1800">
              <a:latin typeface="Montserrat" panose="00000500000000000000" pitchFamily="2" charset="0"/>
              <a:ea typeface="Montserrat"/>
              <a:cs typeface="Montserrat"/>
              <a:sym typeface="Montserrat"/>
            </a:endParaRPr>
          </a:p>
        </p:txBody>
      </p:sp>
      <p:sp>
        <p:nvSpPr>
          <p:cNvPr id="156" name="Google Shape;156;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58" name="Google Shape;158;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60" name="Google Shape;160;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 name="Slide Number Placeholder 1">
            <a:extLst>
              <a:ext uri="{FF2B5EF4-FFF2-40B4-BE49-F238E27FC236}">
                <a16:creationId xmlns:a16="http://schemas.microsoft.com/office/drawing/2014/main" id="{025FB8C5-4D3D-45B9-8ECA-AD8A331D96A9}"/>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1" name="Google Shape;101;p10"/>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 y="-2773"/>
            <a:ext cx="354650" cy="355945"/>
          </a:xfrm>
          <a:prstGeom prst="rect">
            <a:avLst/>
          </a:prstGeom>
          <a:noFill/>
          <a:ln>
            <a:noFill/>
          </a:ln>
        </p:spPr>
      </p:pic>
    </p:spTree>
    <p:extLst>
      <p:ext uri="{BB962C8B-B14F-4D97-AF65-F5344CB8AC3E}">
        <p14:creationId xmlns:p14="http://schemas.microsoft.com/office/powerpoint/2010/main" val="214633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nside - sideba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1349514"/>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1" name="Title 1">
            <a:extLst>
              <a:ext uri="{FF2B5EF4-FFF2-40B4-BE49-F238E27FC236}">
                <a16:creationId xmlns:a16="http://schemas.microsoft.com/office/drawing/2014/main" id="{8A450711-8E36-AC4C-84F7-DE22F00933B3}"/>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2" name="Text Placeholder 9">
            <a:extLst>
              <a:ext uri="{FF2B5EF4-FFF2-40B4-BE49-F238E27FC236}">
                <a16:creationId xmlns:a16="http://schemas.microsoft.com/office/drawing/2014/main" id="{83E234E1-E4C6-A14C-80E5-661754841B6B}"/>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2429606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nside - White/title/body text 2">
  <p:cSld name="Inside - White/title/body text 2">
    <p:spTree>
      <p:nvGrpSpPr>
        <p:cNvPr id="1" name="Shape 583"/>
        <p:cNvGrpSpPr/>
        <p:nvPr/>
      </p:nvGrpSpPr>
      <p:grpSpPr>
        <a:xfrm>
          <a:off x="0" y="0"/>
          <a:ext cx="0" cy="0"/>
          <a:chOff x="0" y="0"/>
          <a:chExt cx="0" cy="0"/>
        </a:xfrm>
      </p:grpSpPr>
      <p:sp>
        <p:nvSpPr>
          <p:cNvPr id="584" name="Google Shape;584;p78"/>
          <p:cNvSpPr/>
          <p:nvPr/>
        </p:nvSpPr>
        <p:spPr>
          <a:xfrm rot="10800000">
            <a:off x="6583362" y="-49"/>
            <a:ext cx="2574000" cy="2574300"/>
          </a:xfrm>
          <a:prstGeom prst="rtTriangle">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pic>
        <p:nvPicPr>
          <p:cNvPr id="585" name="Google Shape;585;p78"/>
          <p:cNvPicPr preferRelativeResize="0"/>
          <p:nvPr/>
        </p:nvPicPr>
        <p:blipFill rotWithShape="1">
          <a:blip r:embed="rId2">
            <a:alphaModFix/>
          </a:blip>
          <a:srcRect/>
          <a:stretch/>
        </p:blipFill>
        <p:spPr>
          <a:xfrm>
            <a:off x="0" y="644"/>
            <a:ext cx="9143994" cy="5142213"/>
          </a:xfrm>
          <a:prstGeom prst="rect">
            <a:avLst/>
          </a:prstGeom>
          <a:noFill/>
          <a:ln>
            <a:noFill/>
          </a:ln>
        </p:spPr>
      </p:pic>
      <p:sp>
        <p:nvSpPr>
          <p:cNvPr id="586" name="Google Shape;586;p78"/>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SzPts val="1900"/>
              <a:buNone/>
              <a:defRPr>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r>
              <a:rPr lang="en-US"/>
              <a:t>Click to edit Master title style</a:t>
            </a:r>
            <a:endParaRPr/>
          </a:p>
        </p:txBody>
      </p:sp>
      <p:sp>
        <p:nvSpPr>
          <p:cNvPr id="587" name="Google Shape;587;p78"/>
          <p:cNvSpPr txBox="1">
            <a:spLocks noGrp="1"/>
          </p:cNvSpPr>
          <p:nvPr>
            <p:ph type="body" idx="1"/>
          </p:nvPr>
        </p:nvSpPr>
        <p:spPr>
          <a:xfrm>
            <a:off x="354650" y="1152475"/>
            <a:ext cx="8434800" cy="3416400"/>
          </a:xfrm>
          <a:prstGeom prst="rect">
            <a:avLst/>
          </a:prstGeom>
          <a:noFill/>
          <a:ln>
            <a:noFill/>
          </a:ln>
        </p:spPr>
        <p:txBody>
          <a:bodyPr spcFirstLastPara="1" wrap="square" lIns="0" tIns="91425" rIns="0" bIns="91425" anchor="t" anchorCtr="0">
            <a:noAutofit/>
          </a:bodyPr>
          <a:lstStyle>
            <a:lvl1pPr marL="457189" lvl="0" indent="-311142" algn="l" rtl="0">
              <a:lnSpc>
                <a:spcPct val="100000"/>
              </a:lnSpc>
              <a:spcBef>
                <a:spcPts val="0"/>
              </a:spcBef>
              <a:spcAft>
                <a:spcPts val="0"/>
              </a:spcAft>
              <a:buSzPts val="1300"/>
              <a:buChar char="■"/>
              <a:defRPr>
                <a:latin typeface="Montserrat"/>
                <a:ea typeface="Montserrat"/>
                <a:cs typeface="Montserrat"/>
                <a:sym typeface="Montserrat"/>
              </a:defRPr>
            </a:lvl1pPr>
            <a:lvl2pPr marL="914378" lvl="1" indent="-304793" algn="l" rtl="0">
              <a:lnSpc>
                <a:spcPct val="100000"/>
              </a:lnSpc>
              <a:spcBef>
                <a:spcPts val="1600"/>
              </a:spcBef>
              <a:spcAft>
                <a:spcPts val="0"/>
              </a:spcAft>
              <a:buSzPts val="1200"/>
              <a:buChar char="⎼"/>
              <a:defRPr/>
            </a:lvl2pPr>
            <a:lvl3pPr marL="1371566" lvl="2" indent="-292093" algn="l" rtl="0">
              <a:lnSpc>
                <a:spcPct val="100000"/>
              </a:lnSpc>
              <a:spcBef>
                <a:spcPts val="1600"/>
              </a:spcBef>
              <a:spcAft>
                <a:spcPts val="0"/>
              </a:spcAft>
              <a:buSzPts val="1000"/>
              <a:buChar char="○"/>
              <a:defRPr/>
            </a:lvl3pPr>
            <a:lvl4pPr marL="1828754" lvl="3" indent="-292093" algn="l" rtl="0">
              <a:lnSpc>
                <a:spcPct val="100000"/>
              </a:lnSpc>
              <a:spcBef>
                <a:spcPts val="1600"/>
              </a:spcBef>
              <a:spcAft>
                <a:spcPts val="0"/>
              </a:spcAft>
              <a:buSzPts val="1000"/>
              <a:buChar char="■"/>
              <a:defRPr/>
            </a:lvl4pPr>
            <a:lvl5pPr marL="2285943" lvl="4" indent="-292093" algn="l" rtl="0">
              <a:lnSpc>
                <a:spcPct val="100000"/>
              </a:lnSpc>
              <a:spcBef>
                <a:spcPts val="1600"/>
              </a:spcBef>
              <a:spcAft>
                <a:spcPts val="0"/>
              </a:spcAft>
              <a:buSzPts val="1000"/>
              <a:buChar char="⎼"/>
              <a:defRPr/>
            </a:lvl5pPr>
            <a:lvl6pPr marL="2743132" lvl="5" indent="-292093" algn="l" rtl="0">
              <a:lnSpc>
                <a:spcPct val="100000"/>
              </a:lnSpc>
              <a:spcBef>
                <a:spcPts val="1600"/>
              </a:spcBef>
              <a:spcAft>
                <a:spcPts val="0"/>
              </a:spcAft>
              <a:buSzPts val="1000"/>
              <a:buChar char="○"/>
              <a:defRPr/>
            </a:lvl6pPr>
            <a:lvl7pPr marL="3200320" lvl="6" indent="-292093" algn="l" rtl="0">
              <a:lnSpc>
                <a:spcPct val="100000"/>
              </a:lnSpc>
              <a:spcBef>
                <a:spcPts val="1600"/>
              </a:spcBef>
              <a:spcAft>
                <a:spcPts val="0"/>
              </a:spcAft>
              <a:buSzPts val="1000"/>
              <a:buChar char="■"/>
              <a:defRPr/>
            </a:lvl7pPr>
            <a:lvl8pPr marL="3657509" lvl="7" indent="-292093" algn="l" rtl="0">
              <a:lnSpc>
                <a:spcPct val="100000"/>
              </a:lnSpc>
              <a:spcBef>
                <a:spcPts val="1600"/>
              </a:spcBef>
              <a:spcAft>
                <a:spcPts val="0"/>
              </a:spcAft>
              <a:buSzPts val="1000"/>
              <a:buChar char="⎼"/>
              <a:defRPr/>
            </a:lvl8pPr>
            <a:lvl9pPr marL="4114697" lvl="8" indent="-292093" algn="l" rtl="0">
              <a:lnSpc>
                <a:spcPct val="100000"/>
              </a:lnSpc>
              <a:spcBef>
                <a:spcPts val="1600"/>
              </a:spcBef>
              <a:spcAft>
                <a:spcPts val="1600"/>
              </a:spcAft>
              <a:buSzPts val="1000"/>
              <a:buChar char="○"/>
              <a:defRPr/>
            </a:lvl9pPr>
          </a:lstStyle>
          <a:p>
            <a:pPr lvl="0"/>
            <a:r>
              <a:rPr lang="en-US"/>
              <a:t>Click to edit Master text styles</a:t>
            </a:r>
          </a:p>
        </p:txBody>
      </p:sp>
      <p:sp>
        <p:nvSpPr>
          <p:cNvPr id="588" name="Google Shape;588;p7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u="none" strike="noStrike" cap="none">
                <a:solidFill>
                  <a:srgbClr val="888888"/>
                </a:solidFill>
                <a:latin typeface="Montserrat"/>
                <a:ea typeface="Montserrat"/>
                <a:cs typeface="Montserrat"/>
                <a:sym typeface="Montserrat"/>
              </a:rPr>
              <a:t>© 2022 Nielsen Consumer LLC. All Rights Reserved.</a:t>
            </a:r>
            <a:endParaRPr sz="500" b="0" i="0" u="none" strike="noStrike" cap="none">
              <a:solidFill>
                <a:srgbClr val="888888"/>
              </a:solidFill>
              <a:latin typeface="Montserrat"/>
              <a:ea typeface="Montserrat"/>
              <a:cs typeface="Montserrat"/>
              <a:sym typeface="Montserrat"/>
            </a:endParaRPr>
          </a:p>
        </p:txBody>
      </p:sp>
      <p:sp>
        <p:nvSpPr>
          <p:cNvPr id="589" name="Google Shape;589;p78"/>
          <p:cNvSpPr txBox="1">
            <a:spLocks noGrp="1"/>
          </p:cNvSpPr>
          <p:nvPr>
            <p:ph type="subTitle" idx="2"/>
          </p:nvPr>
        </p:nvSpPr>
        <p:spPr>
          <a:xfrm>
            <a:off x="354650" y="620550"/>
            <a:ext cx="8434800" cy="3843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5"/>
              </a:buClr>
              <a:buSzPts val="1500"/>
              <a:buNone/>
              <a:defRPr sz="1500">
                <a:solidFill>
                  <a:schemeClr val="accent5"/>
                </a:solidFill>
                <a:latin typeface="Montserrat"/>
                <a:ea typeface="Montserrat"/>
                <a:cs typeface="Montserrat"/>
                <a:sym typeface="Montserrat"/>
              </a:defRPr>
            </a:lvl1pPr>
            <a:lvl2pPr lvl="1" algn="l" rtl="0">
              <a:lnSpc>
                <a:spcPct val="100000"/>
              </a:lnSpc>
              <a:spcBef>
                <a:spcPts val="0"/>
              </a:spcBef>
              <a:spcAft>
                <a:spcPts val="0"/>
              </a:spcAft>
              <a:buClr>
                <a:schemeClr val="accent5"/>
              </a:buClr>
              <a:buSzPts val="1400"/>
              <a:buNone/>
              <a:defRPr sz="1400">
                <a:solidFill>
                  <a:schemeClr val="accent5"/>
                </a:solidFill>
              </a:defRPr>
            </a:lvl2pPr>
            <a:lvl3pPr lvl="2" algn="l" rtl="0">
              <a:lnSpc>
                <a:spcPct val="100000"/>
              </a:lnSpc>
              <a:spcBef>
                <a:spcPts val="0"/>
              </a:spcBef>
              <a:spcAft>
                <a:spcPts val="0"/>
              </a:spcAft>
              <a:buClr>
                <a:schemeClr val="accent5"/>
              </a:buClr>
              <a:buSzPts val="1400"/>
              <a:buNone/>
              <a:defRPr sz="1400">
                <a:solidFill>
                  <a:schemeClr val="accent5"/>
                </a:solidFill>
              </a:defRPr>
            </a:lvl3pPr>
            <a:lvl4pPr lvl="3" algn="l" rtl="0">
              <a:lnSpc>
                <a:spcPct val="100000"/>
              </a:lnSpc>
              <a:spcBef>
                <a:spcPts val="0"/>
              </a:spcBef>
              <a:spcAft>
                <a:spcPts val="0"/>
              </a:spcAft>
              <a:buClr>
                <a:schemeClr val="accent5"/>
              </a:buClr>
              <a:buSzPts val="1400"/>
              <a:buNone/>
              <a:defRPr sz="1400">
                <a:solidFill>
                  <a:schemeClr val="accent5"/>
                </a:solidFill>
              </a:defRPr>
            </a:lvl4pPr>
            <a:lvl5pPr lvl="4" algn="l" rtl="0">
              <a:lnSpc>
                <a:spcPct val="100000"/>
              </a:lnSpc>
              <a:spcBef>
                <a:spcPts val="0"/>
              </a:spcBef>
              <a:spcAft>
                <a:spcPts val="0"/>
              </a:spcAft>
              <a:buClr>
                <a:schemeClr val="accent5"/>
              </a:buClr>
              <a:buSzPts val="1400"/>
              <a:buNone/>
              <a:defRPr sz="1400">
                <a:solidFill>
                  <a:schemeClr val="accent5"/>
                </a:solidFill>
              </a:defRPr>
            </a:lvl5pPr>
            <a:lvl6pPr lvl="5" algn="l" rtl="0">
              <a:lnSpc>
                <a:spcPct val="100000"/>
              </a:lnSpc>
              <a:spcBef>
                <a:spcPts val="0"/>
              </a:spcBef>
              <a:spcAft>
                <a:spcPts val="0"/>
              </a:spcAft>
              <a:buClr>
                <a:schemeClr val="accent5"/>
              </a:buClr>
              <a:buSzPts val="1400"/>
              <a:buNone/>
              <a:defRPr sz="1400">
                <a:solidFill>
                  <a:schemeClr val="accent5"/>
                </a:solidFill>
              </a:defRPr>
            </a:lvl6pPr>
            <a:lvl7pPr lvl="6" algn="l" rtl="0">
              <a:lnSpc>
                <a:spcPct val="100000"/>
              </a:lnSpc>
              <a:spcBef>
                <a:spcPts val="0"/>
              </a:spcBef>
              <a:spcAft>
                <a:spcPts val="0"/>
              </a:spcAft>
              <a:buClr>
                <a:schemeClr val="accent5"/>
              </a:buClr>
              <a:buSzPts val="1400"/>
              <a:buNone/>
              <a:defRPr sz="1400">
                <a:solidFill>
                  <a:schemeClr val="accent5"/>
                </a:solidFill>
              </a:defRPr>
            </a:lvl7pPr>
            <a:lvl8pPr lvl="7" algn="l" rtl="0">
              <a:lnSpc>
                <a:spcPct val="100000"/>
              </a:lnSpc>
              <a:spcBef>
                <a:spcPts val="0"/>
              </a:spcBef>
              <a:spcAft>
                <a:spcPts val="0"/>
              </a:spcAft>
              <a:buClr>
                <a:schemeClr val="accent5"/>
              </a:buClr>
              <a:buSzPts val="1400"/>
              <a:buNone/>
              <a:defRPr sz="1400">
                <a:solidFill>
                  <a:schemeClr val="accent5"/>
                </a:solidFill>
              </a:defRPr>
            </a:lvl8pPr>
            <a:lvl9pPr lvl="8" algn="l" rtl="0">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sp>
        <p:nvSpPr>
          <p:cNvPr id="590" name="Google Shape;590;p78"/>
          <p:cNvSpPr txBox="1">
            <a:spLocks noGrp="1"/>
          </p:cNvSpPr>
          <p:nvPr>
            <p:ph type="subTitle" idx="3"/>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rtl="0">
              <a:lnSpc>
                <a:spcPct val="100000"/>
              </a:lnSpc>
              <a:spcBef>
                <a:spcPts val="0"/>
              </a:spcBef>
              <a:spcAft>
                <a:spcPts val="0"/>
              </a:spcAft>
              <a:buClr>
                <a:schemeClr val="accent5"/>
              </a:buClr>
              <a:buSzPts val="600"/>
              <a:buNone/>
              <a:defRPr sz="600">
                <a:solidFill>
                  <a:schemeClr val="accent5"/>
                </a:solidFill>
                <a:latin typeface="Montserrat"/>
                <a:ea typeface="Montserrat"/>
                <a:cs typeface="Montserrat"/>
                <a:sym typeface="Montserrat"/>
              </a:defRPr>
            </a:lvl1pPr>
            <a:lvl2pPr lvl="1" algn="l" rtl="0">
              <a:lnSpc>
                <a:spcPct val="100000"/>
              </a:lnSpc>
              <a:spcBef>
                <a:spcPts val="0"/>
              </a:spcBef>
              <a:spcAft>
                <a:spcPts val="0"/>
              </a:spcAft>
              <a:buClr>
                <a:schemeClr val="accent5"/>
              </a:buClr>
              <a:buSzPts val="600"/>
              <a:buNone/>
              <a:defRPr sz="600">
                <a:solidFill>
                  <a:schemeClr val="accent5"/>
                </a:solidFill>
              </a:defRPr>
            </a:lvl2pPr>
            <a:lvl3pPr lvl="2" algn="l" rtl="0">
              <a:lnSpc>
                <a:spcPct val="100000"/>
              </a:lnSpc>
              <a:spcBef>
                <a:spcPts val="0"/>
              </a:spcBef>
              <a:spcAft>
                <a:spcPts val="0"/>
              </a:spcAft>
              <a:buClr>
                <a:schemeClr val="accent5"/>
              </a:buClr>
              <a:buSzPts val="600"/>
              <a:buNone/>
              <a:defRPr sz="600">
                <a:solidFill>
                  <a:schemeClr val="accent5"/>
                </a:solidFill>
              </a:defRPr>
            </a:lvl3pPr>
            <a:lvl4pPr lvl="3" algn="l" rtl="0">
              <a:lnSpc>
                <a:spcPct val="100000"/>
              </a:lnSpc>
              <a:spcBef>
                <a:spcPts val="0"/>
              </a:spcBef>
              <a:spcAft>
                <a:spcPts val="0"/>
              </a:spcAft>
              <a:buClr>
                <a:schemeClr val="accent5"/>
              </a:buClr>
              <a:buSzPts val="600"/>
              <a:buNone/>
              <a:defRPr sz="600">
                <a:solidFill>
                  <a:schemeClr val="accent5"/>
                </a:solidFill>
              </a:defRPr>
            </a:lvl4pPr>
            <a:lvl5pPr lvl="4" algn="l" rtl="0">
              <a:lnSpc>
                <a:spcPct val="100000"/>
              </a:lnSpc>
              <a:spcBef>
                <a:spcPts val="0"/>
              </a:spcBef>
              <a:spcAft>
                <a:spcPts val="0"/>
              </a:spcAft>
              <a:buClr>
                <a:schemeClr val="accent5"/>
              </a:buClr>
              <a:buSzPts val="600"/>
              <a:buNone/>
              <a:defRPr sz="600">
                <a:solidFill>
                  <a:schemeClr val="accent5"/>
                </a:solidFill>
              </a:defRPr>
            </a:lvl5pPr>
            <a:lvl6pPr lvl="5" algn="l" rtl="0">
              <a:lnSpc>
                <a:spcPct val="100000"/>
              </a:lnSpc>
              <a:spcBef>
                <a:spcPts val="0"/>
              </a:spcBef>
              <a:spcAft>
                <a:spcPts val="0"/>
              </a:spcAft>
              <a:buClr>
                <a:schemeClr val="accent5"/>
              </a:buClr>
              <a:buSzPts val="600"/>
              <a:buNone/>
              <a:defRPr sz="600">
                <a:solidFill>
                  <a:schemeClr val="accent5"/>
                </a:solidFill>
              </a:defRPr>
            </a:lvl6pPr>
            <a:lvl7pPr lvl="6" algn="l" rtl="0">
              <a:lnSpc>
                <a:spcPct val="100000"/>
              </a:lnSpc>
              <a:spcBef>
                <a:spcPts val="0"/>
              </a:spcBef>
              <a:spcAft>
                <a:spcPts val="0"/>
              </a:spcAft>
              <a:buClr>
                <a:schemeClr val="accent5"/>
              </a:buClr>
              <a:buSzPts val="600"/>
              <a:buNone/>
              <a:defRPr sz="600">
                <a:solidFill>
                  <a:schemeClr val="accent5"/>
                </a:solidFill>
              </a:defRPr>
            </a:lvl7pPr>
            <a:lvl8pPr lvl="7" algn="l" rtl="0">
              <a:lnSpc>
                <a:spcPct val="100000"/>
              </a:lnSpc>
              <a:spcBef>
                <a:spcPts val="0"/>
              </a:spcBef>
              <a:spcAft>
                <a:spcPts val="0"/>
              </a:spcAft>
              <a:buClr>
                <a:schemeClr val="accent5"/>
              </a:buClr>
              <a:buSzPts val="600"/>
              <a:buNone/>
              <a:defRPr sz="600">
                <a:solidFill>
                  <a:schemeClr val="accent5"/>
                </a:solidFill>
              </a:defRPr>
            </a:lvl8pPr>
            <a:lvl9pPr lvl="8" algn="l"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591" name="Google Shape;591;p78"/>
          <p:cNvPicPr preferRelativeResize="0"/>
          <p:nvPr/>
        </p:nvPicPr>
        <p:blipFill rotWithShape="1">
          <a:blip r:embed="rId3">
            <a:alphaModFix/>
          </a:blip>
          <a:srcRect/>
          <a:stretch/>
        </p:blipFill>
        <p:spPr>
          <a:xfrm>
            <a:off x="1" y="-23875"/>
            <a:ext cx="354650" cy="355945"/>
          </a:xfrm>
          <a:prstGeom prst="rect">
            <a:avLst/>
          </a:prstGeom>
          <a:noFill/>
          <a:ln>
            <a:noFill/>
          </a:ln>
        </p:spPr>
      </p:pic>
      <p:sp>
        <p:nvSpPr>
          <p:cNvPr id="592" name="Google Shape;592;p78"/>
          <p:cNvSpPr txBox="1"/>
          <p:nvPr/>
        </p:nvSpPr>
        <p:spPr>
          <a:xfrm>
            <a:off x="6732050" y="4809373"/>
            <a:ext cx="2057400" cy="274500"/>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1"/>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320966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 Black/grid 1">
  <p:cSld name="Cover - Black/grid 1">
    <p:bg>
      <p:bgPr>
        <a:solidFill>
          <a:srgbClr val="000000"/>
        </a:solidFill>
        <a:effectLst/>
      </p:bgPr>
    </p:bg>
    <p:spTree>
      <p:nvGrpSpPr>
        <p:cNvPr id="1" name="Shape 10"/>
        <p:cNvGrpSpPr/>
        <p:nvPr/>
      </p:nvGrpSpPr>
      <p:grpSpPr>
        <a:xfrm>
          <a:off x="0" y="0"/>
          <a:ext cx="0" cy="0"/>
          <a:chOff x="0" y="0"/>
          <a:chExt cx="0" cy="0"/>
        </a:xfrm>
      </p:grpSpPr>
      <p:pic>
        <p:nvPicPr>
          <p:cNvPr id="11" name="Google Shape;11;p30"/>
          <p:cNvPicPr preferRelativeResize="0"/>
          <p:nvPr/>
        </p:nvPicPr>
        <p:blipFill rotWithShape="1">
          <a:blip r:embed="rId2" cstate="email">
            <a:alphaModFix/>
            <a:extLst>
              <a:ext uri="{28A0092B-C50C-407E-A947-70E740481C1C}">
                <a14:useLocalDpi xmlns:a14="http://schemas.microsoft.com/office/drawing/2010/main"/>
              </a:ext>
            </a:extLst>
          </a:blip>
          <a:srcRect t="-123"/>
          <a:stretch/>
        </p:blipFill>
        <p:spPr>
          <a:xfrm>
            <a:off x="4006224" y="-4423"/>
            <a:ext cx="5159191" cy="5143500"/>
          </a:xfrm>
          <a:prstGeom prst="rect">
            <a:avLst/>
          </a:prstGeom>
          <a:noFill/>
          <a:ln>
            <a:noFill/>
          </a:ln>
        </p:spPr>
      </p:pic>
      <p:sp>
        <p:nvSpPr>
          <p:cNvPr id="12" name="Google Shape;12;p3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p:txBody>
      </p:sp>
      <p:pic>
        <p:nvPicPr>
          <p:cNvPr id="13" name="Google Shape;13;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14" name="Google Shape;14;p30"/>
          <p:cNvSpPr/>
          <p:nvPr/>
        </p:nvSpPr>
        <p:spPr>
          <a:xfrm>
            <a:off x="4006223" y="2573712"/>
            <a:ext cx="2577138" cy="2577438"/>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5" name="Google Shape;15;p30"/>
          <p:cNvSpPr/>
          <p:nvPr/>
        </p:nvSpPr>
        <p:spPr>
          <a:xfrm>
            <a:off x="6583326" y="2573712"/>
            <a:ext cx="2574000" cy="2574300"/>
          </a:xfrm>
          <a:prstGeom prst="rtTriangle">
            <a:avLst/>
          </a:prstGeom>
          <a:solidFill>
            <a:schemeClr val="dk2">
              <a:alpha val="854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6" name="Google Shape;16;p30"/>
          <p:cNvSpPr/>
          <p:nvPr/>
        </p:nvSpPr>
        <p:spPr>
          <a:xfrm rot="10800000">
            <a:off x="6583362" y="-49"/>
            <a:ext cx="2574000" cy="25743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7" name="Google Shape;17;p30"/>
          <p:cNvSpPr txBox="1">
            <a:spLocks noGrp="1"/>
          </p:cNvSpPr>
          <p:nvPr>
            <p:ph type="ctrTitle"/>
          </p:nvPr>
        </p:nvSpPr>
        <p:spPr>
          <a:xfrm>
            <a:off x="354650" y="826025"/>
            <a:ext cx="4126200" cy="123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18" name="Google Shape;18;p30"/>
          <p:cNvSpPr txBox="1">
            <a:spLocks noGrp="1"/>
          </p:cNvSpPr>
          <p:nvPr>
            <p:ph type="subTitle" idx="1"/>
          </p:nvPr>
        </p:nvSpPr>
        <p:spPr>
          <a:xfrm>
            <a:off x="354650" y="1984625"/>
            <a:ext cx="4126200" cy="792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1pPr>
            <a:lvl2pPr lvl="1"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algn="l">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sp>
        <p:nvSpPr>
          <p:cNvPr id="19" name="Google Shape;19;p30"/>
          <p:cNvSpPr txBox="1">
            <a:spLocks noGrp="1"/>
          </p:cNvSpPr>
          <p:nvPr>
            <p:ph type="subTitle" idx="2"/>
          </p:nvPr>
        </p:nvSpPr>
        <p:spPr>
          <a:xfrm>
            <a:off x="354650" y="3059300"/>
            <a:ext cx="4126200" cy="3075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rgbClr val="CBCBCB"/>
              </a:buClr>
              <a:buSzPts val="1200"/>
              <a:buNone/>
              <a:defRPr sz="1200" b="1">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20" name="Google Shape;20;p30"/>
          <p:cNvSpPr txBox="1">
            <a:spLocks noGrp="1"/>
          </p:cNvSpPr>
          <p:nvPr>
            <p:ph type="subTitle" idx="3"/>
          </p:nvPr>
        </p:nvSpPr>
        <p:spPr>
          <a:xfrm>
            <a:off x="354650" y="3214400"/>
            <a:ext cx="4126200" cy="3075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CBCBCB"/>
              </a:buClr>
              <a:buSzPts val="1200"/>
              <a:buNone/>
              <a:defRPr sz="1200">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21" name="Google Shape;21;p30"/>
          <p:cNvSpPr txBox="1">
            <a:spLocks noGrp="1"/>
          </p:cNvSpPr>
          <p:nvPr>
            <p:ph type="subTitle" idx="4"/>
          </p:nvPr>
        </p:nvSpPr>
        <p:spPr>
          <a:xfrm>
            <a:off x="354650" y="3642975"/>
            <a:ext cx="4126200" cy="3075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CBCBCB"/>
              </a:buClr>
              <a:buSzPts val="1000"/>
              <a:buNone/>
              <a:defRPr sz="1000">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22" name="Google Shape;22;p30"/>
          <p:cNvSpPr/>
          <p:nvPr/>
        </p:nvSpPr>
        <p:spPr>
          <a:xfrm rot="10800000">
            <a:off x="3981426" y="-3726"/>
            <a:ext cx="2574000" cy="2574300"/>
          </a:xfrm>
          <a:prstGeom prst="rtTriangle">
            <a:avLst/>
          </a:prstGeom>
          <a:solidFill>
            <a:schemeClr val="dk2">
              <a:alpha val="854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794283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nside - White/photo right">
  <p:cSld name="Inside - White/photo right">
    <p:bg>
      <p:bgPr>
        <a:solidFill>
          <a:schemeClr val="dk1"/>
        </a:solidFill>
        <a:effectLst/>
      </p:bgPr>
    </p:bg>
    <p:spTree>
      <p:nvGrpSpPr>
        <p:cNvPr id="1" name="Shape 35"/>
        <p:cNvGrpSpPr/>
        <p:nvPr/>
      </p:nvGrpSpPr>
      <p:grpSpPr>
        <a:xfrm>
          <a:off x="0" y="0"/>
          <a:ext cx="0" cy="0"/>
          <a:chOff x="0" y="0"/>
          <a:chExt cx="0" cy="0"/>
        </a:xfrm>
      </p:grpSpPr>
      <p:sp>
        <p:nvSpPr>
          <p:cNvPr id="36" name="Google Shape;36;p46"/>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37" name="Google Shape;37;p4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p:txBody>
      </p:sp>
      <p:sp>
        <p:nvSpPr>
          <p:cNvPr id="38" name="Google Shape;38;p46"/>
          <p:cNvSpPr txBox="1">
            <a:spLocks noGrp="1"/>
          </p:cNvSpPr>
          <p:nvPr>
            <p:ph type="title"/>
          </p:nvPr>
        </p:nvSpPr>
        <p:spPr>
          <a:xfrm>
            <a:off x="354650" y="292625"/>
            <a:ext cx="2026500" cy="1174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900"/>
              <a:buNone/>
              <a:defRPr>
                <a:latin typeface="Montserrat"/>
                <a:ea typeface="Montserrat"/>
                <a:cs typeface="Montserrat"/>
                <a:sym typeface="Montserrat"/>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r>
              <a:rPr lang="en-US"/>
              <a:t>Click to edit Master title style</a:t>
            </a:r>
            <a:endParaRPr/>
          </a:p>
        </p:txBody>
      </p:sp>
      <p:sp>
        <p:nvSpPr>
          <p:cNvPr id="39" name="Google Shape;39;p46"/>
          <p:cNvSpPr txBox="1">
            <a:spLocks noGrp="1"/>
          </p:cNvSpPr>
          <p:nvPr>
            <p:ph type="subTitle" idx="1"/>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Montserrat"/>
                <a:ea typeface="Montserrat"/>
                <a:cs typeface="Montserrat"/>
                <a:sym typeface="Montserrat"/>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40" name="Google Shape;40;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41" name="Google Shape;41;p46"/>
          <p:cNvSpPr/>
          <p:nvPr/>
        </p:nvSpPr>
        <p:spPr>
          <a:xfrm>
            <a:off x="3007548" y="3047807"/>
            <a:ext cx="2100000" cy="21003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42" name="Google Shape;42;p46"/>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lt1"/>
              </a:solidFill>
              <a:latin typeface="Montserrat" panose="00000500000000000000" pitchFamily="2" charset="0"/>
              <a:ea typeface="Avenir"/>
              <a:cs typeface="Avenir"/>
              <a:sym typeface="Avenir"/>
            </a:endParaRPr>
          </a:p>
        </p:txBody>
      </p:sp>
      <p:pic>
        <p:nvPicPr>
          <p:cNvPr id="43" name="Google Shape;43;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00836" y="1408"/>
            <a:ext cx="4049471" cy="5143500"/>
          </a:xfrm>
          <a:prstGeom prst="rect">
            <a:avLst/>
          </a:prstGeom>
          <a:noFill/>
          <a:ln>
            <a:noFill/>
          </a:ln>
        </p:spPr>
      </p:pic>
    </p:spTree>
    <p:extLst>
      <p:ext uri="{BB962C8B-B14F-4D97-AF65-F5344CB8AC3E}">
        <p14:creationId xmlns:p14="http://schemas.microsoft.com/office/powerpoint/2010/main" val="308081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 - Black/grey right">
  <p:cSld name="Inside - Black/grey right">
    <p:bg>
      <p:bgPr>
        <a:solidFill>
          <a:srgbClr val="000000"/>
        </a:solidFill>
        <a:effectLst/>
      </p:bgPr>
    </p:bg>
    <p:spTree>
      <p:nvGrpSpPr>
        <p:cNvPr id="1" name="Shape 131"/>
        <p:cNvGrpSpPr/>
        <p:nvPr/>
      </p:nvGrpSpPr>
      <p:grpSpPr>
        <a:xfrm>
          <a:off x="0" y="0"/>
          <a:ext cx="0" cy="0"/>
          <a:chOff x="0" y="0"/>
          <a:chExt cx="0" cy="0"/>
        </a:xfrm>
      </p:grpSpPr>
      <p:sp>
        <p:nvSpPr>
          <p:cNvPr id="132" name="Google Shape;132;p16"/>
          <p:cNvSpPr/>
          <p:nvPr/>
        </p:nvSpPr>
        <p:spPr>
          <a:xfrm>
            <a:off x="3007550" y="-13750"/>
            <a:ext cx="6139500" cy="5172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a:off x="0" y="292625"/>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
        <p:nvSpPr>
          <p:cNvPr id="136" name="Google Shape;136;p16"/>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Avenir Next LT Pro" panose="020B0504020202020204" pitchFamily="34"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r>
              <a:rPr lang="en-US"/>
              <a:t>Click to edit Master title style</a:t>
            </a:r>
            <a:endParaRPr/>
          </a:p>
        </p:txBody>
      </p:sp>
      <p:sp>
        <p:nvSpPr>
          <p:cNvPr id="137" name="Google Shape;137;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138" name="Google Shape;138;p1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B9A55D93-D9A9-46FE-93F7-6FE686D9D0AC}"/>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3741761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nside - White/title/body text">
  <p:cSld name="Inside - White/title/body 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900"/>
              <a:buNone/>
              <a:defRPr>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r>
              <a:rPr lang="en-US"/>
              <a:t>Click to edit Master title style</a:t>
            </a:r>
            <a:endParaRPr/>
          </a:p>
        </p:txBody>
      </p:sp>
      <p:sp>
        <p:nvSpPr>
          <p:cNvPr id="46" name="Google Shape;46;p3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panose="00000500000000000000" pitchFamily="2" charset="0"/>
                <a:ea typeface="Avenir"/>
                <a:cs typeface="Avenir"/>
                <a:sym typeface="Avenir"/>
              </a:rPr>
              <a:t>© 2021 Nielsen Consumer LLC. All Rights Reserved.</a:t>
            </a:r>
            <a:endParaRPr sz="500" b="0" i="0" u="none" strike="noStrike" cap="none">
              <a:solidFill>
                <a:srgbClr val="888888"/>
              </a:solidFill>
              <a:latin typeface="Montserrat" panose="00000500000000000000" pitchFamily="2" charset="0"/>
              <a:ea typeface="Avenir"/>
              <a:cs typeface="Avenir"/>
              <a:sym typeface="Avenir"/>
            </a:endParaRPr>
          </a:p>
        </p:txBody>
      </p:sp>
      <p:sp>
        <p:nvSpPr>
          <p:cNvPr id="47" name="Google Shape;47;p33"/>
          <p:cNvSpPr txBox="1">
            <a:spLocks noGrp="1"/>
          </p:cNvSpPr>
          <p:nvPr>
            <p:ph type="subTitle" idx="1"/>
          </p:nvPr>
        </p:nvSpPr>
        <p:spPr>
          <a:xfrm>
            <a:off x="354650" y="620550"/>
            <a:ext cx="8434800" cy="3843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Clr>
                <a:schemeClr val="accent5"/>
              </a:buClr>
              <a:buSzPts val="1400"/>
              <a:buNone/>
              <a:defRPr sz="1400">
                <a:solidFill>
                  <a:schemeClr val="accent5"/>
                </a:solidFill>
              </a:defRPr>
            </a:lvl2pPr>
            <a:lvl3pPr lvl="2" algn="l">
              <a:lnSpc>
                <a:spcPct val="100000"/>
              </a:lnSpc>
              <a:spcBef>
                <a:spcPts val="0"/>
              </a:spcBef>
              <a:spcAft>
                <a:spcPts val="0"/>
              </a:spcAft>
              <a:buClr>
                <a:schemeClr val="accent5"/>
              </a:buClr>
              <a:buSzPts val="1400"/>
              <a:buNone/>
              <a:defRPr sz="1400">
                <a:solidFill>
                  <a:schemeClr val="accent5"/>
                </a:solidFill>
              </a:defRPr>
            </a:lvl3pPr>
            <a:lvl4pPr lvl="3" algn="l">
              <a:lnSpc>
                <a:spcPct val="100000"/>
              </a:lnSpc>
              <a:spcBef>
                <a:spcPts val="0"/>
              </a:spcBef>
              <a:spcAft>
                <a:spcPts val="0"/>
              </a:spcAft>
              <a:buClr>
                <a:schemeClr val="accent5"/>
              </a:buClr>
              <a:buSzPts val="1400"/>
              <a:buNone/>
              <a:defRPr sz="1400">
                <a:solidFill>
                  <a:schemeClr val="accent5"/>
                </a:solidFill>
              </a:defRPr>
            </a:lvl4pPr>
            <a:lvl5pPr lvl="4" algn="l">
              <a:lnSpc>
                <a:spcPct val="100000"/>
              </a:lnSpc>
              <a:spcBef>
                <a:spcPts val="0"/>
              </a:spcBef>
              <a:spcAft>
                <a:spcPts val="0"/>
              </a:spcAft>
              <a:buClr>
                <a:schemeClr val="accent5"/>
              </a:buClr>
              <a:buSzPts val="1400"/>
              <a:buNone/>
              <a:defRPr sz="1400">
                <a:solidFill>
                  <a:schemeClr val="accent5"/>
                </a:solidFill>
              </a:defRPr>
            </a:lvl5pPr>
            <a:lvl6pPr lvl="5" algn="l">
              <a:lnSpc>
                <a:spcPct val="100000"/>
              </a:lnSpc>
              <a:spcBef>
                <a:spcPts val="0"/>
              </a:spcBef>
              <a:spcAft>
                <a:spcPts val="0"/>
              </a:spcAft>
              <a:buClr>
                <a:schemeClr val="accent5"/>
              </a:buClr>
              <a:buSzPts val="1400"/>
              <a:buNone/>
              <a:defRPr sz="1400">
                <a:solidFill>
                  <a:schemeClr val="accent5"/>
                </a:solidFill>
              </a:defRPr>
            </a:lvl6pPr>
            <a:lvl7pPr lvl="6" algn="l">
              <a:lnSpc>
                <a:spcPct val="100000"/>
              </a:lnSpc>
              <a:spcBef>
                <a:spcPts val="0"/>
              </a:spcBef>
              <a:spcAft>
                <a:spcPts val="0"/>
              </a:spcAft>
              <a:buClr>
                <a:schemeClr val="accent5"/>
              </a:buClr>
              <a:buSzPts val="1400"/>
              <a:buNone/>
              <a:defRPr sz="1400">
                <a:solidFill>
                  <a:schemeClr val="accent5"/>
                </a:solidFill>
              </a:defRPr>
            </a:lvl7pPr>
            <a:lvl8pPr lvl="7" algn="l">
              <a:lnSpc>
                <a:spcPct val="100000"/>
              </a:lnSpc>
              <a:spcBef>
                <a:spcPts val="0"/>
              </a:spcBef>
              <a:spcAft>
                <a:spcPts val="0"/>
              </a:spcAft>
              <a:buClr>
                <a:schemeClr val="accent5"/>
              </a:buClr>
              <a:buSzPts val="1400"/>
              <a:buNone/>
              <a:defRPr sz="1400">
                <a:solidFill>
                  <a:schemeClr val="accent5"/>
                </a:solidFill>
              </a:defRPr>
            </a:lvl8pPr>
            <a:lvl9pPr lvl="8" algn="l">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sp>
        <p:nvSpPr>
          <p:cNvPr id="48" name="Google Shape;48;p33"/>
          <p:cNvSpPr txBox="1">
            <a:spLocks noGrp="1"/>
          </p:cNvSpPr>
          <p:nvPr>
            <p:ph type="subTitle" idx="2"/>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Tree>
    <p:extLst>
      <p:ext uri="{BB962C8B-B14F-4D97-AF65-F5344CB8AC3E}">
        <p14:creationId xmlns:p14="http://schemas.microsoft.com/office/powerpoint/2010/main" val="1599350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 you - Black">
  <p:cSld name="Thank you - Black">
    <p:bg>
      <p:bgPr>
        <a:solidFill>
          <a:srgbClr val="000000"/>
        </a:solidFill>
        <a:effectLst/>
      </p:bgPr>
    </p:bg>
    <p:spTree>
      <p:nvGrpSpPr>
        <p:cNvPr id="1" name="Shape 59"/>
        <p:cNvGrpSpPr/>
        <p:nvPr/>
      </p:nvGrpSpPr>
      <p:grpSpPr>
        <a:xfrm>
          <a:off x="0" y="0"/>
          <a:ext cx="0" cy="0"/>
          <a:chOff x="0" y="0"/>
          <a:chExt cx="0" cy="0"/>
        </a:xfrm>
      </p:grpSpPr>
      <p:sp>
        <p:nvSpPr>
          <p:cNvPr id="60" name="Google Shape;60;p47"/>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1" name="Google Shape;61;p4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500" b="0" i="0" u="none" strike="noStrike" cap="none">
              <a:solidFill>
                <a:srgbClr val="88888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600"/>
              <a:buFont typeface="Arial"/>
              <a:buNone/>
            </a:pPr>
            <a:endParaRPr sz="500" b="0" i="0" u="none" strike="noStrike" cap="none">
              <a:solidFill>
                <a:srgbClr val="888888"/>
              </a:solidFill>
              <a:latin typeface="Montserrat"/>
              <a:ea typeface="Montserrat"/>
              <a:cs typeface="Montserrat"/>
              <a:sym typeface="Montserrat"/>
            </a:endParaRPr>
          </a:p>
        </p:txBody>
      </p:sp>
      <p:sp>
        <p:nvSpPr>
          <p:cNvPr id="62" name="Google Shape;62;p47"/>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rgbClr val="FFFFFF"/>
                </a:solidFill>
                <a:latin typeface="Montserrat"/>
                <a:ea typeface="Montserrat"/>
                <a:cs typeface="Montserrat"/>
                <a:sym typeface="Montserrat"/>
              </a:rPr>
              <a:t>Thank you.</a:t>
            </a:r>
            <a:endParaRPr sz="1900" b="1" i="0" u="none" strike="noStrike" cap="none">
              <a:solidFill>
                <a:srgbClr val="FFFFFF"/>
              </a:solidFill>
              <a:latin typeface="Montserrat"/>
              <a:ea typeface="Montserrat"/>
              <a:cs typeface="Montserrat"/>
              <a:sym typeface="Montserrat"/>
            </a:endParaRPr>
          </a:p>
        </p:txBody>
      </p:sp>
      <p:sp>
        <p:nvSpPr>
          <p:cNvPr id="63" name="Google Shape;63;p47"/>
          <p:cNvSpPr txBox="1">
            <a:spLocks noGrp="1"/>
          </p:cNvSpPr>
          <p:nvPr>
            <p:ph type="subTitle" idx="1"/>
          </p:nvPr>
        </p:nvSpPr>
        <p:spPr>
          <a:xfrm>
            <a:off x="354650" y="3305475"/>
            <a:ext cx="2716200" cy="3075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rgbClr val="CBCBCB"/>
              </a:buClr>
              <a:buSzPts val="1200"/>
              <a:buNone/>
              <a:defRPr sz="1200" b="1">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64" name="Google Shape;64;p47"/>
          <p:cNvSpPr txBox="1">
            <a:spLocks noGrp="1"/>
          </p:cNvSpPr>
          <p:nvPr>
            <p:ph type="subTitle" idx="2"/>
          </p:nvPr>
        </p:nvSpPr>
        <p:spPr>
          <a:xfrm>
            <a:off x="354650" y="3460575"/>
            <a:ext cx="2716200" cy="3075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CBCBCB"/>
              </a:buClr>
              <a:buSzPts val="1200"/>
              <a:buNone/>
              <a:defRPr sz="1200">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pic>
        <p:nvPicPr>
          <p:cNvPr id="65" name="Google Shape;65;p4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Tree>
    <p:extLst>
      <p:ext uri="{BB962C8B-B14F-4D97-AF65-F5344CB8AC3E}">
        <p14:creationId xmlns:p14="http://schemas.microsoft.com/office/powerpoint/2010/main" val="969410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ver - photo small">
  <p:cSld name="Cover - photo small">
    <p:bg>
      <p:bgPr>
        <a:solidFill>
          <a:srgbClr val="000000"/>
        </a:solidFill>
        <a:effectLst/>
      </p:bgPr>
    </p:bg>
    <p:spTree>
      <p:nvGrpSpPr>
        <p:cNvPr id="1" name="Shape 66"/>
        <p:cNvGrpSpPr/>
        <p:nvPr/>
      </p:nvGrpSpPr>
      <p:grpSpPr>
        <a:xfrm>
          <a:off x="0" y="0"/>
          <a:ext cx="0" cy="0"/>
          <a:chOff x="0" y="0"/>
          <a:chExt cx="0" cy="0"/>
        </a:xfrm>
      </p:grpSpPr>
      <p:pic>
        <p:nvPicPr>
          <p:cNvPr id="67" name="Google Shape;67;p34" descr="D:\Nielsen\1. Intelligence Unit\Commited to change\GettyImages-1251485161.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313553" y="0"/>
            <a:ext cx="5834871" cy="5143500"/>
          </a:xfrm>
          <a:prstGeom prst="rect">
            <a:avLst/>
          </a:prstGeom>
          <a:noFill/>
          <a:ln>
            <a:noFill/>
          </a:ln>
        </p:spPr>
      </p:pic>
      <p:sp>
        <p:nvSpPr>
          <p:cNvPr id="68" name="Google Shape;68;p34"/>
          <p:cNvSpPr/>
          <p:nvPr/>
        </p:nvSpPr>
        <p:spPr>
          <a:xfrm rot="10800000">
            <a:off x="6559725" y="0"/>
            <a:ext cx="2588700" cy="2588700"/>
          </a:xfrm>
          <a:prstGeom prst="rtTriangle">
            <a:avLst/>
          </a:prstGeom>
          <a:solidFill>
            <a:srgbClr val="33333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4"/>
          <p:cNvSpPr/>
          <p:nvPr/>
        </p:nvSpPr>
        <p:spPr>
          <a:xfrm rot="-8101280">
            <a:off x="650277" y="1670400"/>
            <a:ext cx="9113617" cy="1802698"/>
          </a:xfrm>
          <a:prstGeom prst="parallelogram">
            <a:avLst>
              <a:gd name="adj" fmla="val 99758"/>
            </a:avLst>
          </a:prstGeom>
          <a:solidFill>
            <a:srgbClr val="0D0D0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 name="Google Shape;70;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 y="-12648"/>
            <a:ext cx="6627096" cy="5167373"/>
          </a:xfrm>
          <a:prstGeom prst="rect">
            <a:avLst/>
          </a:prstGeom>
          <a:noFill/>
          <a:ln>
            <a:noFill/>
          </a:ln>
        </p:spPr>
      </p:pic>
      <p:sp>
        <p:nvSpPr>
          <p:cNvPr id="71" name="Google Shape;71;p34"/>
          <p:cNvSpPr/>
          <p:nvPr/>
        </p:nvSpPr>
        <p:spPr>
          <a:xfrm>
            <a:off x="354650" y="4966350"/>
            <a:ext cx="5064000" cy="184800"/>
          </a:xfrm>
          <a:prstGeom prst="rect">
            <a:avLst/>
          </a:prstGeom>
          <a:noFill/>
          <a:ln>
            <a:noFill/>
          </a:ln>
        </p:spPr>
        <p:txBody>
          <a:bodyPr spcFirstLastPara="1" wrap="square" lIns="0" tIns="45675" rIns="0" bIns="45675"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US" sz="500" b="0" i="0" u="none" strike="noStrike" cap="none">
                <a:solidFill>
                  <a:srgbClr val="888888"/>
                </a:solidFill>
                <a:latin typeface="Montserrat" panose="00000500000000000000" pitchFamily="2" charset="0"/>
                <a:ea typeface="Avenir"/>
                <a:cs typeface="Avenir"/>
                <a:sym typeface="Avenir"/>
              </a:rPr>
              <a:t>© 2021 Nielsen Consumer LLC. All Rights Reserved.</a:t>
            </a:r>
            <a:endParaRPr sz="500" b="0" i="0" u="none" strike="noStrike" cap="none">
              <a:solidFill>
                <a:srgbClr val="888888"/>
              </a:solidFill>
              <a:latin typeface="Montserrat" panose="00000500000000000000" pitchFamily="2" charset="0"/>
              <a:ea typeface="Avenir"/>
              <a:cs typeface="Avenir"/>
              <a:sym typeface="Avenir"/>
            </a:endParaRPr>
          </a:p>
        </p:txBody>
      </p:sp>
      <p:sp>
        <p:nvSpPr>
          <p:cNvPr id="72" name="Google Shape;72;p34"/>
          <p:cNvSpPr txBox="1">
            <a:spLocks noGrp="1"/>
          </p:cNvSpPr>
          <p:nvPr>
            <p:ph type="ctrTitle"/>
          </p:nvPr>
        </p:nvSpPr>
        <p:spPr>
          <a:xfrm>
            <a:off x="354650" y="429625"/>
            <a:ext cx="5571300" cy="1696500"/>
          </a:xfrm>
          <a:prstGeom prst="rect">
            <a:avLst/>
          </a:prstGeom>
          <a:noFill/>
          <a:ln>
            <a:noFill/>
          </a:ln>
        </p:spPr>
        <p:txBody>
          <a:bodyPr spcFirstLastPara="1" wrap="square" lIns="0" tIns="91400" rIns="0" bIns="91400" anchor="b" anchorCtr="0">
            <a:noAutofit/>
          </a:bodyPr>
          <a:lstStyle>
            <a:lvl1pPr lvl="0" algn="l">
              <a:lnSpc>
                <a:spcPct val="100000"/>
              </a:lnSpc>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73" name="Google Shape;73;p34"/>
          <p:cNvSpPr txBox="1">
            <a:spLocks noGrp="1"/>
          </p:cNvSpPr>
          <p:nvPr>
            <p:ph type="subTitle" idx="1"/>
          </p:nvPr>
        </p:nvSpPr>
        <p:spPr>
          <a:xfrm>
            <a:off x="354650" y="2086775"/>
            <a:ext cx="5571300" cy="792600"/>
          </a:xfrm>
          <a:prstGeom prst="rect">
            <a:avLst/>
          </a:prstGeom>
          <a:noFill/>
          <a:ln>
            <a:noFill/>
          </a:ln>
        </p:spPr>
        <p:txBody>
          <a:bodyPr spcFirstLastPara="1" wrap="square" lIns="0" tIns="91400" rIns="0" bIns="91400" anchor="t" anchorCtr="0">
            <a:noAutofit/>
          </a:bodyPr>
          <a:lstStyle>
            <a:lvl1pPr lvl="0" algn="l">
              <a:lnSpc>
                <a:spcPct val="100000"/>
              </a:lnSpc>
              <a:spcBef>
                <a:spcPts val="0"/>
              </a:spcBef>
              <a:spcAft>
                <a:spcPts val="0"/>
              </a:spcAft>
              <a:buClr>
                <a:schemeClr val="lt2"/>
              </a:buClr>
              <a:buSzPts val="1800"/>
              <a:buFont typeface="Montserrat"/>
              <a:buNone/>
              <a:defRPr sz="1800">
                <a:solidFill>
                  <a:schemeClr val="lt2"/>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2pPr>
            <a:lvl3pPr lvl="2"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3pPr>
            <a:lvl4pPr lvl="3"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4pPr>
            <a:lvl5pPr lvl="4"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5pPr>
            <a:lvl6pPr lvl="5"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6pPr>
            <a:lvl7pPr lvl="6"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7pPr>
            <a:lvl8pPr lvl="7"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8pPr>
            <a:lvl9pPr lvl="8" algn="l">
              <a:lnSpc>
                <a:spcPct val="100000"/>
              </a:lnSpc>
              <a:spcBef>
                <a:spcPts val="0"/>
              </a:spcBef>
              <a:spcAft>
                <a:spcPts val="0"/>
              </a:spcAft>
              <a:buClr>
                <a:schemeClr val="lt2"/>
              </a:buClr>
              <a:buSzPts val="1800"/>
              <a:buFont typeface="Montserrat"/>
              <a:buNone/>
              <a:defRPr sz="1800">
                <a:solidFill>
                  <a:schemeClr val="lt2"/>
                </a:solidFill>
                <a:latin typeface="Montserrat"/>
                <a:ea typeface="Montserrat"/>
                <a:cs typeface="Montserrat"/>
                <a:sym typeface="Montserrat"/>
              </a:defRPr>
            </a:lvl9pPr>
          </a:lstStyle>
          <a:p>
            <a:r>
              <a:rPr lang="en-US"/>
              <a:t>Click to edit Master subtitle style</a:t>
            </a:r>
            <a:endParaRPr/>
          </a:p>
        </p:txBody>
      </p:sp>
      <p:sp>
        <p:nvSpPr>
          <p:cNvPr id="74" name="Google Shape;74;p34"/>
          <p:cNvSpPr txBox="1">
            <a:spLocks noGrp="1"/>
          </p:cNvSpPr>
          <p:nvPr>
            <p:ph type="subTitle" idx="2"/>
          </p:nvPr>
        </p:nvSpPr>
        <p:spPr>
          <a:xfrm>
            <a:off x="354650" y="3114075"/>
            <a:ext cx="5064000" cy="307500"/>
          </a:xfrm>
          <a:prstGeom prst="rect">
            <a:avLst/>
          </a:prstGeom>
          <a:noFill/>
          <a:ln>
            <a:noFill/>
          </a:ln>
        </p:spPr>
        <p:txBody>
          <a:bodyPr spcFirstLastPara="1" wrap="square" lIns="0" tIns="91400" rIns="0" bIns="91400" anchor="b" anchorCtr="0">
            <a:noAutofit/>
          </a:bodyPr>
          <a:lstStyle>
            <a:lvl1pPr lvl="0" algn="l">
              <a:lnSpc>
                <a:spcPct val="100000"/>
              </a:lnSpc>
              <a:spcBef>
                <a:spcPts val="0"/>
              </a:spcBef>
              <a:spcAft>
                <a:spcPts val="0"/>
              </a:spcAft>
              <a:buClr>
                <a:schemeClr val="lt2"/>
              </a:buClr>
              <a:buSzPts val="1200"/>
              <a:buNone/>
              <a:defRPr sz="1200" b="1">
                <a:solidFill>
                  <a:schemeClr val="lt2"/>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Clr>
                <a:schemeClr val="lt2"/>
              </a:buClr>
              <a:buSzPts val="1800"/>
              <a:buNone/>
              <a:defRPr sz="1800" b="1">
                <a:solidFill>
                  <a:schemeClr val="lt2"/>
                </a:solidFill>
              </a:defRPr>
            </a:lvl2pPr>
            <a:lvl3pPr lvl="2" algn="l">
              <a:lnSpc>
                <a:spcPct val="100000"/>
              </a:lnSpc>
              <a:spcBef>
                <a:spcPts val="0"/>
              </a:spcBef>
              <a:spcAft>
                <a:spcPts val="0"/>
              </a:spcAft>
              <a:buClr>
                <a:schemeClr val="lt2"/>
              </a:buClr>
              <a:buSzPts val="1800"/>
              <a:buNone/>
              <a:defRPr sz="1800" b="1">
                <a:solidFill>
                  <a:schemeClr val="lt2"/>
                </a:solidFill>
              </a:defRPr>
            </a:lvl3pPr>
            <a:lvl4pPr lvl="3" algn="l">
              <a:lnSpc>
                <a:spcPct val="100000"/>
              </a:lnSpc>
              <a:spcBef>
                <a:spcPts val="0"/>
              </a:spcBef>
              <a:spcAft>
                <a:spcPts val="0"/>
              </a:spcAft>
              <a:buClr>
                <a:schemeClr val="lt2"/>
              </a:buClr>
              <a:buSzPts val="1800"/>
              <a:buNone/>
              <a:defRPr sz="1800" b="1">
                <a:solidFill>
                  <a:schemeClr val="lt2"/>
                </a:solidFill>
              </a:defRPr>
            </a:lvl4pPr>
            <a:lvl5pPr lvl="4" algn="l">
              <a:lnSpc>
                <a:spcPct val="100000"/>
              </a:lnSpc>
              <a:spcBef>
                <a:spcPts val="0"/>
              </a:spcBef>
              <a:spcAft>
                <a:spcPts val="0"/>
              </a:spcAft>
              <a:buClr>
                <a:schemeClr val="lt2"/>
              </a:buClr>
              <a:buSzPts val="1800"/>
              <a:buNone/>
              <a:defRPr sz="1800" b="1">
                <a:solidFill>
                  <a:schemeClr val="lt2"/>
                </a:solidFill>
              </a:defRPr>
            </a:lvl5pPr>
            <a:lvl6pPr lvl="5" algn="l">
              <a:lnSpc>
                <a:spcPct val="100000"/>
              </a:lnSpc>
              <a:spcBef>
                <a:spcPts val="0"/>
              </a:spcBef>
              <a:spcAft>
                <a:spcPts val="0"/>
              </a:spcAft>
              <a:buClr>
                <a:schemeClr val="lt2"/>
              </a:buClr>
              <a:buSzPts val="1800"/>
              <a:buNone/>
              <a:defRPr sz="1800" b="1">
                <a:solidFill>
                  <a:schemeClr val="lt2"/>
                </a:solidFill>
              </a:defRPr>
            </a:lvl6pPr>
            <a:lvl7pPr lvl="6" algn="l">
              <a:lnSpc>
                <a:spcPct val="100000"/>
              </a:lnSpc>
              <a:spcBef>
                <a:spcPts val="0"/>
              </a:spcBef>
              <a:spcAft>
                <a:spcPts val="0"/>
              </a:spcAft>
              <a:buClr>
                <a:schemeClr val="lt2"/>
              </a:buClr>
              <a:buSzPts val="1800"/>
              <a:buNone/>
              <a:defRPr sz="1800" b="1">
                <a:solidFill>
                  <a:schemeClr val="lt2"/>
                </a:solidFill>
              </a:defRPr>
            </a:lvl7pPr>
            <a:lvl8pPr lvl="7" algn="l">
              <a:lnSpc>
                <a:spcPct val="100000"/>
              </a:lnSpc>
              <a:spcBef>
                <a:spcPts val="0"/>
              </a:spcBef>
              <a:spcAft>
                <a:spcPts val="0"/>
              </a:spcAft>
              <a:buClr>
                <a:schemeClr val="lt2"/>
              </a:buClr>
              <a:buSzPts val="1800"/>
              <a:buNone/>
              <a:defRPr sz="1800" b="1">
                <a:solidFill>
                  <a:schemeClr val="lt2"/>
                </a:solidFill>
              </a:defRPr>
            </a:lvl8pPr>
            <a:lvl9pPr lvl="8" algn="l">
              <a:lnSpc>
                <a:spcPct val="100000"/>
              </a:lnSpc>
              <a:spcBef>
                <a:spcPts val="0"/>
              </a:spcBef>
              <a:spcAft>
                <a:spcPts val="0"/>
              </a:spcAft>
              <a:buClr>
                <a:schemeClr val="lt2"/>
              </a:buClr>
              <a:buSzPts val="1800"/>
              <a:buNone/>
              <a:defRPr sz="1800" b="1">
                <a:solidFill>
                  <a:schemeClr val="lt2"/>
                </a:solidFill>
              </a:defRPr>
            </a:lvl9pPr>
          </a:lstStyle>
          <a:p>
            <a:r>
              <a:rPr lang="en-US"/>
              <a:t>Click to edit Master subtitle style</a:t>
            </a:r>
            <a:endParaRPr/>
          </a:p>
        </p:txBody>
      </p:sp>
      <p:sp>
        <p:nvSpPr>
          <p:cNvPr id="75" name="Google Shape;75;p34"/>
          <p:cNvSpPr txBox="1">
            <a:spLocks noGrp="1"/>
          </p:cNvSpPr>
          <p:nvPr>
            <p:ph type="subTitle" idx="3"/>
          </p:nvPr>
        </p:nvSpPr>
        <p:spPr>
          <a:xfrm>
            <a:off x="354650" y="3269175"/>
            <a:ext cx="5064000" cy="307500"/>
          </a:xfrm>
          <a:prstGeom prst="rect">
            <a:avLst/>
          </a:prstGeom>
          <a:noFill/>
          <a:ln>
            <a:noFill/>
          </a:ln>
        </p:spPr>
        <p:txBody>
          <a:bodyPr spcFirstLastPara="1" wrap="square" lIns="0" tIns="91400" rIns="0" bIns="91400" anchor="t" anchorCtr="0">
            <a:noAutofit/>
          </a:bodyPr>
          <a:lstStyle>
            <a:lvl1pPr lvl="0" algn="l">
              <a:lnSpc>
                <a:spcPct val="100000"/>
              </a:lnSpc>
              <a:spcBef>
                <a:spcPts val="0"/>
              </a:spcBef>
              <a:spcAft>
                <a:spcPts val="0"/>
              </a:spcAft>
              <a:buClr>
                <a:schemeClr val="lt2"/>
              </a:buClr>
              <a:buSzPts val="1200"/>
              <a:buNone/>
              <a:defRPr sz="1200">
                <a:solidFill>
                  <a:schemeClr val="lt2"/>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Clr>
                <a:schemeClr val="lt2"/>
              </a:buClr>
              <a:buSzPts val="1800"/>
              <a:buNone/>
              <a:defRPr sz="1800" b="1">
                <a:solidFill>
                  <a:schemeClr val="lt2"/>
                </a:solidFill>
              </a:defRPr>
            </a:lvl2pPr>
            <a:lvl3pPr lvl="2" algn="l">
              <a:lnSpc>
                <a:spcPct val="100000"/>
              </a:lnSpc>
              <a:spcBef>
                <a:spcPts val="0"/>
              </a:spcBef>
              <a:spcAft>
                <a:spcPts val="0"/>
              </a:spcAft>
              <a:buClr>
                <a:schemeClr val="lt2"/>
              </a:buClr>
              <a:buSzPts val="1800"/>
              <a:buNone/>
              <a:defRPr sz="1800" b="1">
                <a:solidFill>
                  <a:schemeClr val="lt2"/>
                </a:solidFill>
              </a:defRPr>
            </a:lvl3pPr>
            <a:lvl4pPr lvl="3" algn="l">
              <a:lnSpc>
                <a:spcPct val="100000"/>
              </a:lnSpc>
              <a:spcBef>
                <a:spcPts val="0"/>
              </a:spcBef>
              <a:spcAft>
                <a:spcPts val="0"/>
              </a:spcAft>
              <a:buClr>
                <a:schemeClr val="lt2"/>
              </a:buClr>
              <a:buSzPts val="1800"/>
              <a:buNone/>
              <a:defRPr sz="1800" b="1">
                <a:solidFill>
                  <a:schemeClr val="lt2"/>
                </a:solidFill>
              </a:defRPr>
            </a:lvl4pPr>
            <a:lvl5pPr lvl="4" algn="l">
              <a:lnSpc>
                <a:spcPct val="100000"/>
              </a:lnSpc>
              <a:spcBef>
                <a:spcPts val="0"/>
              </a:spcBef>
              <a:spcAft>
                <a:spcPts val="0"/>
              </a:spcAft>
              <a:buClr>
                <a:schemeClr val="lt2"/>
              </a:buClr>
              <a:buSzPts val="1800"/>
              <a:buNone/>
              <a:defRPr sz="1800" b="1">
                <a:solidFill>
                  <a:schemeClr val="lt2"/>
                </a:solidFill>
              </a:defRPr>
            </a:lvl5pPr>
            <a:lvl6pPr lvl="5" algn="l">
              <a:lnSpc>
                <a:spcPct val="100000"/>
              </a:lnSpc>
              <a:spcBef>
                <a:spcPts val="0"/>
              </a:spcBef>
              <a:spcAft>
                <a:spcPts val="0"/>
              </a:spcAft>
              <a:buClr>
                <a:schemeClr val="lt2"/>
              </a:buClr>
              <a:buSzPts val="1800"/>
              <a:buNone/>
              <a:defRPr sz="1800" b="1">
                <a:solidFill>
                  <a:schemeClr val="lt2"/>
                </a:solidFill>
              </a:defRPr>
            </a:lvl6pPr>
            <a:lvl7pPr lvl="6" algn="l">
              <a:lnSpc>
                <a:spcPct val="100000"/>
              </a:lnSpc>
              <a:spcBef>
                <a:spcPts val="0"/>
              </a:spcBef>
              <a:spcAft>
                <a:spcPts val="0"/>
              </a:spcAft>
              <a:buClr>
                <a:schemeClr val="lt2"/>
              </a:buClr>
              <a:buSzPts val="1800"/>
              <a:buNone/>
              <a:defRPr sz="1800" b="1">
                <a:solidFill>
                  <a:schemeClr val="lt2"/>
                </a:solidFill>
              </a:defRPr>
            </a:lvl7pPr>
            <a:lvl8pPr lvl="7" algn="l">
              <a:lnSpc>
                <a:spcPct val="100000"/>
              </a:lnSpc>
              <a:spcBef>
                <a:spcPts val="0"/>
              </a:spcBef>
              <a:spcAft>
                <a:spcPts val="0"/>
              </a:spcAft>
              <a:buClr>
                <a:schemeClr val="lt2"/>
              </a:buClr>
              <a:buSzPts val="1800"/>
              <a:buNone/>
              <a:defRPr sz="1800" b="1">
                <a:solidFill>
                  <a:schemeClr val="lt2"/>
                </a:solidFill>
              </a:defRPr>
            </a:lvl8pPr>
            <a:lvl9pPr lvl="8" algn="l">
              <a:lnSpc>
                <a:spcPct val="100000"/>
              </a:lnSpc>
              <a:spcBef>
                <a:spcPts val="0"/>
              </a:spcBef>
              <a:spcAft>
                <a:spcPts val="0"/>
              </a:spcAft>
              <a:buClr>
                <a:schemeClr val="lt2"/>
              </a:buClr>
              <a:buSzPts val="1800"/>
              <a:buNone/>
              <a:defRPr sz="1800" b="1">
                <a:solidFill>
                  <a:schemeClr val="lt2"/>
                </a:solidFill>
              </a:defRPr>
            </a:lvl9pPr>
          </a:lstStyle>
          <a:p>
            <a:r>
              <a:rPr lang="en-US"/>
              <a:t>Click to edit Master subtitle style</a:t>
            </a:r>
            <a:endParaRPr/>
          </a:p>
        </p:txBody>
      </p:sp>
      <p:sp>
        <p:nvSpPr>
          <p:cNvPr id="76" name="Google Shape;76;p34"/>
          <p:cNvSpPr txBox="1">
            <a:spLocks noGrp="1"/>
          </p:cNvSpPr>
          <p:nvPr>
            <p:ph type="subTitle" idx="4"/>
          </p:nvPr>
        </p:nvSpPr>
        <p:spPr>
          <a:xfrm>
            <a:off x="354650" y="3740138"/>
            <a:ext cx="5064000" cy="307500"/>
          </a:xfrm>
          <a:prstGeom prst="rect">
            <a:avLst/>
          </a:prstGeom>
          <a:noFill/>
          <a:ln>
            <a:noFill/>
          </a:ln>
        </p:spPr>
        <p:txBody>
          <a:bodyPr spcFirstLastPara="1" wrap="square" lIns="0" tIns="91400" rIns="0" bIns="91400" anchor="t" anchorCtr="0">
            <a:noAutofit/>
          </a:bodyPr>
          <a:lstStyle>
            <a:lvl1pPr lvl="0" algn="l">
              <a:lnSpc>
                <a:spcPct val="100000"/>
              </a:lnSpc>
              <a:spcBef>
                <a:spcPts val="0"/>
              </a:spcBef>
              <a:spcAft>
                <a:spcPts val="0"/>
              </a:spcAft>
              <a:buClr>
                <a:schemeClr val="lt2"/>
              </a:buClr>
              <a:buSzPts val="1000"/>
              <a:buNone/>
              <a:defRPr sz="1000">
                <a:solidFill>
                  <a:schemeClr val="lt2"/>
                </a:solidFill>
                <a:latin typeface="Montserrat" panose="00000500000000000000" pitchFamily="2" charset="0"/>
                <a:ea typeface="Montserrat" panose="00000500000000000000" pitchFamily="2" charset="0"/>
                <a:cs typeface="Montserrat" panose="00000500000000000000" pitchFamily="2" charset="0"/>
                <a:sym typeface="Avenir"/>
              </a:defRPr>
            </a:lvl1pPr>
            <a:lvl2pPr lvl="1" algn="l">
              <a:lnSpc>
                <a:spcPct val="100000"/>
              </a:lnSpc>
              <a:spcBef>
                <a:spcPts val="0"/>
              </a:spcBef>
              <a:spcAft>
                <a:spcPts val="0"/>
              </a:spcAft>
              <a:buClr>
                <a:schemeClr val="lt2"/>
              </a:buClr>
              <a:buSzPts val="1000"/>
              <a:buNone/>
              <a:defRPr sz="1000" b="1">
                <a:solidFill>
                  <a:schemeClr val="lt2"/>
                </a:solidFill>
              </a:defRPr>
            </a:lvl2pPr>
            <a:lvl3pPr lvl="2" algn="l">
              <a:lnSpc>
                <a:spcPct val="100000"/>
              </a:lnSpc>
              <a:spcBef>
                <a:spcPts val="0"/>
              </a:spcBef>
              <a:spcAft>
                <a:spcPts val="0"/>
              </a:spcAft>
              <a:buClr>
                <a:schemeClr val="lt2"/>
              </a:buClr>
              <a:buSzPts val="1000"/>
              <a:buNone/>
              <a:defRPr b="1">
                <a:solidFill>
                  <a:schemeClr val="lt2"/>
                </a:solidFill>
              </a:defRPr>
            </a:lvl3pPr>
            <a:lvl4pPr lvl="3" algn="l">
              <a:lnSpc>
                <a:spcPct val="100000"/>
              </a:lnSpc>
              <a:spcBef>
                <a:spcPts val="0"/>
              </a:spcBef>
              <a:spcAft>
                <a:spcPts val="0"/>
              </a:spcAft>
              <a:buClr>
                <a:schemeClr val="lt2"/>
              </a:buClr>
              <a:buSzPts val="1000"/>
              <a:buNone/>
              <a:defRPr b="1">
                <a:solidFill>
                  <a:schemeClr val="lt2"/>
                </a:solidFill>
              </a:defRPr>
            </a:lvl4pPr>
            <a:lvl5pPr lvl="4" algn="l">
              <a:lnSpc>
                <a:spcPct val="100000"/>
              </a:lnSpc>
              <a:spcBef>
                <a:spcPts val="0"/>
              </a:spcBef>
              <a:spcAft>
                <a:spcPts val="0"/>
              </a:spcAft>
              <a:buClr>
                <a:schemeClr val="lt2"/>
              </a:buClr>
              <a:buSzPts val="1000"/>
              <a:buNone/>
              <a:defRPr b="1">
                <a:solidFill>
                  <a:schemeClr val="lt2"/>
                </a:solidFill>
              </a:defRPr>
            </a:lvl5pPr>
            <a:lvl6pPr lvl="5" algn="l">
              <a:lnSpc>
                <a:spcPct val="100000"/>
              </a:lnSpc>
              <a:spcBef>
                <a:spcPts val="0"/>
              </a:spcBef>
              <a:spcAft>
                <a:spcPts val="0"/>
              </a:spcAft>
              <a:buClr>
                <a:schemeClr val="lt2"/>
              </a:buClr>
              <a:buSzPts val="1000"/>
              <a:buNone/>
              <a:defRPr b="1">
                <a:solidFill>
                  <a:schemeClr val="lt2"/>
                </a:solidFill>
              </a:defRPr>
            </a:lvl6pPr>
            <a:lvl7pPr lvl="6" algn="l">
              <a:lnSpc>
                <a:spcPct val="100000"/>
              </a:lnSpc>
              <a:spcBef>
                <a:spcPts val="0"/>
              </a:spcBef>
              <a:spcAft>
                <a:spcPts val="0"/>
              </a:spcAft>
              <a:buClr>
                <a:schemeClr val="lt2"/>
              </a:buClr>
              <a:buSzPts val="1000"/>
              <a:buNone/>
              <a:defRPr b="1">
                <a:solidFill>
                  <a:schemeClr val="lt2"/>
                </a:solidFill>
              </a:defRPr>
            </a:lvl7pPr>
            <a:lvl8pPr lvl="7" algn="l">
              <a:lnSpc>
                <a:spcPct val="100000"/>
              </a:lnSpc>
              <a:spcBef>
                <a:spcPts val="0"/>
              </a:spcBef>
              <a:spcAft>
                <a:spcPts val="0"/>
              </a:spcAft>
              <a:buClr>
                <a:schemeClr val="lt2"/>
              </a:buClr>
              <a:buSzPts val="1000"/>
              <a:buNone/>
              <a:defRPr b="1">
                <a:solidFill>
                  <a:schemeClr val="lt2"/>
                </a:solidFill>
              </a:defRPr>
            </a:lvl8pPr>
            <a:lvl9pPr lvl="8" algn="l">
              <a:lnSpc>
                <a:spcPct val="100000"/>
              </a:lnSpc>
              <a:spcBef>
                <a:spcPts val="0"/>
              </a:spcBef>
              <a:spcAft>
                <a:spcPts val="0"/>
              </a:spcAft>
              <a:buClr>
                <a:schemeClr val="lt2"/>
              </a:buClr>
              <a:buSzPts val="1000"/>
              <a:buNone/>
              <a:defRPr b="1">
                <a:solidFill>
                  <a:schemeClr val="lt2"/>
                </a:solidFill>
              </a:defRPr>
            </a:lvl9pPr>
          </a:lstStyle>
          <a:p>
            <a:r>
              <a:rPr lang="en-US"/>
              <a:t>Click to edit Master subtitle style</a:t>
            </a:r>
            <a:endParaRPr/>
          </a:p>
        </p:txBody>
      </p:sp>
      <p:pic>
        <p:nvPicPr>
          <p:cNvPr id="77" name="Google Shape;77;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78" name="Google Shape;78;p34"/>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lt1"/>
              </a:solidFill>
              <a:latin typeface="Montserrat" panose="00000500000000000000" pitchFamily="2" charset="0"/>
              <a:ea typeface="Avenir"/>
              <a:cs typeface="Avenir"/>
              <a:sym typeface="Avenir"/>
            </a:endParaRPr>
          </a:p>
        </p:txBody>
      </p:sp>
    </p:spTree>
    <p:extLst>
      <p:ext uri="{BB962C8B-B14F-4D97-AF65-F5344CB8AC3E}">
        <p14:creationId xmlns:p14="http://schemas.microsoft.com/office/powerpoint/2010/main" val="108245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nside - White/grey right">
  <p:cSld name="Inside - White/grey right">
    <p:bg>
      <p:bgPr>
        <a:solidFill>
          <a:srgbClr val="FFFFFF"/>
        </a:solidFill>
        <a:effectLst/>
      </p:bgPr>
    </p:bg>
    <p:spTree>
      <p:nvGrpSpPr>
        <p:cNvPr id="1" name="Shape 79"/>
        <p:cNvGrpSpPr/>
        <p:nvPr/>
      </p:nvGrpSpPr>
      <p:grpSpPr>
        <a:xfrm>
          <a:off x="0" y="0"/>
          <a:ext cx="0" cy="0"/>
          <a:chOff x="0" y="0"/>
          <a:chExt cx="0" cy="0"/>
        </a:xfrm>
      </p:grpSpPr>
      <p:sp>
        <p:nvSpPr>
          <p:cNvPr id="80" name="Google Shape;80;p49"/>
          <p:cNvSpPr/>
          <p:nvPr/>
        </p:nvSpPr>
        <p:spPr>
          <a:xfrm>
            <a:off x="3007550" y="-13750"/>
            <a:ext cx="6139500" cy="51726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1" name="Google Shape;81;p49"/>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2" name="Google Shape;82;p4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p:txBody>
      </p:sp>
      <p:sp>
        <p:nvSpPr>
          <p:cNvPr id="83" name="Google Shape;83;p49"/>
          <p:cNvSpPr txBox="1">
            <a:spLocks noGrp="1"/>
          </p:cNvSpPr>
          <p:nvPr>
            <p:ph type="title"/>
          </p:nvPr>
        </p:nvSpPr>
        <p:spPr>
          <a:xfrm>
            <a:off x="354650" y="292625"/>
            <a:ext cx="2026500" cy="1174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900"/>
              <a:buNone/>
              <a:defRPr>
                <a:latin typeface="Montserrat"/>
                <a:ea typeface="Montserrat"/>
                <a:cs typeface="Montserrat"/>
                <a:sym typeface="Montserrat"/>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r>
              <a:rPr lang="en-US"/>
              <a:t>Click to edit Master title style</a:t>
            </a:r>
            <a:endParaRPr/>
          </a:p>
        </p:txBody>
      </p:sp>
      <p:sp>
        <p:nvSpPr>
          <p:cNvPr id="84" name="Google Shape;84;p49"/>
          <p:cNvSpPr txBox="1">
            <a:spLocks noGrp="1"/>
          </p:cNvSpPr>
          <p:nvPr>
            <p:ph type="subTitle" idx="1"/>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Montserrat"/>
                <a:ea typeface="Montserrat"/>
                <a:cs typeface="Montserrat"/>
                <a:sym typeface="Montserrat"/>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85" name="Google Shape;85;p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86" name="Google Shape;86;p49"/>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lt1"/>
              </a:solidFill>
              <a:latin typeface="Montserrat" panose="00000500000000000000" pitchFamily="2" charset="0"/>
              <a:ea typeface="Avenir"/>
              <a:cs typeface="Avenir"/>
              <a:sym typeface="Avenir"/>
            </a:endParaRPr>
          </a:p>
        </p:txBody>
      </p:sp>
    </p:spTree>
    <p:extLst>
      <p:ext uri="{BB962C8B-B14F-4D97-AF65-F5344CB8AC3E}">
        <p14:creationId xmlns:p14="http://schemas.microsoft.com/office/powerpoint/2010/main" val="3517587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nside - Black/photo right">
  <p:cSld name="Inside - Black/photo right">
    <p:bg>
      <p:bgPr>
        <a:solidFill>
          <a:srgbClr val="000000"/>
        </a:solidFill>
        <a:effectLst/>
      </p:bgPr>
    </p:bg>
    <p:spTree>
      <p:nvGrpSpPr>
        <p:cNvPr id="1" name="Shape 87"/>
        <p:cNvGrpSpPr/>
        <p:nvPr/>
      </p:nvGrpSpPr>
      <p:grpSpPr>
        <a:xfrm>
          <a:off x="0" y="0"/>
          <a:ext cx="0" cy="0"/>
          <a:chOff x="0" y="0"/>
          <a:chExt cx="0" cy="0"/>
        </a:xfrm>
      </p:grpSpPr>
      <p:pic>
        <p:nvPicPr>
          <p:cNvPr id="88" name="Google Shape;88;p5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017126" y="51"/>
            <a:ext cx="6126880" cy="5122574"/>
          </a:xfrm>
          <a:prstGeom prst="rect">
            <a:avLst/>
          </a:prstGeom>
          <a:noFill/>
          <a:ln>
            <a:noFill/>
          </a:ln>
        </p:spPr>
      </p:pic>
      <p:sp>
        <p:nvSpPr>
          <p:cNvPr id="89" name="Google Shape;89;p5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 name="Google Shape;90;p5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p:txBody>
      </p:sp>
      <p:sp>
        <p:nvSpPr>
          <p:cNvPr id="91" name="Google Shape;91;p50"/>
          <p:cNvSpPr txBox="1">
            <a:spLocks noGrp="1"/>
          </p:cNvSpPr>
          <p:nvPr>
            <p:ph type="title"/>
          </p:nvPr>
        </p:nvSpPr>
        <p:spPr>
          <a:xfrm>
            <a:off x="354650" y="292625"/>
            <a:ext cx="2026500" cy="1174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FFFFFF"/>
              </a:buClr>
              <a:buSzPts val="1900"/>
              <a:buNone/>
              <a:defRPr>
                <a:solidFill>
                  <a:srgbClr val="FFFFFF"/>
                </a:solidFill>
                <a:latin typeface="Montserrat"/>
                <a:ea typeface="Montserrat"/>
                <a:cs typeface="Montserrat"/>
                <a:sym typeface="Montserrat"/>
              </a:defRPr>
            </a:lvl1pPr>
            <a:lvl2pPr lvl="1" algn="l">
              <a:lnSpc>
                <a:spcPct val="100000"/>
              </a:lnSpc>
              <a:spcBef>
                <a:spcPts val="0"/>
              </a:spcBef>
              <a:spcAft>
                <a:spcPts val="0"/>
              </a:spcAft>
              <a:buClr>
                <a:srgbClr val="FFFFFF"/>
              </a:buClr>
              <a:buSzPts val="1900"/>
              <a:buNone/>
              <a:defRPr>
                <a:solidFill>
                  <a:srgbClr val="FFFFFF"/>
                </a:solidFill>
              </a:defRPr>
            </a:lvl2pPr>
            <a:lvl3pPr lvl="2" algn="l">
              <a:lnSpc>
                <a:spcPct val="100000"/>
              </a:lnSpc>
              <a:spcBef>
                <a:spcPts val="0"/>
              </a:spcBef>
              <a:spcAft>
                <a:spcPts val="0"/>
              </a:spcAft>
              <a:buClr>
                <a:srgbClr val="FFFFFF"/>
              </a:buClr>
              <a:buSzPts val="1900"/>
              <a:buNone/>
              <a:defRPr>
                <a:solidFill>
                  <a:srgbClr val="FFFFFF"/>
                </a:solidFill>
              </a:defRPr>
            </a:lvl3pPr>
            <a:lvl4pPr lvl="3" algn="l">
              <a:lnSpc>
                <a:spcPct val="100000"/>
              </a:lnSpc>
              <a:spcBef>
                <a:spcPts val="0"/>
              </a:spcBef>
              <a:spcAft>
                <a:spcPts val="0"/>
              </a:spcAft>
              <a:buClr>
                <a:srgbClr val="FFFFFF"/>
              </a:buClr>
              <a:buSzPts val="1900"/>
              <a:buNone/>
              <a:defRPr>
                <a:solidFill>
                  <a:srgbClr val="FFFFFF"/>
                </a:solidFill>
              </a:defRPr>
            </a:lvl4pPr>
            <a:lvl5pPr lvl="4" algn="l">
              <a:lnSpc>
                <a:spcPct val="100000"/>
              </a:lnSpc>
              <a:spcBef>
                <a:spcPts val="0"/>
              </a:spcBef>
              <a:spcAft>
                <a:spcPts val="0"/>
              </a:spcAft>
              <a:buClr>
                <a:srgbClr val="FFFFFF"/>
              </a:buClr>
              <a:buSzPts val="1900"/>
              <a:buNone/>
              <a:defRPr>
                <a:solidFill>
                  <a:srgbClr val="FFFFFF"/>
                </a:solidFill>
              </a:defRPr>
            </a:lvl5pPr>
            <a:lvl6pPr lvl="5" algn="l">
              <a:lnSpc>
                <a:spcPct val="100000"/>
              </a:lnSpc>
              <a:spcBef>
                <a:spcPts val="0"/>
              </a:spcBef>
              <a:spcAft>
                <a:spcPts val="0"/>
              </a:spcAft>
              <a:buClr>
                <a:srgbClr val="FFFFFF"/>
              </a:buClr>
              <a:buSzPts val="1900"/>
              <a:buNone/>
              <a:defRPr>
                <a:solidFill>
                  <a:srgbClr val="FFFFFF"/>
                </a:solidFill>
              </a:defRPr>
            </a:lvl6pPr>
            <a:lvl7pPr lvl="6" algn="l">
              <a:lnSpc>
                <a:spcPct val="100000"/>
              </a:lnSpc>
              <a:spcBef>
                <a:spcPts val="0"/>
              </a:spcBef>
              <a:spcAft>
                <a:spcPts val="0"/>
              </a:spcAft>
              <a:buClr>
                <a:srgbClr val="FFFFFF"/>
              </a:buClr>
              <a:buSzPts val="1900"/>
              <a:buNone/>
              <a:defRPr>
                <a:solidFill>
                  <a:srgbClr val="FFFFFF"/>
                </a:solidFill>
              </a:defRPr>
            </a:lvl7pPr>
            <a:lvl8pPr lvl="7" algn="l">
              <a:lnSpc>
                <a:spcPct val="100000"/>
              </a:lnSpc>
              <a:spcBef>
                <a:spcPts val="0"/>
              </a:spcBef>
              <a:spcAft>
                <a:spcPts val="0"/>
              </a:spcAft>
              <a:buClr>
                <a:srgbClr val="FFFFFF"/>
              </a:buClr>
              <a:buSzPts val="1900"/>
              <a:buNone/>
              <a:defRPr>
                <a:solidFill>
                  <a:srgbClr val="FFFFFF"/>
                </a:solidFill>
              </a:defRPr>
            </a:lvl8pPr>
            <a:lvl9pPr lvl="8" algn="l">
              <a:lnSpc>
                <a:spcPct val="100000"/>
              </a:lnSpc>
              <a:spcBef>
                <a:spcPts val="0"/>
              </a:spcBef>
              <a:spcAft>
                <a:spcPts val="0"/>
              </a:spcAft>
              <a:buClr>
                <a:srgbClr val="FFFFFF"/>
              </a:buClr>
              <a:buSzPts val="1900"/>
              <a:buNone/>
              <a:defRPr>
                <a:solidFill>
                  <a:srgbClr val="FFFFFF"/>
                </a:solidFill>
              </a:defRPr>
            </a:lvl9pPr>
          </a:lstStyle>
          <a:p>
            <a:r>
              <a:rPr lang="en-US"/>
              <a:t>Click to edit Master title style</a:t>
            </a:r>
            <a:endParaRPr/>
          </a:p>
        </p:txBody>
      </p:sp>
      <p:pic>
        <p:nvPicPr>
          <p:cNvPr id="92" name="Google Shape;92;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93" name="Google Shape;93;p50"/>
          <p:cNvSpPr/>
          <p:nvPr/>
        </p:nvSpPr>
        <p:spPr>
          <a:xfrm>
            <a:off x="3007548" y="3047807"/>
            <a:ext cx="2100000" cy="21003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4" name="Google Shape;94;p50"/>
          <p:cNvSpPr txBox="1">
            <a:spLocks noGrp="1"/>
          </p:cNvSpPr>
          <p:nvPr>
            <p:ph type="subTitle" idx="1"/>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Montserrat"/>
                <a:ea typeface="Montserrat"/>
                <a:cs typeface="Montserrat"/>
                <a:sym typeface="Montserrat"/>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95" name="Google Shape;95;p50"/>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lt1"/>
              </a:solidFill>
              <a:latin typeface="Montserrat" panose="00000500000000000000" pitchFamily="2" charset="0"/>
              <a:ea typeface="Avenir"/>
              <a:cs typeface="Avenir"/>
              <a:sym typeface="Avenir"/>
            </a:endParaRPr>
          </a:p>
        </p:txBody>
      </p:sp>
    </p:spTree>
    <p:extLst>
      <p:ext uri="{BB962C8B-B14F-4D97-AF65-F5344CB8AC3E}">
        <p14:creationId xmlns:p14="http://schemas.microsoft.com/office/powerpoint/2010/main" val="3697668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nside - Black/grey right">
  <p:cSld name="Inside - Black/grey right">
    <p:bg>
      <p:bgPr>
        <a:solidFill>
          <a:srgbClr val="000000"/>
        </a:solidFill>
        <a:effectLst/>
      </p:bgPr>
    </p:bg>
    <p:spTree>
      <p:nvGrpSpPr>
        <p:cNvPr id="1" name="Shape 96"/>
        <p:cNvGrpSpPr/>
        <p:nvPr/>
      </p:nvGrpSpPr>
      <p:grpSpPr>
        <a:xfrm>
          <a:off x="0" y="0"/>
          <a:ext cx="0" cy="0"/>
          <a:chOff x="0" y="0"/>
          <a:chExt cx="0" cy="0"/>
        </a:xfrm>
      </p:grpSpPr>
      <p:sp>
        <p:nvSpPr>
          <p:cNvPr id="97" name="Google Shape;97;p51"/>
          <p:cNvSpPr/>
          <p:nvPr/>
        </p:nvSpPr>
        <p:spPr>
          <a:xfrm>
            <a:off x="3007550" y="-13750"/>
            <a:ext cx="6139500" cy="5172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8" name="Google Shape;98;p51"/>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9" name="Google Shape;99;p5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p:txBody>
      </p:sp>
      <p:sp>
        <p:nvSpPr>
          <p:cNvPr id="100" name="Google Shape;100;p51"/>
          <p:cNvSpPr txBox="1">
            <a:spLocks noGrp="1"/>
          </p:cNvSpPr>
          <p:nvPr>
            <p:ph type="title"/>
          </p:nvPr>
        </p:nvSpPr>
        <p:spPr>
          <a:xfrm>
            <a:off x="354650" y="292625"/>
            <a:ext cx="2026500" cy="11742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FFFFFF"/>
              </a:buClr>
              <a:buSzPts val="1900"/>
              <a:buNone/>
              <a:defRPr>
                <a:solidFill>
                  <a:srgbClr val="FFFFFF"/>
                </a:solidFill>
                <a:latin typeface="Montserrat"/>
                <a:ea typeface="Montserrat"/>
                <a:cs typeface="Montserrat"/>
                <a:sym typeface="Montserrat"/>
              </a:defRPr>
            </a:lvl1pPr>
            <a:lvl2pPr lvl="1" algn="l">
              <a:lnSpc>
                <a:spcPct val="100000"/>
              </a:lnSpc>
              <a:spcBef>
                <a:spcPts val="0"/>
              </a:spcBef>
              <a:spcAft>
                <a:spcPts val="0"/>
              </a:spcAft>
              <a:buClr>
                <a:srgbClr val="FFFFFF"/>
              </a:buClr>
              <a:buSzPts val="1900"/>
              <a:buNone/>
              <a:defRPr>
                <a:solidFill>
                  <a:srgbClr val="FFFFFF"/>
                </a:solidFill>
              </a:defRPr>
            </a:lvl2pPr>
            <a:lvl3pPr lvl="2" algn="l">
              <a:lnSpc>
                <a:spcPct val="100000"/>
              </a:lnSpc>
              <a:spcBef>
                <a:spcPts val="0"/>
              </a:spcBef>
              <a:spcAft>
                <a:spcPts val="0"/>
              </a:spcAft>
              <a:buClr>
                <a:srgbClr val="FFFFFF"/>
              </a:buClr>
              <a:buSzPts val="1900"/>
              <a:buNone/>
              <a:defRPr>
                <a:solidFill>
                  <a:srgbClr val="FFFFFF"/>
                </a:solidFill>
              </a:defRPr>
            </a:lvl3pPr>
            <a:lvl4pPr lvl="3" algn="l">
              <a:lnSpc>
                <a:spcPct val="100000"/>
              </a:lnSpc>
              <a:spcBef>
                <a:spcPts val="0"/>
              </a:spcBef>
              <a:spcAft>
                <a:spcPts val="0"/>
              </a:spcAft>
              <a:buClr>
                <a:srgbClr val="FFFFFF"/>
              </a:buClr>
              <a:buSzPts val="1900"/>
              <a:buNone/>
              <a:defRPr>
                <a:solidFill>
                  <a:srgbClr val="FFFFFF"/>
                </a:solidFill>
              </a:defRPr>
            </a:lvl4pPr>
            <a:lvl5pPr lvl="4" algn="l">
              <a:lnSpc>
                <a:spcPct val="100000"/>
              </a:lnSpc>
              <a:spcBef>
                <a:spcPts val="0"/>
              </a:spcBef>
              <a:spcAft>
                <a:spcPts val="0"/>
              </a:spcAft>
              <a:buClr>
                <a:srgbClr val="FFFFFF"/>
              </a:buClr>
              <a:buSzPts val="1900"/>
              <a:buNone/>
              <a:defRPr>
                <a:solidFill>
                  <a:srgbClr val="FFFFFF"/>
                </a:solidFill>
              </a:defRPr>
            </a:lvl5pPr>
            <a:lvl6pPr lvl="5" algn="l">
              <a:lnSpc>
                <a:spcPct val="100000"/>
              </a:lnSpc>
              <a:spcBef>
                <a:spcPts val="0"/>
              </a:spcBef>
              <a:spcAft>
                <a:spcPts val="0"/>
              </a:spcAft>
              <a:buClr>
                <a:srgbClr val="FFFFFF"/>
              </a:buClr>
              <a:buSzPts val="1900"/>
              <a:buNone/>
              <a:defRPr>
                <a:solidFill>
                  <a:srgbClr val="FFFFFF"/>
                </a:solidFill>
              </a:defRPr>
            </a:lvl6pPr>
            <a:lvl7pPr lvl="6" algn="l">
              <a:lnSpc>
                <a:spcPct val="100000"/>
              </a:lnSpc>
              <a:spcBef>
                <a:spcPts val="0"/>
              </a:spcBef>
              <a:spcAft>
                <a:spcPts val="0"/>
              </a:spcAft>
              <a:buClr>
                <a:srgbClr val="FFFFFF"/>
              </a:buClr>
              <a:buSzPts val="1900"/>
              <a:buNone/>
              <a:defRPr>
                <a:solidFill>
                  <a:srgbClr val="FFFFFF"/>
                </a:solidFill>
              </a:defRPr>
            </a:lvl7pPr>
            <a:lvl8pPr lvl="7" algn="l">
              <a:lnSpc>
                <a:spcPct val="100000"/>
              </a:lnSpc>
              <a:spcBef>
                <a:spcPts val="0"/>
              </a:spcBef>
              <a:spcAft>
                <a:spcPts val="0"/>
              </a:spcAft>
              <a:buClr>
                <a:srgbClr val="FFFFFF"/>
              </a:buClr>
              <a:buSzPts val="1900"/>
              <a:buNone/>
              <a:defRPr>
                <a:solidFill>
                  <a:srgbClr val="FFFFFF"/>
                </a:solidFill>
              </a:defRPr>
            </a:lvl8pPr>
            <a:lvl9pPr lvl="8" algn="l">
              <a:lnSpc>
                <a:spcPct val="100000"/>
              </a:lnSpc>
              <a:spcBef>
                <a:spcPts val="0"/>
              </a:spcBef>
              <a:spcAft>
                <a:spcPts val="0"/>
              </a:spcAft>
              <a:buClr>
                <a:srgbClr val="FFFFFF"/>
              </a:buClr>
              <a:buSzPts val="1900"/>
              <a:buNone/>
              <a:defRPr>
                <a:solidFill>
                  <a:srgbClr val="FFFFFF"/>
                </a:solidFill>
              </a:defRPr>
            </a:lvl9pPr>
          </a:lstStyle>
          <a:p>
            <a:r>
              <a:rPr lang="en-US"/>
              <a:t>Click to edit Master title style</a:t>
            </a:r>
            <a:endParaRPr/>
          </a:p>
        </p:txBody>
      </p:sp>
      <p:sp>
        <p:nvSpPr>
          <p:cNvPr id="101" name="Google Shape;101;p51"/>
          <p:cNvSpPr txBox="1">
            <a:spLocks noGrp="1"/>
          </p:cNvSpPr>
          <p:nvPr>
            <p:ph type="subTitle" idx="1"/>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Montserrat"/>
                <a:ea typeface="Montserrat"/>
                <a:cs typeface="Montserrat"/>
                <a:sym typeface="Montserrat"/>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102" name="Google Shape;102;p5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103" name="Google Shape;103;p51"/>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lt1"/>
              </a:solidFill>
              <a:latin typeface="Montserrat" panose="00000500000000000000" pitchFamily="2" charset="0"/>
              <a:ea typeface="Avenir"/>
              <a:cs typeface="Avenir"/>
              <a:sym typeface="Avenir"/>
            </a:endParaRPr>
          </a:p>
        </p:txBody>
      </p:sp>
    </p:spTree>
    <p:extLst>
      <p:ext uri="{BB962C8B-B14F-4D97-AF65-F5344CB8AC3E}">
        <p14:creationId xmlns:p14="http://schemas.microsoft.com/office/powerpoint/2010/main" val="3650778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Inside - Black/side photo">
  <p:cSld name="Inside - Black/side photo">
    <p:bg>
      <p:bgPr>
        <a:solidFill>
          <a:srgbClr val="000000"/>
        </a:solidFill>
        <a:effectLst/>
      </p:bgPr>
    </p:bg>
    <p:spTree>
      <p:nvGrpSpPr>
        <p:cNvPr id="1" name="Shape 104"/>
        <p:cNvGrpSpPr/>
        <p:nvPr/>
      </p:nvGrpSpPr>
      <p:grpSpPr>
        <a:xfrm>
          <a:off x="0" y="0"/>
          <a:ext cx="0" cy="0"/>
          <a:chOff x="0" y="0"/>
          <a:chExt cx="0" cy="0"/>
        </a:xfrm>
      </p:grpSpPr>
      <p:sp>
        <p:nvSpPr>
          <p:cNvPr id="105" name="Google Shape;105;p52"/>
          <p:cNvSpPr/>
          <p:nvPr/>
        </p:nvSpPr>
        <p:spPr>
          <a:xfrm>
            <a:off x="6057900" y="125"/>
            <a:ext cx="3086100" cy="5158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Montserrat"/>
                <a:ea typeface="Montserrat"/>
                <a:cs typeface="Montserrat"/>
                <a:sym typeface="Montserrat"/>
              </a:rPr>
              <a:t>Image placeholder</a:t>
            </a:r>
            <a:endParaRPr sz="1400" b="0" i="0" u="none" strike="noStrike" cap="none">
              <a:solidFill>
                <a:srgbClr val="FFFFFF"/>
              </a:solidFill>
              <a:latin typeface="Montserrat"/>
              <a:ea typeface="Montserrat"/>
              <a:cs typeface="Montserrat"/>
              <a:sym typeface="Montserrat"/>
            </a:endParaRPr>
          </a:p>
        </p:txBody>
      </p:sp>
      <p:sp>
        <p:nvSpPr>
          <p:cNvPr id="106" name="Google Shape;106;p52"/>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07" name="Google Shape;107;p5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p:txBody>
      </p:sp>
      <p:sp>
        <p:nvSpPr>
          <p:cNvPr id="108" name="Google Shape;108;p52"/>
          <p:cNvSpPr txBox="1">
            <a:spLocks noGrp="1"/>
          </p:cNvSpPr>
          <p:nvPr>
            <p:ph type="title"/>
          </p:nvPr>
        </p:nvSpPr>
        <p:spPr>
          <a:xfrm>
            <a:off x="354650" y="292625"/>
            <a:ext cx="5550900" cy="39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FFFFFF"/>
              </a:buClr>
              <a:buSzPts val="1900"/>
              <a:buNone/>
              <a:defRPr>
                <a:solidFill>
                  <a:srgbClr val="FFFFFF"/>
                </a:solidFill>
                <a:latin typeface="Montserrat"/>
                <a:ea typeface="Montserrat"/>
                <a:cs typeface="Montserrat"/>
                <a:sym typeface="Montserrat"/>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r>
              <a:rPr lang="en-US"/>
              <a:t>Click to edit Master title style</a:t>
            </a:r>
            <a:endParaRPr/>
          </a:p>
        </p:txBody>
      </p:sp>
      <p:sp>
        <p:nvSpPr>
          <p:cNvPr id="109" name="Google Shape;109;p52"/>
          <p:cNvSpPr txBox="1">
            <a:spLocks noGrp="1"/>
          </p:cNvSpPr>
          <p:nvPr>
            <p:ph type="subTitle" idx="1"/>
          </p:nvPr>
        </p:nvSpPr>
        <p:spPr>
          <a:xfrm>
            <a:off x="354650" y="620550"/>
            <a:ext cx="5550900" cy="3843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chemeClr val="accent5"/>
              </a:buClr>
              <a:buSzPts val="1500"/>
              <a:buNone/>
              <a:defRPr sz="1500">
                <a:solidFill>
                  <a:schemeClr val="accent5"/>
                </a:solidFill>
                <a:latin typeface="Montserrat"/>
                <a:ea typeface="Montserrat"/>
                <a:cs typeface="Montserrat"/>
                <a:sym typeface="Montserrat"/>
              </a:defRPr>
            </a:lvl1pPr>
            <a:lvl2pPr lvl="1" algn="l">
              <a:lnSpc>
                <a:spcPct val="100000"/>
              </a:lnSpc>
              <a:spcBef>
                <a:spcPts val="0"/>
              </a:spcBef>
              <a:spcAft>
                <a:spcPts val="0"/>
              </a:spcAft>
              <a:buClr>
                <a:schemeClr val="accent5"/>
              </a:buClr>
              <a:buSzPts val="1400"/>
              <a:buNone/>
              <a:defRPr sz="1400">
                <a:solidFill>
                  <a:schemeClr val="accent5"/>
                </a:solidFill>
              </a:defRPr>
            </a:lvl2pPr>
            <a:lvl3pPr lvl="2" algn="l">
              <a:lnSpc>
                <a:spcPct val="100000"/>
              </a:lnSpc>
              <a:spcBef>
                <a:spcPts val="0"/>
              </a:spcBef>
              <a:spcAft>
                <a:spcPts val="0"/>
              </a:spcAft>
              <a:buClr>
                <a:schemeClr val="accent5"/>
              </a:buClr>
              <a:buSzPts val="1400"/>
              <a:buNone/>
              <a:defRPr sz="1400">
                <a:solidFill>
                  <a:schemeClr val="accent5"/>
                </a:solidFill>
              </a:defRPr>
            </a:lvl3pPr>
            <a:lvl4pPr lvl="3" algn="l">
              <a:lnSpc>
                <a:spcPct val="100000"/>
              </a:lnSpc>
              <a:spcBef>
                <a:spcPts val="0"/>
              </a:spcBef>
              <a:spcAft>
                <a:spcPts val="0"/>
              </a:spcAft>
              <a:buClr>
                <a:schemeClr val="accent5"/>
              </a:buClr>
              <a:buSzPts val="1400"/>
              <a:buNone/>
              <a:defRPr sz="1400">
                <a:solidFill>
                  <a:schemeClr val="accent5"/>
                </a:solidFill>
              </a:defRPr>
            </a:lvl4pPr>
            <a:lvl5pPr lvl="4" algn="l">
              <a:lnSpc>
                <a:spcPct val="100000"/>
              </a:lnSpc>
              <a:spcBef>
                <a:spcPts val="0"/>
              </a:spcBef>
              <a:spcAft>
                <a:spcPts val="0"/>
              </a:spcAft>
              <a:buClr>
                <a:schemeClr val="accent5"/>
              </a:buClr>
              <a:buSzPts val="1400"/>
              <a:buNone/>
              <a:defRPr sz="1400">
                <a:solidFill>
                  <a:schemeClr val="accent5"/>
                </a:solidFill>
              </a:defRPr>
            </a:lvl5pPr>
            <a:lvl6pPr lvl="5" algn="l">
              <a:lnSpc>
                <a:spcPct val="100000"/>
              </a:lnSpc>
              <a:spcBef>
                <a:spcPts val="0"/>
              </a:spcBef>
              <a:spcAft>
                <a:spcPts val="0"/>
              </a:spcAft>
              <a:buClr>
                <a:schemeClr val="accent5"/>
              </a:buClr>
              <a:buSzPts val="1400"/>
              <a:buNone/>
              <a:defRPr sz="1400">
                <a:solidFill>
                  <a:schemeClr val="accent5"/>
                </a:solidFill>
              </a:defRPr>
            </a:lvl6pPr>
            <a:lvl7pPr lvl="6" algn="l">
              <a:lnSpc>
                <a:spcPct val="100000"/>
              </a:lnSpc>
              <a:spcBef>
                <a:spcPts val="0"/>
              </a:spcBef>
              <a:spcAft>
                <a:spcPts val="0"/>
              </a:spcAft>
              <a:buClr>
                <a:schemeClr val="accent5"/>
              </a:buClr>
              <a:buSzPts val="1400"/>
              <a:buNone/>
              <a:defRPr sz="1400">
                <a:solidFill>
                  <a:schemeClr val="accent5"/>
                </a:solidFill>
              </a:defRPr>
            </a:lvl7pPr>
            <a:lvl8pPr lvl="7" algn="l">
              <a:lnSpc>
                <a:spcPct val="100000"/>
              </a:lnSpc>
              <a:spcBef>
                <a:spcPts val="0"/>
              </a:spcBef>
              <a:spcAft>
                <a:spcPts val="0"/>
              </a:spcAft>
              <a:buClr>
                <a:schemeClr val="accent5"/>
              </a:buClr>
              <a:buSzPts val="1400"/>
              <a:buNone/>
              <a:defRPr sz="1400">
                <a:solidFill>
                  <a:schemeClr val="accent5"/>
                </a:solidFill>
              </a:defRPr>
            </a:lvl8pPr>
            <a:lvl9pPr lvl="8" algn="l">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sp>
        <p:nvSpPr>
          <p:cNvPr id="110" name="Google Shape;110;p52"/>
          <p:cNvSpPr txBox="1">
            <a:spLocks noGrp="1"/>
          </p:cNvSpPr>
          <p:nvPr>
            <p:ph type="subTitle" idx="2"/>
          </p:nvPr>
        </p:nvSpPr>
        <p:spPr>
          <a:xfrm>
            <a:off x="354650" y="4857000"/>
            <a:ext cx="55509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Montserrat"/>
                <a:ea typeface="Montserrat"/>
                <a:cs typeface="Montserrat"/>
                <a:sym typeface="Montserrat"/>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111" name="Google Shape;111;p5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112" name="Google Shape;112;p52"/>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lt1"/>
              </a:solidFill>
              <a:latin typeface="Montserrat" panose="00000500000000000000" pitchFamily="2" charset="0"/>
              <a:ea typeface="Avenir"/>
              <a:cs typeface="Avenir"/>
              <a:sym typeface="Avenir"/>
            </a:endParaRPr>
          </a:p>
        </p:txBody>
      </p:sp>
    </p:spTree>
    <p:extLst>
      <p:ext uri="{BB962C8B-B14F-4D97-AF65-F5344CB8AC3E}">
        <p14:creationId xmlns:p14="http://schemas.microsoft.com/office/powerpoint/2010/main" val="745952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End slide - black">
  <p:cSld name="End slide - black">
    <p:bg>
      <p:bgPr>
        <a:solidFill>
          <a:srgbClr val="000000"/>
        </a:solidFill>
        <a:effectLst/>
      </p:bgPr>
    </p:bg>
    <p:spTree>
      <p:nvGrpSpPr>
        <p:cNvPr id="1" name="Shape 113"/>
        <p:cNvGrpSpPr/>
        <p:nvPr/>
      </p:nvGrpSpPr>
      <p:grpSpPr>
        <a:xfrm>
          <a:off x="0" y="0"/>
          <a:ext cx="0" cy="0"/>
          <a:chOff x="0" y="0"/>
          <a:chExt cx="0" cy="0"/>
        </a:xfrm>
      </p:grpSpPr>
      <p:sp>
        <p:nvSpPr>
          <p:cNvPr id="114" name="Google Shape;114;p54"/>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15" name="Google Shape;115;p5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500" b="0" i="0" u="none" strike="noStrike" cap="none">
              <a:solidFill>
                <a:srgbClr val="88888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600"/>
              <a:buFont typeface="Arial"/>
              <a:buNone/>
            </a:pPr>
            <a:endParaRPr sz="500" b="0" i="0" u="none" strike="noStrike" cap="none">
              <a:solidFill>
                <a:srgbClr val="888888"/>
              </a:solidFill>
              <a:latin typeface="Montserrat"/>
              <a:ea typeface="Montserrat"/>
              <a:cs typeface="Montserrat"/>
              <a:sym typeface="Montserrat"/>
            </a:endParaRPr>
          </a:p>
        </p:txBody>
      </p:sp>
      <p:sp>
        <p:nvSpPr>
          <p:cNvPr id="116" name="Google Shape;116;p54"/>
          <p:cNvSpPr txBox="1">
            <a:spLocks noGrp="1"/>
          </p:cNvSpPr>
          <p:nvPr>
            <p:ph type="subTitle" idx="1"/>
          </p:nvPr>
        </p:nvSpPr>
        <p:spPr>
          <a:xfrm>
            <a:off x="354650" y="3305475"/>
            <a:ext cx="2716200" cy="3075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rgbClr val="CBCBCB"/>
              </a:buClr>
              <a:buSzPts val="1200"/>
              <a:buNone/>
              <a:defRPr sz="1200" b="1">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sp>
        <p:nvSpPr>
          <p:cNvPr id="117" name="Google Shape;117;p54"/>
          <p:cNvSpPr txBox="1">
            <a:spLocks noGrp="1"/>
          </p:cNvSpPr>
          <p:nvPr>
            <p:ph type="subTitle" idx="2"/>
          </p:nvPr>
        </p:nvSpPr>
        <p:spPr>
          <a:xfrm>
            <a:off x="354650" y="3460575"/>
            <a:ext cx="2716200" cy="3075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CBCBCB"/>
              </a:buClr>
              <a:buSzPts val="1200"/>
              <a:buNone/>
              <a:defRPr sz="1200">
                <a:solidFill>
                  <a:srgbClr val="CBCBCB"/>
                </a:solidFill>
                <a:latin typeface="Montserrat"/>
                <a:ea typeface="Montserrat"/>
                <a:cs typeface="Montserrat"/>
                <a:sym typeface="Montserrat"/>
              </a:defRPr>
            </a:lvl1pPr>
            <a:lvl2pPr lvl="1" algn="l">
              <a:lnSpc>
                <a:spcPct val="100000"/>
              </a:lnSpc>
              <a:spcBef>
                <a:spcPts val="0"/>
              </a:spcBef>
              <a:spcAft>
                <a:spcPts val="0"/>
              </a:spcAft>
              <a:buClr>
                <a:srgbClr val="CBCBCB"/>
              </a:buClr>
              <a:buSzPts val="1800"/>
              <a:buNone/>
              <a:defRPr sz="1800" b="1">
                <a:solidFill>
                  <a:srgbClr val="CBCBCB"/>
                </a:solidFill>
              </a:defRPr>
            </a:lvl2pPr>
            <a:lvl3pPr lvl="2" algn="l">
              <a:lnSpc>
                <a:spcPct val="100000"/>
              </a:lnSpc>
              <a:spcBef>
                <a:spcPts val="0"/>
              </a:spcBef>
              <a:spcAft>
                <a:spcPts val="0"/>
              </a:spcAft>
              <a:buClr>
                <a:srgbClr val="CBCBCB"/>
              </a:buClr>
              <a:buSzPts val="1800"/>
              <a:buNone/>
              <a:defRPr sz="1800" b="1">
                <a:solidFill>
                  <a:srgbClr val="CBCBCB"/>
                </a:solidFill>
              </a:defRPr>
            </a:lvl3pPr>
            <a:lvl4pPr lvl="3" algn="l">
              <a:lnSpc>
                <a:spcPct val="100000"/>
              </a:lnSpc>
              <a:spcBef>
                <a:spcPts val="0"/>
              </a:spcBef>
              <a:spcAft>
                <a:spcPts val="0"/>
              </a:spcAft>
              <a:buClr>
                <a:srgbClr val="CBCBCB"/>
              </a:buClr>
              <a:buSzPts val="1800"/>
              <a:buNone/>
              <a:defRPr sz="1800" b="1">
                <a:solidFill>
                  <a:srgbClr val="CBCBCB"/>
                </a:solidFill>
              </a:defRPr>
            </a:lvl4pPr>
            <a:lvl5pPr lvl="4" algn="l">
              <a:lnSpc>
                <a:spcPct val="100000"/>
              </a:lnSpc>
              <a:spcBef>
                <a:spcPts val="0"/>
              </a:spcBef>
              <a:spcAft>
                <a:spcPts val="0"/>
              </a:spcAft>
              <a:buClr>
                <a:srgbClr val="CBCBCB"/>
              </a:buClr>
              <a:buSzPts val="1800"/>
              <a:buNone/>
              <a:defRPr sz="1800" b="1">
                <a:solidFill>
                  <a:srgbClr val="CBCBCB"/>
                </a:solidFill>
              </a:defRPr>
            </a:lvl5pPr>
            <a:lvl6pPr lvl="5" algn="l">
              <a:lnSpc>
                <a:spcPct val="100000"/>
              </a:lnSpc>
              <a:spcBef>
                <a:spcPts val="0"/>
              </a:spcBef>
              <a:spcAft>
                <a:spcPts val="0"/>
              </a:spcAft>
              <a:buClr>
                <a:srgbClr val="CBCBCB"/>
              </a:buClr>
              <a:buSzPts val="1800"/>
              <a:buNone/>
              <a:defRPr sz="1800" b="1">
                <a:solidFill>
                  <a:srgbClr val="CBCBCB"/>
                </a:solidFill>
              </a:defRPr>
            </a:lvl6pPr>
            <a:lvl7pPr lvl="6" algn="l">
              <a:lnSpc>
                <a:spcPct val="100000"/>
              </a:lnSpc>
              <a:spcBef>
                <a:spcPts val="0"/>
              </a:spcBef>
              <a:spcAft>
                <a:spcPts val="0"/>
              </a:spcAft>
              <a:buClr>
                <a:srgbClr val="CBCBCB"/>
              </a:buClr>
              <a:buSzPts val="1800"/>
              <a:buNone/>
              <a:defRPr sz="1800" b="1">
                <a:solidFill>
                  <a:srgbClr val="CBCBCB"/>
                </a:solidFill>
              </a:defRPr>
            </a:lvl7pPr>
            <a:lvl8pPr lvl="7" algn="l">
              <a:lnSpc>
                <a:spcPct val="100000"/>
              </a:lnSpc>
              <a:spcBef>
                <a:spcPts val="0"/>
              </a:spcBef>
              <a:spcAft>
                <a:spcPts val="0"/>
              </a:spcAft>
              <a:buClr>
                <a:srgbClr val="CBCBCB"/>
              </a:buClr>
              <a:buSzPts val="1800"/>
              <a:buNone/>
              <a:defRPr sz="1800" b="1">
                <a:solidFill>
                  <a:srgbClr val="CBCBCB"/>
                </a:solidFill>
              </a:defRPr>
            </a:lvl8pPr>
            <a:lvl9pPr lvl="8" algn="l">
              <a:lnSpc>
                <a:spcPct val="100000"/>
              </a:lnSpc>
              <a:spcBef>
                <a:spcPts val="0"/>
              </a:spcBef>
              <a:spcAft>
                <a:spcPts val="0"/>
              </a:spcAft>
              <a:buClr>
                <a:srgbClr val="CBCBCB"/>
              </a:buClr>
              <a:buSzPts val="1800"/>
              <a:buNone/>
              <a:defRPr sz="1800" b="1">
                <a:solidFill>
                  <a:srgbClr val="CBCBCB"/>
                </a:solidFill>
              </a:defRPr>
            </a:lvl9pPr>
          </a:lstStyle>
          <a:p>
            <a:r>
              <a:rPr lang="en-US"/>
              <a:t>Click to edit Master subtitle style</a:t>
            </a:r>
            <a:endParaRPr/>
          </a:p>
        </p:txBody>
      </p:sp>
      <p:pic>
        <p:nvPicPr>
          <p:cNvPr id="118" name="Google Shape;118;p5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Tree>
    <p:extLst>
      <p:ext uri="{BB962C8B-B14F-4D97-AF65-F5344CB8AC3E}">
        <p14:creationId xmlns:p14="http://schemas.microsoft.com/office/powerpoint/2010/main" val="1300780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nd slide - white">
  <p:cSld name="End slide - white">
    <p:bg>
      <p:bgPr>
        <a:solidFill>
          <a:srgbClr val="FFFFFF"/>
        </a:solidFill>
        <a:effectLst/>
      </p:bgPr>
    </p:bg>
    <p:spTree>
      <p:nvGrpSpPr>
        <p:cNvPr id="1" name="Shape 119"/>
        <p:cNvGrpSpPr/>
        <p:nvPr/>
      </p:nvGrpSpPr>
      <p:grpSpPr>
        <a:xfrm>
          <a:off x="0" y="0"/>
          <a:ext cx="0" cy="0"/>
          <a:chOff x="0" y="0"/>
          <a:chExt cx="0" cy="0"/>
        </a:xfrm>
      </p:grpSpPr>
      <p:sp>
        <p:nvSpPr>
          <p:cNvPr id="120" name="Google Shape;120;p55"/>
          <p:cNvSpPr/>
          <p:nvPr/>
        </p:nvSpPr>
        <p:spPr>
          <a:xfrm>
            <a:off x="0" y="50"/>
            <a:ext cx="5107500" cy="5158800"/>
          </a:xfrm>
          <a:prstGeom prst="rtTriangle">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21" name="Google Shape;121;p5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500" b="0" i="0" u="none" strike="noStrike" cap="none">
                <a:solidFill>
                  <a:srgbClr val="888888"/>
                </a:solidFill>
                <a:latin typeface="Montserrat"/>
                <a:ea typeface="Montserrat"/>
                <a:cs typeface="Montserrat"/>
                <a:sym typeface="Montserrat"/>
              </a:rPr>
              <a:t>© 2021 Nielsen Consumer LLC. All Rights Reserved.</a:t>
            </a:r>
            <a:endParaRPr sz="500" b="0" i="0" u="none" strike="noStrike" cap="none">
              <a:solidFill>
                <a:srgbClr val="888888"/>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500" b="0" i="0" u="none" strike="noStrike" cap="none">
              <a:solidFill>
                <a:srgbClr val="88888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600"/>
              <a:buFont typeface="Arial"/>
              <a:buNone/>
            </a:pPr>
            <a:endParaRPr sz="500" b="0" i="0" u="none" strike="noStrike" cap="none">
              <a:solidFill>
                <a:srgbClr val="888888"/>
              </a:solidFill>
              <a:latin typeface="Montserrat"/>
              <a:ea typeface="Montserrat"/>
              <a:cs typeface="Montserrat"/>
              <a:sym typeface="Montserrat"/>
            </a:endParaRPr>
          </a:p>
        </p:txBody>
      </p:sp>
      <p:sp>
        <p:nvSpPr>
          <p:cNvPr id="122" name="Google Shape;122;p55"/>
          <p:cNvSpPr txBox="1">
            <a:spLocks noGrp="1"/>
          </p:cNvSpPr>
          <p:nvPr>
            <p:ph type="subTitle" idx="1"/>
          </p:nvPr>
        </p:nvSpPr>
        <p:spPr>
          <a:xfrm>
            <a:off x="354650" y="3305475"/>
            <a:ext cx="2716200" cy="3075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SzPts val="1200"/>
              <a:buNone/>
              <a:defRPr sz="1200" b="1">
                <a:latin typeface="Montserrat"/>
                <a:ea typeface="Montserrat"/>
                <a:cs typeface="Montserrat"/>
                <a:sym typeface="Montserrat"/>
              </a:defRPr>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r>
              <a:rPr lang="en-US"/>
              <a:t>Click to edit Master subtitle style</a:t>
            </a:r>
            <a:endParaRPr/>
          </a:p>
        </p:txBody>
      </p:sp>
      <p:sp>
        <p:nvSpPr>
          <p:cNvPr id="123" name="Google Shape;123;p55"/>
          <p:cNvSpPr txBox="1">
            <a:spLocks noGrp="1"/>
          </p:cNvSpPr>
          <p:nvPr>
            <p:ph type="subTitle" idx="2"/>
          </p:nvPr>
        </p:nvSpPr>
        <p:spPr>
          <a:xfrm>
            <a:off x="354650" y="3460575"/>
            <a:ext cx="2716200" cy="3075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200"/>
              <a:buNone/>
              <a:defRPr sz="1200">
                <a:latin typeface="Montserrat"/>
                <a:ea typeface="Montserrat"/>
                <a:cs typeface="Montserrat"/>
                <a:sym typeface="Montserrat"/>
              </a:defRPr>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r>
              <a:rPr lang="en-US"/>
              <a:t>Click to edit Master subtitle style</a:t>
            </a:r>
            <a:endParaRPr/>
          </a:p>
        </p:txBody>
      </p:sp>
      <p:pic>
        <p:nvPicPr>
          <p:cNvPr id="124" name="Google Shape;124;p5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Tree>
    <p:extLst>
      <p:ext uri="{BB962C8B-B14F-4D97-AF65-F5344CB8AC3E}">
        <p14:creationId xmlns:p14="http://schemas.microsoft.com/office/powerpoint/2010/main" val="1920873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nside - White/lattice right">
  <p:cSld name="Inside - White/lattice right">
    <p:spTree>
      <p:nvGrpSpPr>
        <p:cNvPr id="1" name="Shape 125"/>
        <p:cNvGrpSpPr/>
        <p:nvPr/>
      </p:nvGrpSpPr>
      <p:grpSpPr>
        <a:xfrm>
          <a:off x="0" y="0"/>
          <a:ext cx="0" cy="0"/>
          <a:chOff x="0" y="0"/>
          <a:chExt cx="0" cy="0"/>
        </a:xfrm>
      </p:grpSpPr>
      <p:sp>
        <p:nvSpPr>
          <p:cNvPr id="126" name="Google Shape;126;geaa71345e9_1_45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500" b="0" i="0" u="none" strike="noStrike" cap="none">
                <a:solidFill>
                  <a:srgbClr val="888888"/>
                </a:solidFill>
                <a:latin typeface="Montserrat Light"/>
                <a:ea typeface="Montserrat Light"/>
                <a:cs typeface="Montserrat Light"/>
                <a:sym typeface="Montserrat Light"/>
              </a:rPr>
              <a:t>© 2021 Nielsen Consumer LLC. All Rights Reserved.</a:t>
            </a:r>
            <a:endParaRPr sz="500" b="0" i="0" u="none" strike="noStrike" cap="none">
              <a:solidFill>
                <a:srgbClr val="888888"/>
              </a:solidFill>
              <a:latin typeface="Montserrat Light"/>
              <a:ea typeface="Montserrat Light"/>
              <a:cs typeface="Montserrat Light"/>
              <a:sym typeface="Montserrat Light"/>
            </a:endParaRPr>
          </a:p>
        </p:txBody>
      </p:sp>
      <p:sp>
        <p:nvSpPr>
          <p:cNvPr id="127" name="Google Shape;127;geaa71345e9_1_457"/>
          <p:cNvSpPr txBox="1">
            <a:spLocks noGrp="1"/>
          </p:cNvSpPr>
          <p:nvPr>
            <p:ph type="sldNum" idx="12"/>
          </p:nvPr>
        </p:nvSpPr>
        <p:spPr>
          <a:xfrm>
            <a:off x="8396258" y="474989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9pPr>
          </a:lstStyle>
          <a:p>
            <a:fld id="{213102F9-9AA3-4A97-8C76-477A8FF8A274}" type="slidenum">
              <a:rPr lang="en-US" smtClean="0"/>
              <a:t>‹#›</a:t>
            </a:fld>
            <a:endParaRPr lang="en-US"/>
          </a:p>
        </p:txBody>
      </p:sp>
      <p:pic>
        <p:nvPicPr>
          <p:cNvPr id="128" name="Google Shape;128;geaa71345e9_1_45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23875"/>
            <a:ext cx="354650" cy="355945"/>
          </a:xfrm>
          <a:prstGeom prst="rect">
            <a:avLst/>
          </a:prstGeom>
          <a:noFill/>
          <a:ln>
            <a:noFill/>
          </a:ln>
        </p:spPr>
      </p:pic>
      <p:sp>
        <p:nvSpPr>
          <p:cNvPr id="129" name="Google Shape;129;geaa71345e9_1_457"/>
          <p:cNvSpPr txBox="1">
            <a:spLocks noGrp="1"/>
          </p:cNvSpPr>
          <p:nvPr>
            <p:ph type="subTitle" idx="1"/>
          </p:nvPr>
        </p:nvSpPr>
        <p:spPr>
          <a:xfrm>
            <a:off x="354650" y="4857012"/>
            <a:ext cx="8159100" cy="184800"/>
          </a:xfrm>
          <a:prstGeom prst="rect">
            <a:avLst/>
          </a:prstGeom>
          <a:noFill/>
          <a:ln>
            <a:noFill/>
          </a:ln>
        </p:spPr>
        <p:txBody>
          <a:bodyPr spcFirstLastPara="1" wrap="square" lIns="0" tIns="45700" rIns="0" bIns="45700" anchor="b" anchorCtr="0">
            <a:normAutofit/>
          </a:bodyPr>
          <a:lstStyle>
            <a:lvl1pPr lvl="0" algn="l">
              <a:lnSpc>
                <a:spcPct val="100000"/>
              </a:lnSpc>
              <a:spcBef>
                <a:spcPts val="0"/>
              </a:spcBef>
              <a:spcAft>
                <a:spcPts val="0"/>
              </a:spcAft>
              <a:buClr>
                <a:schemeClr val="accent5"/>
              </a:buClr>
              <a:buSzPts val="600"/>
              <a:buNone/>
              <a:defRPr sz="600">
                <a:solidFill>
                  <a:schemeClr val="accent5"/>
                </a:solidFill>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30" name="Google Shape;130;geaa71345e9_1_457"/>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r>
              <a:rPr lang="en-US"/>
              <a:t>Click to edit Master title style</a:t>
            </a:r>
            <a:endParaRPr/>
          </a:p>
        </p:txBody>
      </p:sp>
      <p:pic>
        <p:nvPicPr>
          <p:cNvPr id="131" name="Google Shape;131;geaa71345e9_1_457"/>
          <p:cNvPicPr preferRelativeResize="0"/>
          <p:nvPr/>
        </p:nvPicPr>
        <p:blipFill rotWithShape="1">
          <a:blip r:embed="rId3" cstate="email">
            <a:alphaModFix amt="50000"/>
            <a:extLst>
              <a:ext uri="{28A0092B-C50C-407E-A947-70E740481C1C}">
                <a14:useLocalDpi xmlns:a14="http://schemas.microsoft.com/office/drawing/2010/main"/>
              </a:ext>
            </a:extLst>
          </a:blip>
          <a:srcRect/>
          <a:stretch/>
        </p:blipFill>
        <p:spPr>
          <a:xfrm>
            <a:off x="6552794" y="-35809"/>
            <a:ext cx="2615075" cy="5210852"/>
          </a:xfrm>
          <a:prstGeom prst="rect">
            <a:avLst/>
          </a:prstGeom>
          <a:noFill/>
          <a:ln>
            <a:noFill/>
          </a:ln>
        </p:spPr>
      </p:pic>
      <p:sp>
        <p:nvSpPr>
          <p:cNvPr id="132" name="Google Shape;132;geaa71345e9_1_457"/>
          <p:cNvSpPr txBox="1">
            <a:spLocks noGrp="1"/>
          </p:cNvSpPr>
          <p:nvPr>
            <p:ph type="subTitle" idx="2"/>
          </p:nvPr>
        </p:nvSpPr>
        <p:spPr>
          <a:xfrm>
            <a:off x="354650" y="620550"/>
            <a:ext cx="8434800" cy="384300"/>
          </a:xfrm>
          <a:prstGeom prst="rect">
            <a:avLst/>
          </a:prstGeom>
          <a:noFill/>
          <a:ln>
            <a:noFill/>
          </a:ln>
        </p:spPr>
        <p:txBody>
          <a:bodyPr spcFirstLastPara="1" wrap="square" lIns="0" tIns="45700" rIns="0" bIns="45700" anchor="t" anchorCtr="0">
            <a:normAutofit/>
          </a:bodyPr>
          <a:lstStyle>
            <a:lvl1pPr lvl="0" algn="l">
              <a:lnSpc>
                <a:spcPct val="100000"/>
              </a:lnSpc>
              <a:spcBef>
                <a:spcPts val="0"/>
              </a:spcBef>
              <a:spcAft>
                <a:spcPts val="0"/>
              </a:spcAft>
              <a:buClr>
                <a:schemeClr val="accent5"/>
              </a:buClr>
              <a:buSzPts val="1500"/>
              <a:buNone/>
              <a:defRPr sz="1500">
                <a:solidFill>
                  <a:schemeClr val="accent5"/>
                </a:solidFill>
              </a:defRPr>
            </a:lvl1pPr>
            <a:lvl2pPr lvl="1" algn="l">
              <a:lnSpc>
                <a:spcPct val="100000"/>
              </a:lnSpc>
              <a:spcBef>
                <a:spcPts val="0"/>
              </a:spcBef>
              <a:spcAft>
                <a:spcPts val="0"/>
              </a:spcAft>
              <a:buClr>
                <a:schemeClr val="accent5"/>
              </a:buClr>
              <a:buSzPts val="1400"/>
              <a:buNone/>
              <a:defRPr sz="1400">
                <a:solidFill>
                  <a:schemeClr val="accent5"/>
                </a:solidFill>
              </a:defRPr>
            </a:lvl2pPr>
            <a:lvl3pPr lvl="2" algn="l">
              <a:lnSpc>
                <a:spcPct val="100000"/>
              </a:lnSpc>
              <a:spcBef>
                <a:spcPts val="0"/>
              </a:spcBef>
              <a:spcAft>
                <a:spcPts val="0"/>
              </a:spcAft>
              <a:buClr>
                <a:schemeClr val="accent5"/>
              </a:buClr>
              <a:buSzPts val="1400"/>
              <a:buNone/>
              <a:defRPr sz="1400">
                <a:solidFill>
                  <a:schemeClr val="accent5"/>
                </a:solidFill>
              </a:defRPr>
            </a:lvl3pPr>
            <a:lvl4pPr lvl="3" algn="l">
              <a:lnSpc>
                <a:spcPct val="100000"/>
              </a:lnSpc>
              <a:spcBef>
                <a:spcPts val="0"/>
              </a:spcBef>
              <a:spcAft>
                <a:spcPts val="0"/>
              </a:spcAft>
              <a:buClr>
                <a:schemeClr val="accent5"/>
              </a:buClr>
              <a:buSzPts val="1400"/>
              <a:buNone/>
              <a:defRPr sz="1400">
                <a:solidFill>
                  <a:schemeClr val="accent5"/>
                </a:solidFill>
              </a:defRPr>
            </a:lvl4pPr>
            <a:lvl5pPr lvl="4" algn="l">
              <a:lnSpc>
                <a:spcPct val="100000"/>
              </a:lnSpc>
              <a:spcBef>
                <a:spcPts val="0"/>
              </a:spcBef>
              <a:spcAft>
                <a:spcPts val="0"/>
              </a:spcAft>
              <a:buClr>
                <a:schemeClr val="accent5"/>
              </a:buClr>
              <a:buSzPts val="1400"/>
              <a:buNone/>
              <a:defRPr sz="1400">
                <a:solidFill>
                  <a:schemeClr val="accent5"/>
                </a:solidFill>
              </a:defRPr>
            </a:lvl5pPr>
            <a:lvl6pPr lvl="5" algn="l">
              <a:lnSpc>
                <a:spcPct val="100000"/>
              </a:lnSpc>
              <a:spcBef>
                <a:spcPts val="0"/>
              </a:spcBef>
              <a:spcAft>
                <a:spcPts val="0"/>
              </a:spcAft>
              <a:buClr>
                <a:schemeClr val="accent5"/>
              </a:buClr>
              <a:buSzPts val="1400"/>
              <a:buNone/>
              <a:defRPr sz="1400">
                <a:solidFill>
                  <a:schemeClr val="accent5"/>
                </a:solidFill>
              </a:defRPr>
            </a:lvl6pPr>
            <a:lvl7pPr lvl="6" algn="l">
              <a:lnSpc>
                <a:spcPct val="100000"/>
              </a:lnSpc>
              <a:spcBef>
                <a:spcPts val="0"/>
              </a:spcBef>
              <a:spcAft>
                <a:spcPts val="0"/>
              </a:spcAft>
              <a:buClr>
                <a:schemeClr val="accent5"/>
              </a:buClr>
              <a:buSzPts val="1400"/>
              <a:buNone/>
              <a:defRPr sz="1400">
                <a:solidFill>
                  <a:schemeClr val="accent5"/>
                </a:solidFill>
              </a:defRPr>
            </a:lvl7pPr>
            <a:lvl8pPr lvl="7" algn="l">
              <a:lnSpc>
                <a:spcPct val="100000"/>
              </a:lnSpc>
              <a:spcBef>
                <a:spcPts val="0"/>
              </a:spcBef>
              <a:spcAft>
                <a:spcPts val="0"/>
              </a:spcAft>
              <a:buClr>
                <a:schemeClr val="accent5"/>
              </a:buClr>
              <a:buSzPts val="1400"/>
              <a:buNone/>
              <a:defRPr sz="1400">
                <a:solidFill>
                  <a:schemeClr val="accent5"/>
                </a:solidFill>
              </a:defRPr>
            </a:lvl8pPr>
            <a:lvl9pPr lvl="8" algn="l">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spTree>
    <p:extLst>
      <p:ext uri="{BB962C8B-B14F-4D97-AF65-F5344CB8AC3E}">
        <p14:creationId xmlns:p14="http://schemas.microsoft.com/office/powerpoint/2010/main" val="123516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ide - Black/side photo">
  <p:cSld name="Inside - Black/side photo">
    <p:bg>
      <p:bgPr>
        <a:solidFill>
          <a:srgbClr val="000000"/>
        </a:solidFill>
        <a:effectLst/>
      </p:bgPr>
    </p:bg>
    <p:spTree>
      <p:nvGrpSpPr>
        <p:cNvPr id="1" name="Shape 148"/>
        <p:cNvGrpSpPr/>
        <p:nvPr/>
      </p:nvGrpSpPr>
      <p:grpSpPr>
        <a:xfrm>
          <a:off x="0" y="0"/>
          <a:ext cx="0" cy="0"/>
          <a:chOff x="0" y="0"/>
          <a:chExt cx="0" cy="0"/>
        </a:xfrm>
      </p:grpSpPr>
      <p:sp>
        <p:nvSpPr>
          <p:cNvPr id="149" name="Google Shape;149;p18"/>
          <p:cNvSpPr/>
          <p:nvPr/>
        </p:nvSpPr>
        <p:spPr>
          <a:xfrm>
            <a:off x="6057900" y="125"/>
            <a:ext cx="3086100" cy="5158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nir Next LT Pro" panose="020B0504020202020204" pitchFamily="34" charset="0"/>
                <a:ea typeface="Montserrat"/>
                <a:cs typeface="Montserrat"/>
                <a:sym typeface="Montserrat"/>
              </a:rPr>
              <a:t>Image placeholder</a:t>
            </a:r>
            <a:endParaRPr>
              <a:solidFill>
                <a:srgbClr val="FFFFFF"/>
              </a:solidFill>
              <a:latin typeface="Avenir Next LT Pro" panose="020B0504020202020204" pitchFamily="34" charset="0"/>
              <a:ea typeface="Montserrat"/>
              <a:cs typeface="Montserrat"/>
              <a:sym typeface="Montserrat"/>
            </a:endParaRPr>
          </a:p>
        </p:txBody>
      </p:sp>
      <p:sp>
        <p:nvSpPr>
          <p:cNvPr id="150" name="Google Shape;150;p18"/>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sp>
        <p:nvSpPr>
          <p:cNvPr id="154" name="Google Shape;154;p18"/>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r>
              <a:rPr lang="en-US"/>
              <a:t>Click to edit Master subtitle style</a:t>
            </a:r>
            <a:endParaRPr/>
          </a:p>
        </p:txBody>
      </p:sp>
      <p:sp>
        <p:nvSpPr>
          <p:cNvPr id="155" name="Google Shape;155;p18"/>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pic>
        <p:nvPicPr>
          <p:cNvPr id="156" name="Google Shape;156;p18"/>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D3A6C3C2-8F25-4D70-BE37-ABC872FD2E11}"/>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
        <p:nvSpPr>
          <p:cNvPr id="11" name="Google Shape;126;p15">
            <a:extLst>
              <a:ext uri="{FF2B5EF4-FFF2-40B4-BE49-F238E27FC236}">
                <a16:creationId xmlns:a16="http://schemas.microsoft.com/office/drawing/2014/main" id="{4867CAA9-EBFC-824C-B194-8EC0E99E0C1B}"/>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803831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ver - Black/photo">
  <p:cSld name="Cover - Black/photo">
    <p:bg>
      <p:bgPr>
        <a:solidFill>
          <a:srgbClr val="000000"/>
        </a:solidFill>
        <a:effectLst/>
      </p:bgPr>
    </p:bg>
    <p:spTree>
      <p:nvGrpSpPr>
        <p:cNvPr id="1" name="Shape 9"/>
        <p:cNvGrpSpPr/>
        <p:nvPr/>
      </p:nvGrpSpPr>
      <p:grpSpPr>
        <a:xfrm>
          <a:off x="0" y="0"/>
          <a:ext cx="0" cy="0"/>
          <a:chOff x="0" y="0"/>
          <a:chExt cx="0" cy="0"/>
        </a:xfrm>
      </p:grpSpPr>
      <p:pic>
        <p:nvPicPr>
          <p:cNvPr id="3" name="Picture 2" descr="A picture containing floor, indoor, wooden, wood&#10;&#10;Description automatically generated">
            <a:extLst>
              <a:ext uri="{FF2B5EF4-FFF2-40B4-BE49-F238E27FC236}">
                <a16:creationId xmlns:a16="http://schemas.microsoft.com/office/drawing/2014/main" id="{0C013176-EA6C-427F-805D-245E546BB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9423" y="-7650"/>
            <a:ext cx="7714577" cy="5143500"/>
          </a:xfrm>
          <a:prstGeom prst="rect">
            <a:avLst/>
          </a:prstGeom>
        </p:spPr>
      </p:pic>
      <p:sp>
        <p:nvSpPr>
          <p:cNvPr id="11" name="Google Shape;11;p2"/>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anose="00000500000000000000" pitchFamily="2" charset="0"/>
            </a:endParaRPr>
          </a:p>
        </p:txBody>
      </p:sp>
      <p:sp>
        <p:nvSpPr>
          <p:cNvPr id="13" name="Google Shape;13;p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2" name="Google Shape;12;p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7219950" cy="5143500"/>
          </a:xfrm>
          <a:prstGeom prst="rect">
            <a:avLst/>
          </a:prstGeom>
          <a:noFill/>
          <a:ln>
            <a:noFill/>
          </a:ln>
        </p:spPr>
      </p:pic>
      <p:sp>
        <p:nvSpPr>
          <p:cNvPr id="14" name="Google Shape;14;p2"/>
          <p:cNvSpPr txBox="1">
            <a:spLocks noGrp="1"/>
          </p:cNvSpPr>
          <p:nvPr>
            <p:ph type="ctrTitle"/>
          </p:nvPr>
        </p:nvSpPr>
        <p:spPr>
          <a:xfrm>
            <a:off x="354650" y="1097925"/>
            <a:ext cx="4251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15" name="Google Shape;15;p2"/>
          <p:cNvSpPr txBox="1">
            <a:spLocks noGrp="1"/>
          </p:cNvSpPr>
          <p:nvPr>
            <p:ph type="subTitle" idx="1"/>
          </p:nvPr>
        </p:nvSpPr>
        <p:spPr>
          <a:xfrm>
            <a:off x="354650" y="2802800"/>
            <a:ext cx="4251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17" name="Google Shape;17;p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18" name="Google Shape;18;p2"/>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19" name="Google Shape;19;p2"/>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20" name="Google Shape;20;p2"/>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spTree>
    <p:extLst>
      <p:ext uri="{BB962C8B-B14F-4D97-AF65-F5344CB8AC3E}">
        <p14:creationId xmlns:p14="http://schemas.microsoft.com/office/powerpoint/2010/main" val="31582649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ver - Black/photo" preserve="1">
  <p:cSld name="1_Cover - Black/photo">
    <p:bg>
      <p:bgPr>
        <a:solidFill>
          <a:srgbClr val="000000"/>
        </a:solidFill>
        <a:effectLst/>
      </p:bgPr>
    </p:bg>
    <p:spTree>
      <p:nvGrpSpPr>
        <p:cNvPr id="1" name="Shape 9"/>
        <p:cNvGrpSpPr/>
        <p:nvPr/>
      </p:nvGrpSpPr>
      <p:grpSpPr>
        <a:xfrm>
          <a:off x="0" y="0"/>
          <a:ext cx="0" cy="0"/>
          <a:chOff x="0" y="0"/>
          <a:chExt cx="0" cy="0"/>
        </a:xfrm>
      </p:grpSpPr>
      <p:pic>
        <p:nvPicPr>
          <p:cNvPr id="4" name="Picture 3" descr="A person standing in front of a refrigerator&#10;&#10;Description automatically generated with low confidence">
            <a:extLst>
              <a:ext uri="{FF2B5EF4-FFF2-40B4-BE49-F238E27FC236}">
                <a16:creationId xmlns:a16="http://schemas.microsoft.com/office/drawing/2014/main" id="{76F41C46-0823-4B4B-A823-9C43650F81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69143" y="0"/>
            <a:ext cx="7074857" cy="5143500"/>
          </a:xfrm>
          <a:prstGeom prst="rect">
            <a:avLst/>
          </a:prstGeom>
        </p:spPr>
      </p:pic>
      <p:sp>
        <p:nvSpPr>
          <p:cNvPr id="11" name="Google Shape;11;p2"/>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anose="00000500000000000000" pitchFamily="2" charset="0"/>
            </a:endParaRPr>
          </a:p>
        </p:txBody>
      </p:sp>
      <p:sp>
        <p:nvSpPr>
          <p:cNvPr id="13" name="Google Shape;13;p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2" name="Google Shape;12;p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7219950" cy="5143500"/>
          </a:xfrm>
          <a:prstGeom prst="rect">
            <a:avLst/>
          </a:prstGeom>
          <a:noFill/>
          <a:ln>
            <a:noFill/>
          </a:ln>
        </p:spPr>
      </p:pic>
      <p:sp>
        <p:nvSpPr>
          <p:cNvPr id="14" name="Google Shape;14;p2"/>
          <p:cNvSpPr txBox="1">
            <a:spLocks noGrp="1"/>
          </p:cNvSpPr>
          <p:nvPr>
            <p:ph type="ctrTitle"/>
          </p:nvPr>
        </p:nvSpPr>
        <p:spPr>
          <a:xfrm>
            <a:off x="354650" y="1097925"/>
            <a:ext cx="4251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15" name="Google Shape;15;p2"/>
          <p:cNvSpPr txBox="1">
            <a:spLocks noGrp="1"/>
          </p:cNvSpPr>
          <p:nvPr>
            <p:ph type="subTitle" idx="1"/>
          </p:nvPr>
        </p:nvSpPr>
        <p:spPr>
          <a:xfrm>
            <a:off x="354650" y="2802800"/>
            <a:ext cx="4251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17" name="Google Shape;17;p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18" name="Google Shape;18;p2"/>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19" name="Google Shape;19;p2"/>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20" name="Google Shape;20;p2"/>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spTree>
    <p:extLst>
      <p:ext uri="{BB962C8B-B14F-4D97-AF65-F5344CB8AC3E}">
        <p14:creationId xmlns:p14="http://schemas.microsoft.com/office/powerpoint/2010/main" val="1343447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ver - Black/photo" preserve="1">
  <p:cSld name="1_Cover - Black/photo">
    <p:bg>
      <p:bgPr>
        <a:solidFill>
          <a:srgbClr val="000000"/>
        </a:solidFill>
        <a:effectLst/>
      </p:bgPr>
    </p:bg>
    <p:spTree>
      <p:nvGrpSpPr>
        <p:cNvPr id="1" name="Shape 9"/>
        <p:cNvGrpSpPr/>
        <p:nvPr/>
      </p:nvGrpSpPr>
      <p:grpSpPr>
        <a:xfrm>
          <a:off x="0" y="0"/>
          <a:ext cx="0" cy="0"/>
          <a:chOff x="0" y="0"/>
          <a:chExt cx="0" cy="0"/>
        </a:xfrm>
      </p:grpSpPr>
      <p:pic>
        <p:nvPicPr>
          <p:cNvPr id="3" name="Picture 2" descr="A person pushing a shopping cart&#10;&#10;Description automatically generated">
            <a:extLst>
              <a:ext uri="{FF2B5EF4-FFF2-40B4-BE49-F238E27FC236}">
                <a16:creationId xmlns:a16="http://schemas.microsoft.com/office/drawing/2014/main" id="{9FD8E902-EDC4-44EA-814B-B05B62E3F0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24050" y="0"/>
            <a:ext cx="7219950" cy="5143500"/>
          </a:xfrm>
          <a:prstGeom prst="rect">
            <a:avLst/>
          </a:prstGeom>
        </p:spPr>
      </p:pic>
      <p:sp>
        <p:nvSpPr>
          <p:cNvPr id="11" name="Google Shape;11;p2"/>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anose="00000500000000000000" pitchFamily="2" charset="0"/>
            </a:endParaRPr>
          </a:p>
        </p:txBody>
      </p:sp>
      <p:sp>
        <p:nvSpPr>
          <p:cNvPr id="13" name="Google Shape;13;p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2" name="Google Shape;12;p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7219950" cy="5143500"/>
          </a:xfrm>
          <a:prstGeom prst="rect">
            <a:avLst/>
          </a:prstGeom>
          <a:noFill/>
          <a:ln>
            <a:noFill/>
          </a:ln>
        </p:spPr>
      </p:pic>
      <p:sp>
        <p:nvSpPr>
          <p:cNvPr id="14" name="Google Shape;14;p2"/>
          <p:cNvSpPr txBox="1">
            <a:spLocks noGrp="1"/>
          </p:cNvSpPr>
          <p:nvPr>
            <p:ph type="ctrTitle"/>
          </p:nvPr>
        </p:nvSpPr>
        <p:spPr>
          <a:xfrm>
            <a:off x="354650" y="1097925"/>
            <a:ext cx="4251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15" name="Google Shape;15;p2"/>
          <p:cNvSpPr txBox="1">
            <a:spLocks noGrp="1"/>
          </p:cNvSpPr>
          <p:nvPr>
            <p:ph type="subTitle" idx="1"/>
          </p:nvPr>
        </p:nvSpPr>
        <p:spPr>
          <a:xfrm>
            <a:off x="354650" y="2802800"/>
            <a:ext cx="4251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17" name="Google Shape;17;p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18" name="Google Shape;18;p2"/>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19" name="Google Shape;19;p2"/>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20" name="Google Shape;20;p2"/>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spTree>
    <p:extLst>
      <p:ext uri="{BB962C8B-B14F-4D97-AF65-F5344CB8AC3E}">
        <p14:creationId xmlns:p14="http://schemas.microsoft.com/office/powerpoint/2010/main" val="3661445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ver - Black/photo" preserve="1">
  <p:cSld name="1_Cover - Black/photo">
    <p:bg>
      <p:bgPr>
        <a:solidFill>
          <a:srgbClr val="000000"/>
        </a:solidFill>
        <a:effectLst/>
      </p:bgPr>
    </p:bg>
    <p:spTree>
      <p:nvGrpSpPr>
        <p:cNvPr id="1" name="Shape 9"/>
        <p:cNvGrpSpPr/>
        <p:nvPr/>
      </p:nvGrpSpPr>
      <p:grpSpPr>
        <a:xfrm>
          <a:off x="0" y="0"/>
          <a:ext cx="0" cy="0"/>
          <a:chOff x="0" y="0"/>
          <a:chExt cx="0" cy="0"/>
        </a:xfrm>
      </p:grpSpPr>
      <p:pic>
        <p:nvPicPr>
          <p:cNvPr id="6" name="Picture 5" descr="A picture containing text, indoor, marketplace&#10;&#10;Description automatically generated">
            <a:extLst>
              <a:ext uri="{FF2B5EF4-FFF2-40B4-BE49-F238E27FC236}">
                <a16:creationId xmlns:a16="http://schemas.microsoft.com/office/drawing/2014/main" id="{B321A4F6-D700-432E-A7DD-BE90131438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59814" y="0"/>
            <a:ext cx="7084187" cy="5143500"/>
          </a:xfrm>
          <a:prstGeom prst="rect">
            <a:avLst/>
          </a:prstGeom>
        </p:spPr>
      </p:pic>
      <p:sp>
        <p:nvSpPr>
          <p:cNvPr id="11" name="Google Shape;11;p2"/>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anose="00000500000000000000" pitchFamily="2" charset="0"/>
            </a:endParaRPr>
          </a:p>
        </p:txBody>
      </p:sp>
      <p:sp>
        <p:nvSpPr>
          <p:cNvPr id="13" name="Google Shape;13;p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2" name="Google Shape;12;p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7219950" cy="5143500"/>
          </a:xfrm>
          <a:prstGeom prst="rect">
            <a:avLst/>
          </a:prstGeom>
          <a:noFill/>
          <a:ln>
            <a:noFill/>
          </a:ln>
        </p:spPr>
      </p:pic>
      <p:sp>
        <p:nvSpPr>
          <p:cNvPr id="14" name="Google Shape;14;p2"/>
          <p:cNvSpPr txBox="1">
            <a:spLocks noGrp="1"/>
          </p:cNvSpPr>
          <p:nvPr>
            <p:ph type="ctrTitle"/>
          </p:nvPr>
        </p:nvSpPr>
        <p:spPr>
          <a:xfrm>
            <a:off x="354650" y="1097925"/>
            <a:ext cx="4251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15" name="Google Shape;15;p2"/>
          <p:cNvSpPr txBox="1">
            <a:spLocks noGrp="1"/>
          </p:cNvSpPr>
          <p:nvPr>
            <p:ph type="subTitle" idx="1"/>
          </p:nvPr>
        </p:nvSpPr>
        <p:spPr>
          <a:xfrm>
            <a:off x="354650" y="2802800"/>
            <a:ext cx="4251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17" name="Google Shape;17;p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18" name="Google Shape;18;p2"/>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19" name="Google Shape;19;p2"/>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r>
              <a:rPr lang="en-US"/>
              <a:t>Click to edit Master subtitle style</a:t>
            </a:r>
            <a:endParaRPr/>
          </a:p>
        </p:txBody>
      </p:sp>
      <p:sp>
        <p:nvSpPr>
          <p:cNvPr id="20" name="Google Shape;20;p2"/>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spTree>
    <p:extLst>
      <p:ext uri="{BB962C8B-B14F-4D97-AF65-F5344CB8AC3E}">
        <p14:creationId xmlns:p14="http://schemas.microsoft.com/office/powerpoint/2010/main" val="3691818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nside - White blank" type="blank">
  <p:cSld name="Inside - White blank">
    <p:spTree>
      <p:nvGrpSpPr>
        <p:cNvPr id="1" name="Shape 59"/>
        <p:cNvGrpSpPr/>
        <p:nvPr/>
      </p:nvGrpSpPr>
      <p:grpSpPr>
        <a:xfrm>
          <a:off x="0" y="0"/>
          <a:ext cx="0" cy="0"/>
          <a:chOff x="0" y="0"/>
          <a:chExt cx="0" cy="0"/>
        </a:xfrm>
      </p:grpSpPr>
      <p:sp>
        <p:nvSpPr>
          <p:cNvPr id="60" name="Google Shape;60;gdf0e617fb1_0_45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pt-BR" sz="500" b="0" i="0" u="none" strike="noStrike" cap="none">
                <a:solidFill>
                  <a:srgbClr val="888888"/>
                </a:solidFill>
                <a:latin typeface="Avenir"/>
                <a:ea typeface="Avenir"/>
                <a:cs typeface="Avenir"/>
                <a:sym typeface="Avenir"/>
              </a:rPr>
              <a:t>© 2021 Nielsen Consumer LLC. All Rights Reserved.</a:t>
            </a:r>
            <a:endParaRPr sz="500" b="0" i="0" u="none" strike="noStrike" cap="none">
              <a:solidFill>
                <a:srgbClr val="888888"/>
              </a:solidFill>
              <a:latin typeface="Avenir"/>
              <a:ea typeface="Avenir"/>
              <a:cs typeface="Avenir"/>
              <a:sym typeface="Avenir"/>
            </a:endParaRPr>
          </a:p>
        </p:txBody>
      </p:sp>
      <p:sp>
        <p:nvSpPr>
          <p:cNvPr id="61" name="Google Shape;61;gdf0e617fb1_0_457"/>
          <p:cNvSpPr txBox="1">
            <a:spLocks noGrp="1"/>
          </p:cNvSpPr>
          <p:nvPr>
            <p:ph type="subTitle" idx="1"/>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latin typeface="Avenir"/>
                <a:ea typeface="Avenir"/>
                <a:cs typeface="Avenir"/>
                <a:sym typeface="Avenir"/>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62" name="Google Shape;62;gdf0e617fb1_0_45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23875"/>
            <a:ext cx="354650" cy="355945"/>
          </a:xfrm>
          <a:prstGeom prst="rect">
            <a:avLst/>
          </a:prstGeom>
          <a:noFill/>
          <a:ln>
            <a:noFill/>
          </a:ln>
        </p:spPr>
      </p:pic>
      <p:sp>
        <p:nvSpPr>
          <p:cNvPr id="63" name="Google Shape;63;gdf0e617fb1_0_457"/>
          <p:cNvSpPr txBox="1"/>
          <p:nvPr/>
        </p:nvSpPr>
        <p:spPr>
          <a:xfrm>
            <a:off x="6732050" y="4809373"/>
            <a:ext cx="2057400" cy="274500"/>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pt-BR" sz="1000" b="0" i="0" u="none" strike="noStrike" cap="none">
                <a:solidFill>
                  <a:schemeClr val="dk1"/>
                </a:solidFill>
                <a:latin typeface="Avenir"/>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3886857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nside - White/photo right 2">
  <p:cSld name="Inside - White/photo right 2">
    <p:spTree>
      <p:nvGrpSpPr>
        <p:cNvPr id="1" name="Shape 153"/>
        <p:cNvGrpSpPr/>
        <p:nvPr/>
      </p:nvGrpSpPr>
      <p:grpSpPr>
        <a:xfrm>
          <a:off x="0" y="0"/>
          <a:ext cx="0" cy="0"/>
          <a:chOff x="0" y="0"/>
          <a:chExt cx="0" cy="0"/>
        </a:xfrm>
      </p:grpSpPr>
      <p:pic>
        <p:nvPicPr>
          <p:cNvPr id="154" name="Google Shape;154;p1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643"/>
            <a:ext cx="9143995" cy="5142212"/>
          </a:xfrm>
          <a:prstGeom prst="rect">
            <a:avLst/>
          </a:prstGeom>
          <a:noFill/>
          <a:ln>
            <a:noFill/>
          </a:ln>
        </p:spPr>
      </p:pic>
      <p:sp>
        <p:nvSpPr>
          <p:cNvPr id="155" name="Google Shape;155;p16"/>
          <p:cNvSpPr/>
          <p:nvPr/>
        </p:nvSpPr>
        <p:spPr>
          <a:xfrm>
            <a:off x="4569000" y="0"/>
            <a:ext cx="4575000" cy="5143500"/>
          </a:xfrm>
          <a:prstGeom prst="rect">
            <a:avLst/>
          </a:prstGeom>
          <a:solidFill>
            <a:srgbClr val="CBCB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Montserrat" panose="00000500000000000000" pitchFamily="2" charset="0"/>
                <a:ea typeface="Montserrat"/>
                <a:cs typeface="Montserrat"/>
                <a:sym typeface="Montserrat"/>
              </a:rPr>
              <a:t>Image placeholder</a:t>
            </a:r>
            <a:endParaRPr sz="1800">
              <a:latin typeface="Montserrat" panose="00000500000000000000" pitchFamily="2" charset="0"/>
              <a:ea typeface="Montserrat"/>
              <a:cs typeface="Montserrat"/>
              <a:sym typeface="Montserrat"/>
            </a:endParaRPr>
          </a:p>
        </p:txBody>
      </p:sp>
      <p:sp>
        <p:nvSpPr>
          <p:cNvPr id="156" name="Google Shape;156;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58" name="Google Shape;158;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60" name="Google Shape;160;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 name="Slide Number Placeholder 1">
            <a:extLst>
              <a:ext uri="{FF2B5EF4-FFF2-40B4-BE49-F238E27FC236}">
                <a16:creationId xmlns:a16="http://schemas.microsoft.com/office/drawing/2014/main" id="{025FB8C5-4D3D-45B9-8ECA-AD8A331D96A9}"/>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1" name="Google Shape;101;p10"/>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1" y="-2773"/>
            <a:ext cx="354650" cy="355945"/>
          </a:xfrm>
          <a:prstGeom prst="rect">
            <a:avLst/>
          </a:prstGeom>
          <a:noFill/>
          <a:ln>
            <a:noFill/>
          </a:ln>
        </p:spPr>
      </p:pic>
    </p:spTree>
    <p:extLst>
      <p:ext uri="{BB962C8B-B14F-4D97-AF65-F5344CB8AC3E}">
        <p14:creationId xmlns:p14="http://schemas.microsoft.com/office/powerpoint/2010/main" val="631582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nside - White/photo right 2" preserve="1">
  <p:cSld name="1_Inside - White/photo right 2">
    <p:spTree>
      <p:nvGrpSpPr>
        <p:cNvPr id="1" name="Shape 153"/>
        <p:cNvGrpSpPr/>
        <p:nvPr/>
      </p:nvGrpSpPr>
      <p:grpSpPr>
        <a:xfrm>
          <a:off x="0" y="0"/>
          <a:ext cx="0" cy="0"/>
          <a:chOff x="0" y="0"/>
          <a:chExt cx="0" cy="0"/>
        </a:xfrm>
      </p:grpSpPr>
      <p:sp>
        <p:nvSpPr>
          <p:cNvPr id="155" name="Google Shape;155;p16"/>
          <p:cNvSpPr/>
          <p:nvPr/>
        </p:nvSpPr>
        <p:spPr>
          <a:xfrm>
            <a:off x="6042660" y="0"/>
            <a:ext cx="3101340" cy="5143500"/>
          </a:xfrm>
          <a:prstGeom prst="rect">
            <a:avLst/>
          </a:prstGeom>
          <a:solidFill>
            <a:srgbClr val="CBCB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Montserrat" panose="00000500000000000000" pitchFamily="2" charset="0"/>
                <a:ea typeface="Montserrat"/>
                <a:cs typeface="Montserrat"/>
                <a:sym typeface="Montserrat"/>
              </a:rPr>
              <a:t>Image placeholder</a:t>
            </a:r>
            <a:endParaRPr sz="1800">
              <a:latin typeface="Montserrat" panose="00000500000000000000" pitchFamily="2" charset="0"/>
              <a:ea typeface="Montserrat"/>
              <a:cs typeface="Montserrat"/>
              <a:sym typeface="Montserrat"/>
            </a:endParaRPr>
          </a:p>
        </p:txBody>
      </p:sp>
      <p:sp>
        <p:nvSpPr>
          <p:cNvPr id="156" name="Google Shape;156;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58" name="Google Shape;158;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60" name="Google Shape;160;p16"/>
          <p:cNvSpPr txBox="1">
            <a:spLocks noGrp="1"/>
          </p:cNvSpPr>
          <p:nvPr>
            <p:ph type="body" idx="2"/>
          </p:nvPr>
        </p:nvSpPr>
        <p:spPr>
          <a:xfrm>
            <a:off x="354650" y="1152475"/>
            <a:ext cx="37983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61" name="Google Shape;161;p16"/>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2" name="Google Shape;162;p16"/>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 name="Slide Number Placeholder 1">
            <a:extLst>
              <a:ext uri="{FF2B5EF4-FFF2-40B4-BE49-F238E27FC236}">
                <a16:creationId xmlns:a16="http://schemas.microsoft.com/office/drawing/2014/main" id="{025FB8C5-4D3D-45B9-8ECA-AD8A331D96A9}"/>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1" name="Google Shape;101;p10"/>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 y="-2773"/>
            <a:ext cx="354650" cy="355945"/>
          </a:xfrm>
          <a:prstGeom prst="rect">
            <a:avLst/>
          </a:prstGeom>
          <a:noFill/>
          <a:ln>
            <a:noFill/>
          </a:ln>
        </p:spPr>
      </p:pic>
    </p:spTree>
    <p:extLst>
      <p:ext uri="{BB962C8B-B14F-4D97-AF65-F5344CB8AC3E}">
        <p14:creationId xmlns:p14="http://schemas.microsoft.com/office/powerpoint/2010/main" val="138754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nside - White/title/body text 3">
  <p:cSld name="Inside - White/title/body text 3">
    <p:spTree>
      <p:nvGrpSpPr>
        <p:cNvPr id="1" name="Shape 50"/>
        <p:cNvGrpSpPr/>
        <p:nvPr/>
      </p:nvGrpSpPr>
      <p:grpSpPr>
        <a:xfrm>
          <a:off x="0" y="0"/>
          <a:ext cx="0" cy="0"/>
          <a:chOff x="0" y="0"/>
          <a:chExt cx="0" cy="0"/>
        </a:xfrm>
      </p:grpSpPr>
      <p:pic>
        <p:nvPicPr>
          <p:cNvPr id="51" name="Google Shape;51;gdf0e617fb1_0_126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644"/>
            <a:ext cx="9143994" cy="5142213"/>
          </a:xfrm>
          <a:prstGeom prst="rect">
            <a:avLst/>
          </a:prstGeom>
          <a:noFill/>
          <a:ln>
            <a:noFill/>
          </a:ln>
        </p:spPr>
      </p:pic>
      <p:sp>
        <p:nvSpPr>
          <p:cNvPr id="52" name="Google Shape;52;gdf0e617fb1_0_1266"/>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3" name="Google Shape;53;gdf0e617fb1_0_1266"/>
          <p:cNvSpPr txBox="1">
            <a:spLocks noGrp="1"/>
          </p:cNvSpPr>
          <p:nvPr>
            <p:ph type="body" idx="1"/>
          </p:nvPr>
        </p:nvSpPr>
        <p:spPr>
          <a:xfrm>
            <a:off x="354650" y="1152475"/>
            <a:ext cx="8434800" cy="3416400"/>
          </a:xfrm>
          <a:prstGeom prst="rect">
            <a:avLst/>
          </a:prstGeom>
          <a:noFill/>
          <a:ln>
            <a:noFill/>
          </a:ln>
        </p:spPr>
        <p:txBody>
          <a:bodyPr spcFirstLastPara="1" wrap="square" lIns="0" tIns="91425" rIns="0" bIns="91425" anchor="t" anchorCtr="0">
            <a:noAutofit/>
          </a:bodyPr>
          <a:lstStyle>
            <a:lvl1pPr marL="457189" lvl="0" indent="-311142" algn="l">
              <a:lnSpc>
                <a:spcPct val="100000"/>
              </a:lnSpc>
              <a:spcBef>
                <a:spcPts val="0"/>
              </a:spcBef>
              <a:spcAft>
                <a:spcPts val="0"/>
              </a:spcAft>
              <a:buSzPts val="1300"/>
              <a:buChar char="■"/>
              <a:defRPr/>
            </a:lvl1pPr>
            <a:lvl2pPr marL="914378" lvl="1" indent="-304793" algn="l">
              <a:lnSpc>
                <a:spcPct val="100000"/>
              </a:lnSpc>
              <a:spcBef>
                <a:spcPts val="1600"/>
              </a:spcBef>
              <a:spcAft>
                <a:spcPts val="0"/>
              </a:spcAft>
              <a:buSzPts val="1200"/>
              <a:buChar char="⎼"/>
              <a:defRPr/>
            </a:lvl2pPr>
            <a:lvl3pPr marL="1371566" lvl="2" indent="-292093" algn="l">
              <a:lnSpc>
                <a:spcPct val="100000"/>
              </a:lnSpc>
              <a:spcBef>
                <a:spcPts val="1600"/>
              </a:spcBef>
              <a:spcAft>
                <a:spcPts val="0"/>
              </a:spcAft>
              <a:buSzPts val="1000"/>
              <a:buChar char="○"/>
              <a:defRPr/>
            </a:lvl3pPr>
            <a:lvl4pPr marL="1828754" lvl="3" indent="-292093" algn="l">
              <a:lnSpc>
                <a:spcPct val="100000"/>
              </a:lnSpc>
              <a:spcBef>
                <a:spcPts val="1600"/>
              </a:spcBef>
              <a:spcAft>
                <a:spcPts val="0"/>
              </a:spcAft>
              <a:buSzPts val="1000"/>
              <a:buChar char="■"/>
              <a:defRPr/>
            </a:lvl4pPr>
            <a:lvl5pPr marL="2285943" lvl="4" indent="-292093" algn="l">
              <a:lnSpc>
                <a:spcPct val="100000"/>
              </a:lnSpc>
              <a:spcBef>
                <a:spcPts val="1600"/>
              </a:spcBef>
              <a:spcAft>
                <a:spcPts val="0"/>
              </a:spcAft>
              <a:buSzPts val="1000"/>
              <a:buChar char="⎼"/>
              <a:defRPr/>
            </a:lvl5pPr>
            <a:lvl6pPr marL="2743132" lvl="5" indent="-292093" algn="l">
              <a:lnSpc>
                <a:spcPct val="100000"/>
              </a:lnSpc>
              <a:spcBef>
                <a:spcPts val="1600"/>
              </a:spcBef>
              <a:spcAft>
                <a:spcPts val="0"/>
              </a:spcAft>
              <a:buSzPts val="1000"/>
              <a:buChar char="○"/>
              <a:defRPr/>
            </a:lvl6pPr>
            <a:lvl7pPr marL="3200320" lvl="6" indent="-292093" algn="l">
              <a:lnSpc>
                <a:spcPct val="100000"/>
              </a:lnSpc>
              <a:spcBef>
                <a:spcPts val="1600"/>
              </a:spcBef>
              <a:spcAft>
                <a:spcPts val="0"/>
              </a:spcAft>
              <a:buSzPts val="1000"/>
              <a:buChar char="■"/>
              <a:defRPr/>
            </a:lvl7pPr>
            <a:lvl8pPr marL="3657509" lvl="7" indent="-292093" algn="l">
              <a:lnSpc>
                <a:spcPct val="100000"/>
              </a:lnSpc>
              <a:spcBef>
                <a:spcPts val="1600"/>
              </a:spcBef>
              <a:spcAft>
                <a:spcPts val="0"/>
              </a:spcAft>
              <a:buSzPts val="1000"/>
              <a:buChar char="⎼"/>
              <a:defRPr/>
            </a:lvl8pPr>
            <a:lvl9pPr marL="4114697" lvl="8" indent="-292093" algn="l">
              <a:lnSpc>
                <a:spcPct val="100000"/>
              </a:lnSpc>
              <a:spcBef>
                <a:spcPts val="1600"/>
              </a:spcBef>
              <a:spcAft>
                <a:spcPts val="1600"/>
              </a:spcAft>
              <a:buSzPts val="1000"/>
              <a:buChar char="○"/>
              <a:defRPr/>
            </a:lvl9pPr>
          </a:lstStyle>
          <a:p>
            <a:endParaRPr/>
          </a:p>
        </p:txBody>
      </p:sp>
      <p:sp>
        <p:nvSpPr>
          <p:cNvPr id="54" name="Google Shape;54;gdf0e617fb1_0_126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pt-BR" sz="500" b="0" i="0" u="none" strike="noStrike" cap="none">
                <a:solidFill>
                  <a:srgbClr val="888888"/>
                </a:solidFill>
                <a:latin typeface="Montserrat Light"/>
                <a:ea typeface="Montserrat Light"/>
                <a:cs typeface="Montserrat Light"/>
                <a:sym typeface="Montserrat Light"/>
              </a:rPr>
              <a:t>© 2021 Nielsen Consumer LLC. All Rights Reserved.</a:t>
            </a:r>
            <a:endParaRPr sz="500" b="0" i="0" u="none" strike="noStrike" cap="none">
              <a:solidFill>
                <a:srgbClr val="888888"/>
              </a:solidFill>
              <a:latin typeface="Montserrat Light"/>
              <a:ea typeface="Montserrat Light"/>
              <a:cs typeface="Montserrat Light"/>
              <a:sym typeface="Montserrat Light"/>
            </a:endParaRPr>
          </a:p>
        </p:txBody>
      </p:sp>
      <p:sp>
        <p:nvSpPr>
          <p:cNvPr id="55" name="Google Shape;55;gdf0e617fb1_0_1266"/>
          <p:cNvSpPr txBox="1">
            <a:spLocks noGrp="1"/>
          </p:cNvSpPr>
          <p:nvPr>
            <p:ph type="subTitle" idx="2"/>
          </p:nvPr>
        </p:nvSpPr>
        <p:spPr>
          <a:xfrm>
            <a:off x="354650" y="620550"/>
            <a:ext cx="8434800" cy="3843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chemeClr val="accent5"/>
              </a:buClr>
              <a:buSzPts val="1500"/>
              <a:buNone/>
              <a:defRPr sz="1500">
                <a:solidFill>
                  <a:schemeClr val="accent5"/>
                </a:solidFill>
              </a:defRPr>
            </a:lvl1pPr>
            <a:lvl2pPr lvl="1" algn="l">
              <a:lnSpc>
                <a:spcPct val="100000"/>
              </a:lnSpc>
              <a:spcBef>
                <a:spcPts val="0"/>
              </a:spcBef>
              <a:spcAft>
                <a:spcPts val="0"/>
              </a:spcAft>
              <a:buClr>
                <a:schemeClr val="accent5"/>
              </a:buClr>
              <a:buSzPts val="1400"/>
              <a:buNone/>
              <a:defRPr sz="1400">
                <a:solidFill>
                  <a:schemeClr val="accent5"/>
                </a:solidFill>
              </a:defRPr>
            </a:lvl2pPr>
            <a:lvl3pPr lvl="2" algn="l">
              <a:lnSpc>
                <a:spcPct val="100000"/>
              </a:lnSpc>
              <a:spcBef>
                <a:spcPts val="0"/>
              </a:spcBef>
              <a:spcAft>
                <a:spcPts val="0"/>
              </a:spcAft>
              <a:buClr>
                <a:schemeClr val="accent5"/>
              </a:buClr>
              <a:buSzPts val="1400"/>
              <a:buNone/>
              <a:defRPr sz="1400">
                <a:solidFill>
                  <a:schemeClr val="accent5"/>
                </a:solidFill>
              </a:defRPr>
            </a:lvl3pPr>
            <a:lvl4pPr lvl="3" algn="l">
              <a:lnSpc>
                <a:spcPct val="100000"/>
              </a:lnSpc>
              <a:spcBef>
                <a:spcPts val="0"/>
              </a:spcBef>
              <a:spcAft>
                <a:spcPts val="0"/>
              </a:spcAft>
              <a:buClr>
                <a:schemeClr val="accent5"/>
              </a:buClr>
              <a:buSzPts val="1400"/>
              <a:buNone/>
              <a:defRPr sz="1400">
                <a:solidFill>
                  <a:schemeClr val="accent5"/>
                </a:solidFill>
              </a:defRPr>
            </a:lvl4pPr>
            <a:lvl5pPr lvl="4" algn="l">
              <a:lnSpc>
                <a:spcPct val="100000"/>
              </a:lnSpc>
              <a:spcBef>
                <a:spcPts val="0"/>
              </a:spcBef>
              <a:spcAft>
                <a:spcPts val="0"/>
              </a:spcAft>
              <a:buClr>
                <a:schemeClr val="accent5"/>
              </a:buClr>
              <a:buSzPts val="1400"/>
              <a:buNone/>
              <a:defRPr sz="1400">
                <a:solidFill>
                  <a:schemeClr val="accent5"/>
                </a:solidFill>
              </a:defRPr>
            </a:lvl5pPr>
            <a:lvl6pPr lvl="5" algn="l">
              <a:lnSpc>
                <a:spcPct val="100000"/>
              </a:lnSpc>
              <a:spcBef>
                <a:spcPts val="0"/>
              </a:spcBef>
              <a:spcAft>
                <a:spcPts val="0"/>
              </a:spcAft>
              <a:buClr>
                <a:schemeClr val="accent5"/>
              </a:buClr>
              <a:buSzPts val="1400"/>
              <a:buNone/>
              <a:defRPr sz="1400">
                <a:solidFill>
                  <a:schemeClr val="accent5"/>
                </a:solidFill>
              </a:defRPr>
            </a:lvl6pPr>
            <a:lvl7pPr lvl="6" algn="l">
              <a:lnSpc>
                <a:spcPct val="100000"/>
              </a:lnSpc>
              <a:spcBef>
                <a:spcPts val="0"/>
              </a:spcBef>
              <a:spcAft>
                <a:spcPts val="0"/>
              </a:spcAft>
              <a:buClr>
                <a:schemeClr val="accent5"/>
              </a:buClr>
              <a:buSzPts val="1400"/>
              <a:buNone/>
              <a:defRPr sz="1400">
                <a:solidFill>
                  <a:schemeClr val="accent5"/>
                </a:solidFill>
              </a:defRPr>
            </a:lvl7pPr>
            <a:lvl8pPr lvl="7" algn="l">
              <a:lnSpc>
                <a:spcPct val="100000"/>
              </a:lnSpc>
              <a:spcBef>
                <a:spcPts val="0"/>
              </a:spcBef>
              <a:spcAft>
                <a:spcPts val="0"/>
              </a:spcAft>
              <a:buClr>
                <a:schemeClr val="accent5"/>
              </a:buClr>
              <a:buSzPts val="1400"/>
              <a:buNone/>
              <a:defRPr sz="1400">
                <a:solidFill>
                  <a:schemeClr val="accent5"/>
                </a:solidFill>
              </a:defRPr>
            </a:lvl8pPr>
            <a:lvl9pPr lvl="8" algn="l">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56" name="Google Shape;56;gdf0e617fb1_0_1266"/>
          <p:cNvSpPr txBox="1">
            <a:spLocks noGrp="1"/>
          </p:cNvSpPr>
          <p:nvPr>
            <p:ph type="sldNum" idx="12"/>
          </p:nvPr>
        </p:nvSpPr>
        <p:spPr>
          <a:xfrm>
            <a:off x="8396258" y="474989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Montserrat Light"/>
                <a:ea typeface="Montserrat Light"/>
                <a:cs typeface="Montserrat Light"/>
                <a:sym typeface="Montserrat Light"/>
              </a:defRPr>
            </a:lvl9pPr>
          </a:lstStyle>
          <a:p>
            <a:fld id="{00000000-1234-1234-1234-123412341234}" type="slidenum">
              <a:rPr lang="pt-BR" smtClean="0"/>
              <a:pPr/>
              <a:t>‹#›</a:t>
            </a:fld>
            <a:endParaRPr lang="pt-BR"/>
          </a:p>
        </p:txBody>
      </p:sp>
      <p:sp>
        <p:nvSpPr>
          <p:cNvPr id="57" name="Google Shape;57;gdf0e617fb1_0_1266"/>
          <p:cNvSpPr txBox="1">
            <a:spLocks noGrp="1"/>
          </p:cNvSpPr>
          <p:nvPr>
            <p:ph type="subTitle" idx="3"/>
          </p:nvPr>
        </p:nvSpPr>
        <p:spPr>
          <a:xfrm>
            <a:off x="354650" y="4857012"/>
            <a:ext cx="8159100" cy="184800"/>
          </a:xfrm>
          <a:prstGeom prst="rect">
            <a:avLst/>
          </a:prstGeom>
          <a:noFill/>
          <a:ln>
            <a:noFill/>
          </a:ln>
        </p:spPr>
        <p:txBody>
          <a:bodyPr spcFirstLastPara="1" wrap="square" lIns="0" tIns="91425" rIns="0" bIns="91425" anchor="b" anchorCtr="0">
            <a:noAutofit/>
          </a:bodyPr>
          <a:lstStyle>
            <a:lvl1pPr lvl="0" algn="l">
              <a:lnSpc>
                <a:spcPct val="100000"/>
              </a:lnSpc>
              <a:spcBef>
                <a:spcPts val="0"/>
              </a:spcBef>
              <a:spcAft>
                <a:spcPts val="0"/>
              </a:spcAft>
              <a:buClr>
                <a:schemeClr val="accent5"/>
              </a:buClr>
              <a:buSzPts val="600"/>
              <a:buNone/>
              <a:defRPr sz="600">
                <a:solidFill>
                  <a:schemeClr val="accent5"/>
                </a:solidFill>
              </a:defRPr>
            </a:lvl1pPr>
            <a:lvl2pPr lvl="1" algn="l">
              <a:lnSpc>
                <a:spcPct val="100000"/>
              </a:lnSpc>
              <a:spcBef>
                <a:spcPts val="0"/>
              </a:spcBef>
              <a:spcAft>
                <a:spcPts val="0"/>
              </a:spcAft>
              <a:buClr>
                <a:schemeClr val="accent5"/>
              </a:buClr>
              <a:buSzPts val="600"/>
              <a:buNone/>
              <a:defRPr sz="600">
                <a:solidFill>
                  <a:schemeClr val="accent5"/>
                </a:solidFill>
              </a:defRPr>
            </a:lvl2pPr>
            <a:lvl3pPr lvl="2" algn="l">
              <a:lnSpc>
                <a:spcPct val="100000"/>
              </a:lnSpc>
              <a:spcBef>
                <a:spcPts val="0"/>
              </a:spcBef>
              <a:spcAft>
                <a:spcPts val="0"/>
              </a:spcAft>
              <a:buClr>
                <a:schemeClr val="accent5"/>
              </a:buClr>
              <a:buSzPts val="600"/>
              <a:buNone/>
              <a:defRPr sz="600">
                <a:solidFill>
                  <a:schemeClr val="accent5"/>
                </a:solidFill>
              </a:defRPr>
            </a:lvl3pPr>
            <a:lvl4pPr lvl="3" algn="l">
              <a:lnSpc>
                <a:spcPct val="100000"/>
              </a:lnSpc>
              <a:spcBef>
                <a:spcPts val="0"/>
              </a:spcBef>
              <a:spcAft>
                <a:spcPts val="0"/>
              </a:spcAft>
              <a:buClr>
                <a:schemeClr val="accent5"/>
              </a:buClr>
              <a:buSzPts val="600"/>
              <a:buNone/>
              <a:defRPr sz="600">
                <a:solidFill>
                  <a:schemeClr val="accent5"/>
                </a:solidFill>
              </a:defRPr>
            </a:lvl4pPr>
            <a:lvl5pPr lvl="4" algn="l">
              <a:lnSpc>
                <a:spcPct val="100000"/>
              </a:lnSpc>
              <a:spcBef>
                <a:spcPts val="0"/>
              </a:spcBef>
              <a:spcAft>
                <a:spcPts val="0"/>
              </a:spcAft>
              <a:buClr>
                <a:schemeClr val="accent5"/>
              </a:buClr>
              <a:buSzPts val="600"/>
              <a:buNone/>
              <a:defRPr sz="600">
                <a:solidFill>
                  <a:schemeClr val="accent5"/>
                </a:solidFill>
              </a:defRPr>
            </a:lvl5pPr>
            <a:lvl6pPr lvl="5" algn="l">
              <a:lnSpc>
                <a:spcPct val="100000"/>
              </a:lnSpc>
              <a:spcBef>
                <a:spcPts val="0"/>
              </a:spcBef>
              <a:spcAft>
                <a:spcPts val="0"/>
              </a:spcAft>
              <a:buClr>
                <a:schemeClr val="accent5"/>
              </a:buClr>
              <a:buSzPts val="600"/>
              <a:buNone/>
              <a:defRPr sz="600">
                <a:solidFill>
                  <a:schemeClr val="accent5"/>
                </a:solidFill>
              </a:defRPr>
            </a:lvl6pPr>
            <a:lvl7pPr lvl="6" algn="l">
              <a:lnSpc>
                <a:spcPct val="100000"/>
              </a:lnSpc>
              <a:spcBef>
                <a:spcPts val="0"/>
              </a:spcBef>
              <a:spcAft>
                <a:spcPts val="0"/>
              </a:spcAft>
              <a:buClr>
                <a:schemeClr val="accent5"/>
              </a:buClr>
              <a:buSzPts val="600"/>
              <a:buNone/>
              <a:defRPr sz="600">
                <a:solidFill>
                  <a:schemeClr val="accent5"/>
                </a:solidFill>
              </a:defRPr>
            </a:lvl7pPr>
            <a:lvl8pPr lvl="7" algn="l">
              <a:lnSpc>
                <a:spcPct val="100000"/>
              </a:lnSpc>
              <a:spcBef>
                <a:spcPts val="0"/>
              </a:spcBef>
              <a:spcAft>
                <a:spcPts val="0"/>
              </a:spcAft>
              <a:buClr>
                <a:schemeClr val="accent5"/>
              </a:buClr>
              <a:buSzPts val="600"/>
              <a:buNone/>
              <a:defRPr sz="600">
                <a:solidFill>
                  <a:schemeClr val="accent5"/>
                </a:solidFill>
              </a:defRPr>
            </a:lvl8pPr>
            <a:lvl9pPr lvl="8" algn="l">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58" name="Google Shape;58;gdf0e617fb1_0_12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23875"/>
            <a:ext cx="354650" cy="355945"/>
          </a:xfrm>
          <a:prstGeom prst="rect">
            <a:avLst/>
          </a:prstGeom>
          <a:noFill/>
          <a:ln>
            <a:noFill/>
          </a:ln>
        </p:spPr>
      </p:pic>
    </p:spTree>
    <p:extLst>
      <p:ext uri="{BB962C8B-B14F-4D97-AF65-F5344CB8AC3E}">
        <p14:creationId xmlns:p14="http://schemas.microsoft.com/office/powerpoint/2010/main" val="1672694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nside - White/title/body text" userDrawn="1">
  <p:cSld name="1_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643"/>
            <a:ext cx="9143995" cy="5142212"/>
          </a:xfrm>
          <a:prstGeom prst="rect">
            <a:avLst/>
          </a:prstGeom>
          <a:noFill/>
          <a:ln>
            <a:noFill/>
          </a:ln>
        </p:spPr>
      </p:pic>
      <p:sp>
        <p:nvSpPr>
          <p:cNvPr id="95" name="Google Shape;95;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96" name="Google Shape;96;p10"/>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300"/>
              <a:buChar char="■"/>
              <a:defRPr>
                <a:latin typeface="Montserrat" panose="00000500000000000000" pitchFamily="2" charset="0"/>
              </a:defRPr>
            </a:lvl1pPr>
            <a:lvl2pPr marL="914378" lvl="1" indent="-304793" rtl="0">
              <a:spcBef>
                <a:spcPts val="1600"/>
              </a:spcBef>
              <a:spcAft>
                <a:spcPts val="0"/>
              </a:spcAft>
              <a:buSzPts val="12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97" name="Google Shape;97;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0" name="Google Shape;100;p10"/>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01" name="Google Shape;101;p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2773"/>
            <a:ext cx="354650" cy="355945"/>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spTree>
    <p:extLst>
      <p:ext uri="{BB962C8B-B14F-4D97-AF65-F5344CB8AC3E}">
        <p14:creationId xmlns:p14="http://schemas.microsoft.com/office/powerpoint/2010/main" val="339446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nside - White/photo right column">
  <p:cSld name="Inside - White/photo right column">
    <p:spTree>
      <p:nvGrpSpPr>
        <p:cNvPr id="1" name="Shape 236"/>
        <p:cNvGrpSpPr/>
        <p:nvPr/>
      </p:nvGrpSpPr>
      <p:grpSpPr>
        <a:xfrm>
          <a:off x="0" y="0"/>
          <a:ext cx="0" cy="0"/>
          <a:chOff x="0" y="0"/>
          <a:chExt cx="0" cy="0"/>
        </a:xfrm>
      </p:grpSpPr>
      <p:sp>
        <p:nvSpPr>
          <p:cNvPr id="2" name="Rectangle 1">
            <a:extLst>
              <a:ext uri="{FF2B5EF4-FFF2-40B4-BE49-F238E27FC236}">
                <a16:creationId xmlns:a16="http://schemas.microsoft.com/office/drawing/2014/main" id="{71636624-A589-7447-ADA4-9507D9F3E6D1}"/>
              </a:ext>
            </a:extLst>
          </p:cNvPr>
          <p:cNvSpPr/>
          <p:nvPr userDrawn="1"/>
        </p:nvSpPr>
        <p:spPr>
          <a:xfrm>
            <a:off x="6573351" y="0"/>
            <a:ext cx="2570650" cy="5151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Montserrat" panose="00000500000000000000" pitchFamily="2" charset="0"/>
              </a:rPr>
              <a:t>Photo placeholder</a:t>
            </a:r>
          </a:p>
        </p:txBody>
      </p:sp>
      <p:sp>
        <p:nvSpPr>
          <p:cNvPr id="238" name="Google Shape;238;p2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41" name="Google Shape;241;p2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42" name="Google Shape;242;p24"/>
          <p:cNvSpPr txBox="1">
            <a:spLocks noGrp="1"/>
          </p:cNvSpPr>
          <p:nvPr>
            <p:ph type="title"/>
          </p:nvPr>
        </p:nvSpPr>
        <p:spPr>
          <a:xfrm>
            <a:off x="354650" y="292625"/>
            <a:ext cx="5901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1900"/>
              <a:buNone/>
              <a:defRPr>
                <a:solidFill>
                  <a:srgbClr val="000000"/>
                </a:solidFill>
                <a:latin typeface="Montserrat" panose="00000500000000000000" pitchFamily="2" charset="0"/>
              </a:defRPr>
            </a:lvl1pPr>
            <a:lvl2pPr lvl="1" rtl="0">
              <a:spcBef>
                <a:spcPts val="0"/>
              </a:spcBef>
              <a:spcAft>
                <a:spcPts val="0"/>
              </a:spcAft>
              <a:buClr>
                <a:srgbClr val="000000"/>
              </a:buClr>
              <a:buSzPts val="1900"/>
              <a:buNone/>
              <a:defRPr>
                <a:solidFill>
                  <a:srgbClr val="000000"/>
                </a:solidFill>
              </a:defRPr>
            </a:lvl2pPr>
            <a:lvl3pPr lvl="2" rtl="0">
              <a:spcBef>
                <a:spcPts val="0"/>
              </a:spcBef>
              <a:spcAft>
                <a:spcPts val="0"/>
              </a:spcAft>
              <a:buClr>
                <a:srgbClr val="000000"/>
              </a:buClr>
              <a:buSzPts val="1900"/>
              <a:buNone/>
              <a:defRPr>
                <a:solidFill>
                  <a:srgbClr val="000000"/>
                </a:solidFill>
              </a:defRPr>
            </a:lvl3pPr>
            <a:lvl4pPr lvl="3" rtl="0">
              <a:spcBef>
                <a:spcPts val="0"/>
              </a:spcBef>
              <a:spcAft>
                <a:spcPts val="0"/>
              </a:spcAft>
              <a:buClr>
                <a:srgbClr val="000000"/>
              </a:buClr>
              <a:buSzPts val="1900"/>
              <a:buNone/>
              <a:defRPr>
                <a:solidFill>
                  <a:srgbClr val="000000"/>
                </a:solidFill>
              </a:defRPr>
            </a:lvl4pPr>
            <a:lvl5pPr lvl="4" rtl="0">
              <a:spcBef>
                <a:spcPts val="0"/>
              </a:spcBef>
              <a:spcAft>
                <a:spcPts val="0"/>
              </a:spcAft>
              <a:buClr>
                <a:srgbClr val="000000"/>
              </a:buClr>
              <a:buSzPts val="1900"/>
              <a:buNone/>
              <a:defRPr>
                <a:solidFill>
                  <a:srgbClr val="000000"/>
                </a:solidFill>
              </a:defRPr>
            </a:lvl5pPr>
            <a:lvl6pPr lvl="5" rtl="0">
              <a:spcBef>
                <a:spcPts val="0"/>
              </a:spcBef>
              <a:spcAft>
                <a:spcPts val="0"/>
              </a:spcAft>
              <a:buClr>
                <a:srgbClr val="000000"/>
              </a:buClr>
              <a:buSzPts val="1900"/>
              <a:buNone/>
              <a:defRPr>
                <a:solidFill>
                  <a:srgbClr val="000000"/>
                </a:solidFill>
              </a:defRPr>
            </a:lvl6pPr>
            <a:lvl7pPr lvl="6" rtl="0">
              <a:spcBef>
                <a:spcPts val="0"/>
              </a:spcBef>
              <a:spcAft>
                <a:spcPts val="0"/>
              </a:spcAft>
              <a:buClr>
                <a:srgbClr val="000000"/>
              </a:buClr>
              <a:buSzPts val="1900"/>
              <a:buNone/>
              <a:defRPr>
                <a:solidFill>
                  <a:srgbClr val="000000"/>
                </a:solidFill>
              </a:defRPr>
            </a:lvl7pPr>
            <a:lvl8pPr lvl="7" rtl="0">
              <a:spcBef>
                <a:spcPts val="0"/>
              </a:spcBef>
              <a:spcAft>
                <a:spcPts val="0"/>
              </a:spcAft>
              <a:buClr>
                <a:srgbClr val="000000"/>
              </a:buClr>
              <a:buSzPts val="1900"/>
              <a:buNone/>
              <a:defRPr>
                <a:solidFill>
                  <a:srgbClr val="000000"/>
                </a:solidFill>
              </a:defRPr>
            </a:lvl8pPr>
            <a:lvl9pPr lvl="8" rtl="0">
              <a:spcBef>
                <a:spcPts val="0"/>
              </a:spcBef>
              <a:spcAft>
                <a:spcPts val="0"/>
              </a:spcAft>
              <a:buClr>
                <a:srgbClr val="000000"/>
              </a:buClr>
              <a:buSzPts val="1900"/>
              <a:buNone/>
              <a:defRPr>
                <a:solidFill>
                  <a:srgbClr val="000000"/>
                </a:solidFill>
              </a:defRPr>
            </a:lvl9pPr>
          </a:lstStyle>
          <a:p>
            <a:endParaRPr/>
          </a:p>
        </p:txBody>
      </p:sp>
      <p:sp>
        <p:nvSpPr>
          <p:cNvPr id="243" name="Google Shape;243;p24"/>
          <p:cNvSpPr txBox="1">
            <a:spLocks noGrp="1"/>
          </p:cNvSpPr>
          <p:nvPr>
            <p:ph type="subTitle" idx="2"/>
          </p:nvPr>
        </p:nvSpPr>
        <p:spPr>
          <a:xfrm>
            <a:off x="354650" y="620550"/>
            <a:ext cx="5901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9" name="Slide Number Placeholder 1">
            <a:extLst>
              <a:ext uri="{FF2B5EF4-FFF2-40B4-BE49-F238E27FC236}">
                <a16:creationId xmlns:a16="http://schemas.microsoft.com/office/drawing/2014/main" id="{B4C601A2-B866-4002-B3D4-739D303482D2}"/>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bg1"/>
                </a:solidFill>
                <a:latin typeface="Montserrat" panose="00000500000000000000" pitchFamily="2" charset="0"/>
              </a:rPr>
              <a:pPr/>
              <a:t>‹#›</a:t>
            </a:fld>
            <a:endParaRPr lang="en-PH" sz="1000">
              <a:solidFill>
                <a:schemeClr val="bg1"/>
              </a:solidFill>
              <a:latin typeface="Montserrat" panose="00000500000000000000" pitchFamily="2" charset="0"/>
            </a:endParaRPr>
          </a:p>
        </p:txBody>
      </p:sp>
      <p:pic>
        <p:nvPicPr>
          <p:cNvPr id="10" name="Google Shape;101;p10">
            <a:extLst>
              <a:ext uri="{FF2B5EF4-FFF2-40B4-BE49-F238E27FC236}">
                <a16:creationId xmlns:a16="http://schemas.microsoft.com/office/drawing/2014/main" id="{50155D5E-BED1-452E-8C0F-A909E01FBBE9}"/>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 y="1"/>
            <a:ext cx="354650" cy="355945"/>
          </a:xfrm>
          <a:prstGeom prst="rect">
            <a:avLst/>
          </a:prstGeom>
          <a:noFill/>
          <a:ln>
            <a:noFill/>
          </a:ln>
        </p:spPr>
      </p:pic>
    </p:spTree>
    <p:extLst>
      <p:ext uri="{BB962C8B-B14F-4D97-AF65-F5344CB8AC3E}">
        <p14:creationId xmlns:p14="http://schemas.microsoft.com/office/powerpoint/2010/main" val="236166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ack photo">
  <p:cSld name="Divider - black photo">
    <p:bg>
      <p:bgPr>
        <a:solidFill>
          <a:srgbClr val="000000"/>
        </a:solidFill>
        <a:effectLst/>
      </p:bgPr>
    </p:bg>
    <p:spTree>
      <p:nvGrpSpPr>
        <p:cNvPr id="1" name="Shape 177"/>
        <p:cNvGrpSpPr/>
        <p:nvPr/>
      </p:nvGrpSpPr>
      <p:grpSpPr>
        <a:xfrm>
          <a:off x="0" y="0"/>
          <a:ext cx="0" cy="0"/>
          <a:chOff x="0" y="0"/>
          <a:chExt cx="0" cy="0"/>
        </a:xfrm>
      </p:grpSpPr>
      <p:pic>
        <p:nvPicPr>
          <p:cNvPr id="178" name="Google Shape;178;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26885" y="1575"/>
            <a:ext cx="5134706" cy="5143497"/>
          </a:xfrm>
          <a:prstGeom prst="rect">
            <a:avLst/>
          </a:prstGeom>
          <a:noFill/>
          <a:ln>
            <a:noFill/>
          </a:ln>
        </p:spPr>
      </p:pic>
      <p:sp>
        <p:nvSpPr>
          <p:cNvPr id="179" name="Google Shape;179;p21"/>
          <p:cNvSpPr/>
          <p:nvPr/>
        </p:nvSpPr>
        <p:spPr>
          <a:xfrm>
            <a:off x="4009290"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p:cNvSpPr/>
          <p:nvPr/>
        </p:nvSpPr>
        <p:spPr>
          <a:xfrm>
            <a:off x="6583326"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rot="10800000">
            <a:off x="6583362"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rot="10800000">
            <a:off x="4009326" y="-49"/>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ctrTitle"/>
          </p:nvPr>
        </p:nvSpPr>
        <p:spPr>
          <a:xfrm>
            <a:off x="354650" y="990600"/>
            <a:ext cx="410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185" name="Google Shape;185;p21"/>
          <p:cNvSpPr txBox="1">
            <a:spLocks noGrp="1"/>
          </p:cNvSpPr>
          <p:nvPr>
            <p:ph type="subTitle" idx="1"/>
          </p:nvPr>
        </p:nvSpPr>
        <p:spPr>
          <a:xfrm>
            <a:off x="354650" y="2453125"/>
            <a:ext cx="41013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187" name="Google Shape;187;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2" name="Slide Number Placeholder 1">
            <a:extLst>
              <a:ext uri="{FF2B5EF4-FFF2-40B4-BE49-F238E27FC236}">
                <a16:creationId xmlns:a16="http://schemas.microsoft.com/office/drawing/2014/main" id="{B2316142-0D0A-4D3F-B222-0AF8C32DF3AE}"/>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8339437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nside - White/sidebar">
  <p:cSld name="Inside - White/sidebar">
    <p:spTree>
      <p:nvGrpSpPr>
        <p:cNvPr id="1" name="Shape 217"/>
        <p:cNvGrpSpPr/>
        <p:nvPr/>
      </p:nvGrpSpPr>
      <p:grpSpPr>
        <a:xfrm>
          <a:off x="0" y="0"/>
          <a:ext cx="0" cy="0"/>
          <a:chOff x="0" y="0"/>
          <a:chExt cx="0" cy="0"/>
        </a:xfrm>
      </p:grpSpPr>
      <p:pic>
        <p:nvPicPr>
          <p:cNvPr id="218" name="Google Shape;218;p2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552794" y="-35809"/>
            <a:ext cx="2615075" cy="5210852"/>
          </a:xfrm>
          <a:prstGeom prst="rect">
            <a:avLst/>
          </a:prstGeom>
          <a:noFill/>
          <a:ln>
            <a:noFill/>
          </a:ln>
        </p:spPr>
      </p:pic>
      <p:sp>
        <p:nvSpPr>
          <p:cNvPr id="224" name="Google Shape;224;p22"/>
          <p:cNvSpPr/>
          <p:nvPr/>
        </p:nvSpPr>
        <p:spPr>
          <a:xfrm>
            <a:off x="6553686" y="3860743"/>
            <a:ext cx="1304700" cy="13044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anose="00000500000000000000" pitchFamily="2" charset="0"/>
            </a:endParaRPr>
          </a:p>
        </p:txBody>
      </p:sp>
      <p:sp>
        <p:nvSpPr>
          <p:cNvPr id="219" name="Google Shape;219;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21" name="Google Shape;221;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23875"/>
            <a:ext cx="354650" cy="355945"/>
          </a:xfrm>
          <a:prstGeom prst="rect">
            <a:avLst/>
          </a:prstGeom>
          <a:noFill/>
          <a:ln>
            <a:noFill/>
          </a:ln>
        </p:spPr>
      </p:pic>
      <p:sp>
        <p:nvSpPr>
          <p:cNvPr id="222" name="Google Shape;222;p2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23" name="Google Shape;223;p2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sp>
        <p:nvSpPr>
          <p:cNvPr id="225" name="Google Shape;225;p22"/>
          <p:cNvSpPr txBox="1">
            <a:spLocks noGrp="1"/>
          </p:cNvSpPr>
          <p:nvPr>
            <p:ph type="ctrTitle" idx="2"/>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r>
              <a:rPr lang="en-US"/>
              <a:t>Click to edit Master title style</a:t>
            </a:r>
            <a:endParaRPr/>
          </a:p>
        </p:txBody>
      </p:sp>
      <p:sp>
        <p:nvSpPr>
          <p:cNvPr id="11" name="Slide Number Placeholder 1">
            <a:extLst>
              <a:ext uri="{FF2B5EF4-FFF2-40B4-BE49-F238E27FC236}">
                <a16:creationId xmlns:a16="http://schemas.microsoft.com/office/drawing/2014/main" id="{4782AB01-90B4-42AE-8627-734929595EAB}"/>
              </a:ext>
            </a:extLst>
          </p:cNvPr>
          <p:cNvSpPr txBox="1">
            <a:spLocks/>
          </p:cNvSpPr>
          <p:nvPr/>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spTree>
    <p:extLst>
      <p:ext uri="{BB962C8B-B14F-4D97-AF65-F5344CB8AC3E}">
        <p14:creationId xmlns:p14="http://schemas.microsoft.com/office/powerpoint/2010/main" val="14055301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ivider - White/photo left">
  <p:cSld name="Divider - White/photo left">
    <p:spTree>
      <p:nvGrpSpPr>
        <p:cNvPr id="1" name="Shape 280"/>
        <p:cNvGrpSpPr/>
        <p:nvPr/>
      </p:nvGrpSpPr>
      <p:grpSpPr>
        <a:xfrm>
          <a:off x="0" y="0"/>
          <a:ext cx="0" cy="0"/>
          <a:chOff x="0" y="0"/>
          <a:chExt cx="0" cy="0"/>
        </a:xfrm>
      </p:grpSpPr>
      <p:pic>
        <p:nvPicPr>
          <p:cNvPr id="282" name="Google Shape;282;p3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10800000">
            <a:off x="1924050" y="0"/>
            <a:ext cx="7219950" cy="5143500"/>
          </a:xfrm>
          <a:prstGeom prst="rect">
            <a:avLst/>
          </a:prstGeom>
          <a:noFill/>
          <a:ln>
            <a:noFill/>
          </a:ln>
        </p:spPr>
      </p:pic>
      <p:sp>
        <p:nvSpPr>
          <p:cNvPr id="285" name="Google Shape;285;p3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288" name="Google Shape;288;p3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89" name="Google Shape;289;p30"/>
          <p:cNvSpPr txBox="1">
            <a:spLocks noGrp="1"/>
          </p:cNvSpPr>
          <p:nvPr>
            <p:ph type="ctrTitle"/>
          </p:nvPr>
        </p:nvSpPr>
        <p:spPr>
          <a:xfrm>
            <a:off x="4747850" y="991550"/>
            <a:ext cx="40416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2" name="Slide Number Placeholder 1">
            <a:extLst>
              <a:ext uri="{FF2B5EF4-FFF2-40B4-BE49-F238E27FC236}">
                <a16:creationId xmlns:a16="http://schemas.microsoft.com/office/drawing/2014/main" id="{F4CC9FBC-2031-4D04-A0FF-6859A72F15A5}"/>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tx1"/>
                </a:solidFill>
                <a:latin typeface="Montserrat" panose="00000500000000000000" pitchFamily="2" charset="0"/>
              </a:rPr>
              <a:pPr/>
              <a:t>‹#›</a:t>
            </a:fld>
            <a:endParaRPr lang="en-PH" sz="1000">
              <a:solidFill>
                <a:schemeClr val="tx1"/>
              </a:solidFill>
              <a:latin typeface="Montserrat" panose="00000500000000000000" pitchFamily="2" charset="0"/>
            </a:endParaRPr>
          </a:p>
        </p:txBody>
      </p:sp>
      <p:pic>
        <p:nvPicPr>
          <p:cNvPr id="11" name="Google Shape;101;p10"/>
          <p:cNvPicPr preferRelativeResize="0"/>
          <p:nvPr userDrawn="1"/>
        </p:nvPicPr>
        <p:blipFill>
          <a:blip r:embed="rId3" cstate="email">
            <a:alphaModFix/>
            <a:extLst>
              <a:ext uri="{28A0092B-C50C-407E-A947-70E740481C1C}">
                <a14:useLocalDpi xmlns:a14="http://schemas.microsoft.com/office/drawing/2010/main"/>
              </a:ext>
            </a:extLst>
          </a:blip>
          <a:stretch>
            <a:fillRect/>
          </a:stretch>
        </p:blipFill>
        <p:spPr>
          <a:xfrm>
            <a:off x="1" y="-2773"/>
            <a:ext cx="354650" cy="355945"/>
          </a:xfrm>
          <a:prstGeom prst="rect">
            <a:avLst/>
          </a:prstGeom>
          <a:noFill/>
          <a:ln>
            <a:noFill/>
          </a:ln>
        </p:spPr>
      </p:pic>
    </p:spTree>
    <p:extLst>
      <p:ext uri="{BB962C8B-B14F-4D97-AF65-F5344CB8AC3E}">
        <p14:creationId xmlns:p14="http://schemas.microsoft.com/office/powerpoint/2010/main" val="605573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nside - White/title only">
  <p:cSld name="Inside - White/title only">
    <p:spTree>
      <p:nvGrpSpPr>
        <p:cNvPr id="1" name="Shape 82"/>
        <p:cNvGrpSpPr/>
        <p:nvPr/>
      </p:nvGrpSpPr>
      <p:grpSpPr>
        <a:xfrm>
          <a:off x="0" y="0"/>
          <a:ext cx="0" cy="0"/>
          <a:chOff x="0" y="0"/>
          <a:chExt cx="0" cy="0"/>
        </a:xfrm>
      </p:grpSpPr>
      <p:sp>
        <p:nvSpPr>
          <p:cNvPr id="83" name="Google Shape;83;p9"/>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ontserrat" panose="00000500000000000000" pitchFamily="2" charset="0"/>
            </a:endParaRPr>
          </a:p>
        </p:txBody>
      </p:sp>
      <p:sp>
        <p:nvSpPr>
          <p:cNvPr id="84" name="Google Shape;84;p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86" name="Google Shape;86;p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87" name="Google Shape;87;p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88" name="Google Shape;88;p9"/>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1"/>
            <a:ext cx="354650" cy="355959"/>
          </a:xfrm>
          <a:prstGeom prst="rect">
            <a:avLst/>
          </a:prstGeom>
          <a:noFill/>
          <a:ln>
            <a:noFill/>
          </a:ln>
        </p:spPr>
      </p:pic>
    </p:spTree>
    <p:extLst>
      <p:ext uri="{BB962C8B-B14F-4D97-AF65-F5344CB8AC3E}">
        <p14:creationId xmlns:p14="http://schemas.microsoft.com/office/powerpoint/2010/main" val="2626810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nside - White/photo right">
  <p:cSld name="1_Inside - White/photo right">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643"/>
            <a:ext cx="9143995" cy="5142212"/>
          </a:xfrm>
          <a:prstGeom prst="rect">
            <a:avLst/>
          </a:prstGeom>
          <a:noFill/>
          <a:ln>
            <a:noFill/>
          </a:ln>
        </p:spPr>
      </p:pic>
      <p:sp>
        <p:nvSpPr>
          <p:cNvPr id="116" name="Google Shape;116;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2021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23" name="Google Shape;123;p14"/>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4591065" y="7"/>
            <a:ext cx="4552930" cy="5142848"/>
          </a:xfrm>
          <a:prstGeom prst="rect">
            <a:avLst/>
          </a:prstGeom>
          <a:noFill/>
          <a:ln>
            <a:noFill/>
          </a:ln>
        </p:spPr>
      </p:pic>
      <p:pic>
        <p:nvPicPr>
          <p:cNvPr id="119" name="Google Shape;119;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 y="-23875"/>
            <a:ext cx="354650" cy="355945"/>
          </a:xfrm>
          <a:prstGeom prst="rect">
            <a:avLst/>
          </a:prstGeom>
          <a:noFill/>
          <a:ln>
            <a:noFill/>
          </a:ln>
        </p:spPr>
      </p:pic>
      <p:sp>
        <p:nvSpPr>
          <p:cNvPr id="120" name="Google Shape;120;p14"/>
          <p:cNvSpPr txBox="1">
            <a:spLocks noGrp="1"/>
          </p:cNvSpPr>
          <p:nvPr>
            <p:ph type="title"/>
          </p:nvPr>
        </p:nvSpPr>
        <p:spPr>
          <a:xfrm>
            <a:off x="354650" y="292625"/>
            <a:ext cx="40875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1" name="Google Shape;121;p14"/>
          <p:cNvSpPr txBox="1">
            <a:spLocks noGrp="1"/>
          </p:cNvSpPr>
          <p:nvPr>
            <p:ph type="body" idx="2"/>
          </p:nvPr>
        </p:nvSpPr>
        <p:spPr>
          <a:xfrm>
            <a:off x="354650" y="1634950"/>
            <a:ext cx="4087500" cy="2933700"/>
          </a:xfrm>
          <a:prstGeom prst="rect">
            <a:avLst/>
          </a:prstGeom>
        </p:spPr>
        <p:txBody>
          <a:bodyPr spcFirstLastPara="1" wrap="square" lIns="0" tIns="91425" rIns="0" bIns="91425" anchor="t" anchorCtr="0">
            <a:noAutofit/>
          </a:bodyPr>
          <a:lstStyle>
            <a:lvl1pPr marL="274313" lvl="0" indent="-274313" rtl="0">
              <a:spcBef>
                <a:spcPts val="0"/>
              </a:spcBef>
              <a:spcAft>
                <a:spcPts val="0"/>
              </a:spcAft>
              <a:buSzPts val="1100"/>
              <a:buFont typeface="Wingdings" pitchFamily="2" charset="2"/>
              <a:buChar char="§"/>
              <a:defRPr sz="1100">
                <a:latin typeface="Montserrat" panose="00000500000000000000" pitchFamily="2" charset="0"/>
              </a:defRPr>
            </a:lvl1pPr>
            <a:lvl2pPr marL="914378" lvl="1" indent="-292093" rtl="0">
              <a:spcBef>
                <a:spcPts val="1600"/>
              </a:spcBef>
              <a:spcAft>
                <a:spcPts val="0"/>
              </a:spcAft>
              <a:buSzPts val="1000"/>
              <a:buChar char="⎼"/>
              <a:defRPr/>
            </a:lvl2pPr>
            <a:lvl3pPr marL="1371566" lvl="2" indent="-292093" rtl="0">
              <a:spcBef>
                <a:spcPts val="1600"/>
              </a:spcBef>
              <a:spcAft>
                <a:spcPts val="0"/>
              </a:spcAft>
              <a:buSzPts val="1000"/>
              <a:buChar char="○"/>
              <a:defRPr/>
            </a:lvl3pPr>
            <a:lvl4pPr marL="1828754" lvl="3" indent="-292093" rtl="0">
              <a:spcBef>
                <a:spcPts val="1600"/>
              </a:spcBef>
              <a:spcAft>
                <a:spcPts val="0"/>
              </a:spcAft>
              <a:buSzPts val="1000"/>
              <a:buChar char="■"/>
              <a:defRPr/>
            </a:lvl4pPr>
            <a:lvl5pPr marL="2285943" lvl="4" indent="-292093" rtl="0">
              <a:spcBef>
                <a:spcPts val="1600"/>
              </a:spcBef>
              <a:spcAft>
                <a:spcPts val="0"/>
              </a:spcAft>
              <a:buSzPts val="1000"/>
              <a:buChar char="⎼"/>
              <a:defRPr/>
            </a:lvl5pPr>
            <a:lvl6pPr marL="2743132" lvl="5" indent="-292093" rtl="0">
              <a:spcBef>
                <a:spcPts val="1600"/>
              </a:spcBef>
              <a:spcAft>
                <a:spcPts val="0"/>
              </a:spcAft>
              <a:buSzPts val="1000"/>
              <a:buChar char="○"/>
              <a:defRPr/>
            </a:lvl6pPr>
            <a:lvl7pPr marL="3200320" lvl="6" indent="-292093" rtl="0">
              <a:spcBef>
                <a:spcPts val="1600"/>
              </a:spcBef>
              <a:spcAft>
                <a:spcPts val="0"/>
              </a:spcAft>
              <a:buSzPts val="1000"/>
              <a:buChar char="■"/>
              <a:defRPr/>
            </a:lvl7pPr>
            <a:lvl8pPr marL="3657509" lvl="7" indent="-292093" rtl="0">
              <a:spcBef>
                <a:spcPts val="1600"/>
              </a:spcBef>
              <a:spcAft>
                <a:spcPts val="0"/>
              </a:spcAft>
              <a:buSzPts val="1000"/>
              <a:buChar char="⎼"/>
              <a:defRPr/>
            </a:lvl8pPr>
            <a:lvl9pPr marL="4114697" lvl="8" indent="-292093" rtl="0">
              <a:spcBef>
                <a:spcPts val="1600"/>
              </a:spcBef>
              <a:spcAft>
                <a:spcPts val="1600"/>
              </a:spcAft>
              <a:buSzPts val="1000"/>
              <a:buChar char="○"/>
              <a:defRPr/>
            </a:lvl9pPr>
          </a:lstStyle>
          <a:p>
            <a:endParaRPr/>
          </a:p>
        </p:txBody>
      </p:sp>
      <p:sp>
        <p:nvSpPr>
          <p:cNvPr id="122" name="Google Shape;122;p14"/>
          <p:cNvSpPr txBox="1">
            <a:spLocks noGrp="1"/>
          </p:cNvSpPr>
          <p:nvPr>
            <p:ph type="subTitle" idx="3"/>
          </p:nvPr>
        </p:nvSpPr>
        <p:spPr>
          <a:xfrm>
            <a:off x="354650" y="925350"/>
            <a:ext cx="40875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4" name="Google Shape;124;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ontserrat" panose="00000500000000000000" pitchFamily="2" charset="0"/>
            </a:endParaRPr>
          </a:p>
        </p:txBody>
      </p:sp>
      <p:sp>
        <p:nvSpPr>
          <p:cNvPr id="118" name="Google Shape;118;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2" name="Slide Number Placeholder 1">
            <a:extLst>
              <a:ext uri="{FF2B5EF4-FFF2-40B4-BE49-F238E27FC236}">
                <a16:creationId xmlns:a16="http://schemas.microsoft.com/office/drawing/2014/main" id="{6FC460C8-4DF7-4F4D-8647-978829EA631B}"/>
              </a:ext>
            </a:extLst>
          </p:cNvPr>
          <p:cNvSpPr txBox="1">
            <a:spLocks/>
          </p:cNvSpPr>
          <p:nvPr userDrawn="1"/>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000" smtClean="0">
                <a:solidFill>
                  <a:schemeClr val="bg1"/>
                </a:solidFill>
                <a:latin typeface="Montserrat" panose="00000500000000000000" pitchFamily="2" charset="0"/>
              </a:rPr>
              <a:pPr/>
              <a:t>‹#›</a:t>
            </a:fld>
            <a:endParaRPr lang="en-PH" sz="1000">
              <a:solidFill>
                <a:schemeClr val="bg1"/>
              </a:solidFill>
              <a:latin typeface="Montserrat" panose="00000500000000000000" pitchFamily="2" charset="0"/>
            </a:endParaRPr>
          </a:p>
        </p:txBody>
      </p:sp>
    </p:spTree>
    <p:extLst>
      <p:ext uri="{BB962C8B-B14F-4D97-AF65-F5344CB8AC3E}">
        <p14:creationId xmlns:p14="http://schemas.microsoft.com/office/powerpoint/2010/main" val="2089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CF153B-B004-4195-BD75-9D004BA3A288}"/>
              </a:ext>
            </a:extLst>
          </p:cNvPr>
          <p:cNvSpPr>
            <a:spLocks noGrp="1"/>
          </p:cNvSpPr>
          <p:nvPr>
            <p:ph type="dt" sz="half" idx="10"/>
          </p:nvPr>
        </p:nvSpPr>
        <p:spPr/>
        <p:txBody>
          <a:bodyPr/>
          <a:lstStyle/>
          <a:p>
            <a:fld id="{F0CD3EFF-D95A-488A-8C3F-D02E2946DF0E}" type="datetimeFigureOut">
              <a:rPr lang="en-US" smtClean="0"/>
              <a:t>9/28/2022</a:t>
            </a:fld>
            <a:endParaRPr lang="en-US"/>
          </a:p>
        </p:txBody>
      </p:sp>
      <p:sp>
        <p:nvSpPr>
          <p:cNvPr id="3" name="Footer Placeholder 2">
            <a:extLst>
              <a:ext uri="{FF2B5EF4-FFF2-40B4-BE49-F238E27FC236}">
                <a16:creationId xmlns:a16="http://schemas.microsoft.com/office/drawing/2014/main" id="{0BB1BA77-0683-4DCF-9665-D2ECF6E5D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C7FC34-D1DE-4E85-BEF3-C1E5FDA16304}"/>
              </a:ext>
            </a:extLst>
          </p:cNvPr>
          <p:cNvSpPr>
            <a:spLocks noGrp="1"/>
          </p:cNvSpPr>
          <p:nvPr>
            <p:ph type="sldNum" sz="quarter" idx="12"/>
          </p:nvPr>
        </p:nvSpPr>
        <p:spPr/>
        <p:txBody>
          <a:bodyPr/>
          <a:lstStyle/>
          <a:p>
            <a:fld id="{213102F9-9AA3-4A97-8C76-477A8FF8A274}" type="slidenum">
              <a:rPr lang="en-US" smtClean="0"/>
              <a:t>‹#›</a:t>
            </a:fld>
            <a:endParaRPr lang="en-US"/>
          </a:p>
        </p:txBody>
      </p:sp>
    </p:spTree>
    <p:extLst>
      <p:ext uri="{BB962C8B-B14F-4D97-AF65-F5344CB8AC3E}">
        <p14:creationId xmlns:p14="http://schemas.microsoft.com/office/powerpoint/2010/main" val="22101851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Inside - White/photo right 2">
    <p:spTree>
      <p:nvGrpSpPr>
        <p:cNvPr id="1" name=""/>
        <p:cNvGrpSpPr/>
        <p:nvPr/>
      </p:nvGrpSpPr>
      <p:grpSpPr>
        <a:xfrm>
          <a:off x="0" y="0"/>
          <a:ext cx="0" cy="0"/>
          <a:chOff x="0" y="0"/>
          <a:chExt cx="0" cy="0"/>
        </a:xfrm>
      </p:grpSpPr>
      <p:sp>
        <p:nvSpPr>
          <p:cNvPr id="13" name="Google Shape;78;p10">
            <a:extLst>
              <a:ext uri="{FF2B5EF4-FFF2-40B4-BE49-F238E27FC236}">
                <a16:creationId xmlns:a16="http://schemas.microsoft.com/office/drawing/2014/main" id="{E83673E6-3BD9-40BD-8401-370AFEF3E2DE}"/>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5" name="TextBox 14">
            <a:extLst>
              <a:ext uri="{FF2B5EF4-FFF2-40B4-BE49-F238E27FC236}">
                <a16:creationId xmlns:a16="http://schemas.microsoft.com/office/drawing/2014/main" id="{B47DE0AC-4260-4568-A264-A2FA48433A3C}"/>
              </a:ext>
            </a:extLst>
          </p:cNvPr>
          <p:cNvSpPr txBox="1"/>
          <p:nvPr/>
        </p:nvSpPr>
        <p:spPr>
          <a:xfrm>
            <a:off x="8394192" y="4809744"/>
            <a:ext cx="393192" cy="274320"/>
          </a:xfrm>
          <a:prstGeom prst="rect">
            <a:avLst/>
          </a:prstGeom>
          <a:noFill/>
        </p:spPr>
        <p:txBody>
          <a:bodyPr wrap="none" lIns="0" rIns="0" rtlCol="0" anchor="ctr" anchorCtr="0">
            <a:noAutofit/>
          </a:bodyPr>
          <a:lstStyle/>
          <a:p>
            <a:pPr algn="r"/>
            <a:fld id="{37C1F608-86A9-439D-B359-AB29DD5A1486}" type="slidenum">
              <a:rPr lang="en-US" sz="1000" b="0" i="0" smtClean="0">
                <a:latin typeface="Arial" panose="020B0604020202020204" pitchFamily="34" charset="0"/>
              </a:rPr>
              <a:pPr algn="r"/>
              <a:t>‹#›</a:t>
            </a:fld>
            <a:endParaRPr lang="en-US" sz="1000" b="0" i="0">
              <a:latin typeface="Arial" panose="020B0604020202020204" pitchFamily="34" charset="0"/>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3794760" cy="3419856"/>
          </a:xfrm>
        </p:spPr>
        <p:txBody>
          <a:bodyPr lIns="0" tIns="91440" rIns="0" bIns="91440"/>
          <a:lstStyle/>
          <a:p>
            <a:pPr lvl="0"/>
            <a:r>
              <a:rPr lang="en-US"/>
              <a:t>Click to edit Master text styles</a:t>
            </a:r>
          </a:p>
          <a:p>
            <a:pPr lvl="1"/>
            <a:r>
              <a:rPr lang="en-US"/>
              <a:t>Second level</a:t>
            </a:r>
          </a:p>
        </p:txBody>
      </p:sp>
      <p:sp>
        <p:nvSpPr>
          <p:cNvPr id="16" name="Picture Placeholder 3">
            <a:extLst>
              <a:ext uri="{FF2B5EF4-FFF2-40B4-BE49-F238E27FC236}">
                <a16:creationId xmlns:a16="http://schemas.microsoft.com/office/drawing/2014/main" id="{E66858BC-FA45-4F6E-9AB2-815197AE49CA}"/>
              </a:ext>
            </a:extLst>
          </p:cNvPr>
          <p:cNvSpPr>
            <a:spLocks noGrp="1"/>
          </p:cNvSpPr>
          <p:nvPr>
            <p:ph type="pic" sz="quarter" idx="12" hasCustomPrompt="1"/>
          </p:nvPr>
        </p:nvSpPr>
        <p:spPr>
          <a:xfrm>
            <a:off x="4572000" y="0"/>
            <a:ext cx="4572000" cy="5138928"/>
          </a:xfrm>
        </p:spPr>
        <p:txBody>
          <a:bodyPr tIns="1920240" anchor="t" anchorCtr="0"/>
          <a:lstStyle>
            <a:lvl1pPr algn="ctr">
              <a:spcBef>
                <a:spcPts val="0"/>
              </a:spcBef>
              <a:defRPr/>
            </a:lvl1pPr>
          </a:lstStyle>
          <a:p>
            <a:r>
              <a:rPr lang="en-US"/>
              <a:t>Click on icon below to navigate </a:t>
            </a:r>
            <a:br>
              <a:rPr lang="en-US"/>
            </a:br>
            <a:r>
              <a:rPr lang="en-US"/>
              <a:t>to a desired image on </a:t>
            </a:r>
            <a:br>
              <a:rPr lang="en-US"/>
            </a:br>
            <a:r>
              <a:rPr lang="en-US"/>
              <a:t>your hard drive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17" name="Google Shape;103;p11">
            <a:extLst>
              <a:ext uri="{FF2B5EF4-FFF2-40B4-BE49-F238E27FC236}">
                <a16:creationId xmlns:a16="http://schemas.microsoft.com/office/drawing/2014/main" id="{1DFEC3BC-6617-6E4B-8D80-4AC541E44367}"/>
              </a:ext>
            </a:extLst>
          </p:cNvPr>
          <p:cNvSpPr/>
          <p:nvPr/>
        </p:nvSpPr>
        <p:spPr>
          <a:xfrm rot="10800000">
            <a:off x="0" y="-1"/>
            <a:ext cx="354650" cy="354691"/>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Arial" panose="020B0604020202020204" pitchFamily="34" charset="0"/>
            </a:endParaRPr>
          </a:p>
        </p:txBody>
      </p:sp>
      <p:sp>
        <p:nvSpPr>
          <p:cNvPr id="11" name="Title 1">
            <a:extLst>
              <a:ext uri="{FF2B5EF4-FFF2-40B4-BE49-F238E27FC236}">
                <a16:creationId xmlns:a16="http://schemas.microsoft.com/office/drawing/2014/main" id="{D5F4E543-988F-F141-994F-9032C66D10C9}"/>
              </a:ext>
            </a:extLst>
          </p:cNvPr>
          <p:cNvSpPr>
            <a:spLocks noGrp="1"/>
          </p:cNvSpPr>
          <p:nvPr>
            <p:ph type="title" hasCustomPrompt="1"/>
          </p:nvPr>
        </p:nvSpPr>
        <p:spPr>
          <a:xfrm>
            <a:off x="356616" y="292608"/>
            <a:ext cx="3794760" cy="393192"/>
          </a:xfrm>
        </p:spPr>
        <p:txBody>
          <a:bodyPr anchor="ctr"/>
          <a:lstStyle/>
          <a:p>
            <a:r>
              <a:rPr lang="en-US"/>
              <a:t>Click to add title</a:t>
            </a:r>
          </a:p>
        </p:txBody>
      </p:sp>
      <p:sp>
        <p:nvSpPr>
          <p:cNvPr id="18" name="Text Placeholder 9">
            <a:extLst>
              <a:ext uri="{FF2B5EF4-FFF2-40B4-BE49-F238E27FC236}">
                <a16:creationId xmlns:a16="http://schemas.microsoft.com/office/drawing/2014/main" id="{9F0F6715-43E4-A845-B0F9-CD66FA6D0278}"/>
              </a:ext>
            </a:extLst>
          </p:cNvPr>
          <p:cNvSpPr>
            <a:spLocks noGrp="1"/>
          </p:cNvSpPr>
          <p:nvPr>
            <p:ph type="body" sz="quarter" idx="10" hasCustomPrompt="1"/>
          </p:nvPr>
        </p:nvSpPr>
        <p:spPr>
          <a:xfrm>
            <a:off x="356616" y="558292"/>
            <a:ext cx="3794760" cy="384048"/>
          </a:xfrm>
          <a:prstGeom prst="rect">
            <a:avLst/>
          </a:prstGeom>
        </p:spPr>
        <p:txBody>
          <a:bodyPr tIns="91440" anchor="t"/>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2636217846"/>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 C36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6" y="1143000"/>
            <a:ext cx="6281928" cy="1700784"/>
          </a:xfrm>
        </p:spPr>
        <p:txBody>
          <a:bodyPr bIns="91440" anchor="b"/>
          <a:lstStyle>
            <a:lvl1pPr algn="l">
              <a:defRPr sz="3600" b="1" i="0">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56616" y="2807208"/>
            <a:ext cx="6281928" cy="795528"/>
          </a:xfrm>
          <a:prstGeom prst="rect">
            <a:avLst/>
          </a:prstGeom>
        </p:spPr>
        <p:txBody>
          <a:bodyPr lIns="0" tIns="91440" rIns="0" bIns="0"/>
          <a:lstStyle>
            <a:lvl1pPr marL="0" indent="0" algn="l">
              <a:buNone/>
              <a:defRPr sz="18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descr="Logo&#10;&#10;Description automatically generated">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650" y="539909"/>
            <a:ext cx="1313143" cy="231187"/>
          </a:xfrm>
          <a:prstGeom prst="rect">
            <a:avLst/>
          </a:prstGeom>
        </p:spPr>
      </p:pic>
      <p:pic>
        <p:nvPicPr>
          <p:cNvPr id="14" name="Picture 13">
            <a:extLst>
              <a:ext uri="{FF2B5EF4-FFF2-40B4-BE49-F238E27FC236}">
                <a16:creationId xmlns:a16="http://schemas.microsoft.com/office/drawing/2014/main" id="{282E69FB-17BA-C64A-B28C-CD57731419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362" y="4599171"/>
            <a:ext cx="1974213" cy="128588"/>
          </a:xfrm>
          <a:prstGeom prst="rect">
            <a:avLst/>
          </a:prstGeom>
        </p:spPr>
      </p:pic>
      <p:sp>
        <p:nvSpPr>
          <p:cNvPr id="16" name="Text Placeholder 4">
            <a:extLst>
              <a:ext uri="{FF2B5EF4-FFF2-40B4-BE49-F238E27FC236}">
                <a16:creationId xmlns:a16="http://schemas.microsoft.com/office/drawing/2014/main" id="{DED0534D-7C16-464A-AB4D-630F784A31DE}"/>
              </a:ext>
            </a:extLst>
          </p:cNvPr>
          <p:cNvSpPr>
            <a:spLocks noGrp="1"/>
          </p:cNvSpPr>
          <p:nvPr>
            <p:ph type="body" sz="quarter" idx="11" hasCustomPrompt="1"/>
          </p:nvPr>
        </p:nvSpPr>
        <p:spPr>
          <a:xfrm>
            <a:off x="356616" y="3745609"/>
            <a:ext cx="6281928" cy="264346"/>
          </a:xfrm>
        </p:spPr>
        <p:txBody>
          <a:bodyPr anchor="ctr"/>
          <a:lstStyle>
            <a:lvl1pPr>
              <a:defRPr sz="1200" b="1">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7" name="Text Placeholder 6">
            <a:extLst>
              <a:ext uri="{FF2B5EF4-FFF2-40B4-BE49-F238E27FC236}">
                <a16:creationId xmlns:a16="http://schemas.microsoft.com/office/drawing/2014/main" id="{00E23F68-5521-A54D-B81F-EDA1984F95C6}"/>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Tree>
    <p:extLst>
      <p:ext uri="{BB962C8B-B14F-4D97-AF65-F5344CB8AC3E}">
        <p14:creationId xmlns:p14="http://schemas.microsoft.com/office/powerpoint/2010/main" val="2231859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C360/Forwar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descr="Logo&#10;&#10;Description automatically generated">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650" y="2334032"/>
            <a:ext cx="1313143" cy="231187"/>
          </a:xfrm>
          <a:prstGeom prst="rect">
            <a:avLst/>
          </a:prstGeom>
        </p:spPr>
      </p:pic>
      <p:pic>
        <p:nvPicPr>
          <p:cNvPr id="14" name="Picture 13">
            <a:extLst>
              <a:ext uri="{FF2B5EF4-FFF2-40B4-BE49-F238E27FC236}">
                <a16:creationId xmlns:a16="http://schemas.microsoft.com/office/drawing/2014/main" id="{282E69FB-17BA-C64A-B28C-CD57731419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362" y="4599171"/>
            <a:ext cx="1974213" cy="12858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E208AE2-C913-0745-A4DD-21A3645033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16822" y="2236145"/>
            <a:ext cx="3072527" cy="417756"/>
          </a:xfrm>
          <a:prstGeom prst="rect">
            <a:avLst/>
          </a:prstGeom>
        </p:spPr>
      </p:pic>
    </p:spTree>
    <p:extLst>
      <p:ext uri="{BB962C8B-B14F-4D97-AF65-F5344CB8AC3E}">
        <p14:creationId xmlns:p14="http://schemas.microsoft.com/office/powerpoint/2010/main" val="15217978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C360/Forward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6" y="1143000"/>
            <a:ext cx="6281928" cy="1700784"/>
          </a:xfrm>
        </p:spPr>
        <p:txBody>
          <a:bodyPr bIns="91440" anchor="b"/>
          <a:lstStyle>
            <a:lvl1pPr algn="l">
              <a:defRPr sz="3600" b="1" i="0">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56616" y="2807208"/>
            <a:ext cx="6281928" cy="795528"/>
          </a:xfrm>
          <a:prstGeom prst="rect">
            <a:avLst/>
          </a:prstGeom>
        </p:spPr>
        <p:txBody>
          <a:bodyPr lIns="0" tIns="91440" rIns="0" bIns="0"/>
          <a:lstStyle>
            <a:lvl1pPr marL="0" indent="0" algn="l">
              <a:buNone/>
              <a:defRPr sz="18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descr="Logo&#10;&#10;Description automatically generated">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650" y="539909"/>
            <a:ext cx="1313143" cy="231187"/>
          </a:xfrm>
          <a:prstGeom prst="rect">
            <a:avLst/>
          </a:prstGeom>
        </p:spPr>
      </p:pic>
      <p:pic>
        <p:nvPicPr>
          <p:cNvPr id="14" name="Picture 13">
            <a:extLst>
              <a:ext uri="{FF2B5EF4-FFF2-40B4-BE49-F238E27FC236}">
                <a16:creationId xmlns:a16="http://schemas.microsoft.com/office/drawing/2014/main" id="{282E69FB-17BA-C64A-B28C-CD57731419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362" y="4599171"/>
            <a:ext cx="1974213" cy="128588"/>
          </a:xfrm>
          <a:prstGeom prst="rect">
            <a:avLst/>
          </a:prstGeom>
        </p:spPr>
      </p:pic>
      <p:sp>
        <p:nvSpPr>
          <p:cNvPr id="16" name="Text Placeholder 4">
            <a:extLst>
              <a:ext uri="{FF2B5EF4-FFF2-40B4-BE49-F238E27FC236}">
                <a16:creationId xmlns:a16="http://schemas.microsoft.com/office/drawing/2014/main" id="{DED0534D-7C16-464A-AB4D-630F784A31DE}"/>
              </a:ext>
            </a:extLst>
          </p:cNvPr>
          <p:cNvSpPr>
            <a:spLocks noGrp="1"/>
          </p:cNvSpPr>
          <p:nvPr>
            <p:ph type="body" sz="quarter" idx="11" hasCustomPrompt="1"/>
          </p:nvPr>
        </p:nvSpPr>
        <p:spPr>
          <a:xfrm>
            <a:off x="356616" y="3745609"/>
            <a:ext cx="6281928" cy="264346"/>
          </a:xfrm>
        </p:spPr>
        <p:txBody>
          <a:bodyPr anchor="ctr"/>
          <a:lstStyle>
            <a:lvl1pPr>
              <a:defRPr sz="1200" b="1">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7" name="Text Placeholder 6">
            <a:extLst>
              <a:ext uri="{FF2B5EF4-FFF2-40B4-BE49-F238E27FC236}">
                <a16:creationId xmlns:a16="http://schemas.microsoft.com/office/drawing/2014/main" id="{00E23F68-5521-A54D-B81F-EDA1984F95C6}"/>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pic>
        <p:nvPicPr>
          <p:cNvPr id="9" name="Picture 8" descr="A picture containing text, clipart&#10;&#10;Description automatically generated">
            <a:extLst>
              <a:ext uri="{FF2B5EF4-FFF2-40B4-BE49-F238E27FC236}">
                <a16:creationId xmlns:a16="http://schemas.microsoft.com/office/drawing/2014/main" id="{76BD2DE8-A0FE-9846-BAA5-D7FCE721488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16822" y="444930"/>
            <a:ext cx="3072527" cy="417756"/>
          </a:xfrm>
          <a:prstGeom prst="rect">
            <a:avLst/>
          </a:prstGeom>
        </p:spPr>
      </p:pic>
    </p:spTree>
    <p:extLst>
      <p:ext uri="{BB962C8B-B14F-4D97-AF65-F5344CB8AC3E}">
        <p14:creationId xmlns:p14="http://schemas.microsoft.com/office/powerpoint/2010/main" val="10080355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6" y="1143000"/>
            <a:ext cx="6281928" cy="1700784"/>
          </a:xfrm>
        </p:spPr>
        <p:txBody>
          <a:bodyPr bIns="91440" anchor="b"/>
          <a:lstStyle>
            <a:lvl1pPr algn="l">
              <a:defRPr sz="3600" b="1" i="0">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56616" y="2807208"/>
            <a:ext cx="6281928" cy="795528"/>
          </a:xfrm>
          <a:prstGeom prst="rect">
            <a:avLst/>
          </a:prstGeom>
        </p:spPr>
        <p:txBody>
          <a:bodyPr lIns="0" tIns="91440" rIns="0" bIns="0"/>
          <a:lstStyle>
            <a:lvl1pPr marL="0" indent="0" algn="l">
              <a:buNone/>
              <a:defRPr sz="18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5" name="Text Placeholder 4">
            <a:extLst>
              <a:ext uri="{FF2B5EF4-FFF2-40B4-BE49-F238E27FC236}">
                <a16:creationId xmlns:a16="http://schemas.microsoft.com/office/drawing/2014/main" id="{3D2363C6-2B68-496F-8378-51581D1FE6E5}"/>
              </a:ext>
            </a:extLst>
          </p:cNvPr>
          <p:cNvSpPr>
            <a:spLocks noGrp="1"/>
          </p:cNvSpPr>
          <p:nvPr>
            <p:ph type="body" sz="quarter" idx="11" hasCustomPrompt="1"/>
          </p:nvPr>
        </p:nvSpPr>
        <p:spPr>
          <a:xfrm>
            <a:off x="356616" y="3745609"/>
            <a:ext cx="6281928" cy="264346"/>
          </a:xfrm>
        </p:spPr>
        <p:txBody>
          <a:bodyPr anchor="ctr"/>
          <a:lstStyle>
            <a:lvl1pPr>
              <a:defRPr sz="1200" b="1">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7" name="Text Placeholder 6">
            <a:extLst>
              <a:ext uri="{FF2B5EF4-FFF2-40B4-BE49-F238E27FC236}">
                <a16:creationId xmlns:a16="http://schemas.microsoft.com/office/drawing/2014/main" id="{4A68AF30-A4E6-495E-A0CA-009F9E631B17}"/>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descr="Logo&#10;&#10;Description automatically generated">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650" y="539909"/>
            <a:ext cx="1313143" cy="231187"/>
          </a:xfrm>
          <a:prstGeom prst="rect">
            <a:avLst/>
          </a:prstGeom>
        </p:spPr>
      </p:pic>
      <p:pic>
        <p:nvPicPr>
          <p:cNvPr id="10" name="Picture 9">
            <a:extLst>
              <a:ext uri="{FF2B5EF4-FFF2-40B4-BE49-F238E27FC236}">
                <a16:creationId xmlns:a16="http://schemas.microsoft.com/office/drawing/2014/main" id="{F11B50CE-D287-0640-AD9C-77E9E2B1B7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362" y="4599171"/>
            <a:ext cx="1974213" cy="128588"/>
          </a:xfrm>
          <a:prstGeom prst="rect">
            <a:avLst/>
          </a:prstGeom>
        </p:spPr>
      </p:pic>
    </p:spTree>
    <p:extLst>
      <p:ext uri="{BB962C8B-B14F-4D97-AF65-F5344CB8AC3E}">
        <p14:creationId xmlns:p14="http://schemas.microsoft.com/office/powerpoint/2010/main" val="40984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ack/radiant N outline">
  <p:cSld name="Divider - Black/radiant N outline">
    <p:bg>
      <p:bgPr>
        <a:solidFill>
          <a:srgbClr val="000000"/>
        </a:solidFill>
        <a:effectLst/>
      </p:bgPr>
    </p:bg>
    <p:spTree>
      <p:nvGrpSpPr>
        <p:cNvPr id="1" name="Shape 199"/>
        <p:cNvGrpSpPr/>
        <p:nvPr/>
      </p:nvGrpSpPr>
      <p:grpSpPr>
        <a:xfrm>
          <a:off x="0" y="0"/>
          <a:ext cx="0" cy="0"/>
          <a:chOff x="0" y="0"/>
          <a:chExt cx="0" cy="0"/>
        </a:xfrm>
      </p:grpSpPr>
      <p:pic>
        <p:nvPicPr>
          <p:cNvPr id="204" name="Google Shape;204;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008765" y="0"/>
            <a:ext cx="5135237" cy="5143501"/>
          </a:xfrm>
          <a:prstGeom prst="rect">
            <a:avLst/>
          </a:prstGeom>
          <a:noFill/>
          <a:ln>
            <a:noFill/>
          </a:ln>
        </p:spPr>
      </p:pic>
      <p:sp>
        <p:nvSpPr>
          <p:cNvPr id="201" name="Google Shape;201;p23"/>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r>
              <a:rPr lang="en-US"/>
              <a:t>Click to edit Master title style</a:t>
            </a:r>
            <a:endParaRPr/>
          </a:p>
        </p:txBody>
      </p:sp>
      <p:sp>
        <p:nvSpPr>
          <p:cNvPr id="202" name="Google Shape;202;p23"/>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r>
              <a:rPr lang="en-US"/>
              <a:t>Click to edit Master subtitle style</a:t>
            </a:r>
            <a:endParaRPr/>
          </a:p>
        </p:txBody>
      </p:sp>
      <p:pic>
        <p:nvPicPr>
          <p:cNvPr id="205" name="Google Shape;205;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A2B0E1BD-DC73-4E8A-BE80-3C21E7BA3D54}"/>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rPr>
              <a:pPr/>
              <a:t>‹#›</a:t>
            </a:fld>
            <a:endParaRPr lang="en-PH">
              <a:solidFill>
                <a:schemeClr val="bg1"/>
              </a:solidFill>
            </a:endParaRPr>
          </a:p>
        </p:txBody>
      </p:sp>
    </p:spTree>
    <p:extLst>
      <p:ext uri="{BB962C8B-B14F-4D97-AF65-F5344CB8AC3E}">
        <p14:creationId xmlns:p14="http://schemas.microsoft.com/office/powerpoint/2010/main" val="20119133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6" y="1143000"/>
            <a:ext cx="6281928" cy="1700784"/>
          </a:xfrm>
        </p:spPr>
        <p:txBody>
          <a:bodyPr bIns="91440" anchor="b"/>
          <a:lstStyle>
            <a:lvl1pPr algn="l">
              <a:defRPr sz="3600" b="1" i="0">
                <a:solidFill>
                  <a:schemeClr val="tx1"/>
                </a:solidFill>
                <a:latin typeface="Arial" panose="020B0604020202020204" pitchFamily="34" charset="0"/>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56616" y="2807208"/>
            <a:ext cx="6281928" cy="795528"/>
          </a:xfrm>
          <a:prstGeom prst="rect">
            <a:avLst/>
          </a:prstGeom>
        </p:spPr>
        <p:txBody>
          <a:bodyPr lIns="0" tIns="91440" rIns="0" bIns="0"/>
          <a:lstStyle>
            <a:lvl1pPr marL="0" indent="0" algn="l">
              <a:buNone/>
              <a:defRPr sz="1800" b="0" i="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3" name="Google Shape;40;p5">
            <a:extLst>
              <a:ext uri="{FF2B5EF4-FFF2-40B4-BE49-F238E27FC236}">
                <a16:creationId xmlns:a16="http://schemas.microsoft.com/office/drawing/2014/main" id="{5D142980-8C73-410E-AB8A-4C89C7D62D37}"/>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pic>
        <p:nvPicPr>
          <p:cNvPr id="6" name="Picture 5">
            <a:extLst>
              <a:ext uri="{FF2B5EF4-FFF2-40B4-BE49-F238E27FC236}">
                <a16:creationId xmlns:a16="http://schemas.microsoft.com/office/drawing/2014/main" id="{E3823031-B138-B444-98A5-2F39763C7C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4650" y="539909"/>
            <a:ext cx="1313142" cy="231187"/>
          </a:xfrm>
          <a:prstGeom prst="rect">
            <a:avLst/>
          </a:prstGeom>
        </p:spPr>
      </p:pic>
      <p:pic>
        <p:nvPicPr>
          <p:cNvPr id="10" name="Picture 9">
            <a:extLst>
              <a:ext uri="{FF2B5EF4-FFF2-40B4-BE49-F238E27FC236}">
                <a16:creationId xmlns:a16="http://schemas.microsoft.com/office/drawing/2014/main" id="{F11B50CE-D287-0640-AD9C-77E9E2B1B7F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0366" y="4599171"/>
            <a:ext cx="1974204" cy="128588"/>
          </a:xfrm>
          <a:prstGeom prst="rect">
            <a:avLst/>
          </a:prstGeom>
        </p:spPr>
      </p:pic>
      <p:sp>
        <p:nvSpPr>
          <p:cNvPr id="9" name="Text Placeholder 4">
            <a:extLst>
              <a:ext uri="{FF2B5EF4-FFF2-40B4-BE49-F238E27FC236}">
                <a16:creationId xmlns:a16="http://schemas.microsoft.com/office/drawing/2014/main" id="{2ECEF848-502F-2A48-9DF9-BDFE4FF4A72B}"/>
              </a:ext>
            </a:extLst>
          </p:cNvPr>
          <p:cNvSpPr>
            <a:spLocks noGrp="1"/>
          </p:cNvSpPr>
          <p:nvPr>
            <p:ph type="body" sz="quarter" idx="11" hasCustomPrompt="1"/>
          </p:nvPr>
        </p:nvSpPr>
        <p:spPr>
          <a:xfrm>
            <a:off x="356616" y="3745609"/>
            <a:ext cx="6281928" cy="264346"/>
          </a:xfrm>
        </p:spPr>
        <p:txBody>
          <a:bodyPr anchor="ctr"/>
          <a:lstStyle>
            <a:lvl1pPr>
              <a:defRPr sz="1200" b="1">
                <a:solidFill>
                  <a:schemeClr val="tx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
        <p:nvSpPr>
          <p:cNvPr id="11" name="Text Placeholder 6">
            <a:extLst>
              <a:ext uri="{FF2B5EF4-FFF2-40B4-BE49-F238E27FC236}">
                <a16:creationId xmlns:a16="http://schemas.microsoft.com/office/drawing/2014/main" id="{51F628B6-D02D-B145-BAAC-E7C99327BC18}"/>
              </a:ext>
            </a:extLst>
          </p:cNvPr>
          <p:cNvSpPr>
            <a:spLocks noGrp="1"/>
          </p:cNvSpPr>
          <p:nvPr>
            <p:ph type="body" sz="quarter" idx="12" hasCustomPrompt="1"/>
          </p:nvPr>
        </p:nvSpPr>
        <p:spPr>
          <a:xfrm>
            <a:off x="356616" y="4009954"/>
            <a:ext cx="6281928" cy="264347"/>
          </a:xfrm>
        </p:spPr>
        <p:txBody>
          <a:bodyPr tIns="91440" bIns="91440" anchor="ctr"/>
          <a:lstStyle>
            <a:lvl1pPr>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subtitle</a:t>
            </a:r>
          </a:p>
        </p:txBody>
      </p:sp>
    </p:spTree>
    <p:extLst>
      <p:ext uri="{BB962C8B-B14F-4D97-AF65-F5344CB8AC3E}">
        <p14:creationId xmlns:p14="http://schemas.microsoft.com/office/powerpoint/2010/main" val="2221977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In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292608"/>
            <a:ext cx="8430768" cy="393192"/>
          </a:xfrm>
        </p:spPr>
        <p:txBody>
          <a:bodyPr/>
          <a:lstStyle/>
          <a:p>
            <a:r>
              <a:rPr lang="en-US"/>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356616" y="1152144"/>
            <a:ext cx="8430768" cy="3419856"/>
          </a:xfrm>
        </p:spPr>
        <p:txBody>
          <a:bodyPr lIns="0" tIns="91440" rIns="0" bIns="91440"/>
          <a:lstStyle/>
          <a:p>
            <a:pPr lvl="0"/>
            <a:r>
              <a:rPr lang="en-US"/>
              <a:t>Click to edit Master text styles</a:t>
            </a:r>
          </a:p>
          <a:p>
            <a:pPr lvl="1"/>
            <a:r>
              <a:rPr lang="en-US"/>
              <a:t>Second level</a:t>
            </a: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815957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In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292608"/>
            <a:ext cx="8430768" cy="393192"/>
          </a:xfrm>
        </p:spPr>
        <p:txBody>
          <a:bodyPr/>
          <a:lstStyle/>
          <a:p>
            <a:r>
              <a:rPr lang="en-US"/>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356616" y="621792"/>
            <a:ext cx="8430768"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3191823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Line Header_In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431162"/>
            <a:ext cx="8430768" cy="393192"/>
          </a:xfrm>
        </p:spPr>
        <p:txBody>
          <a:bodyPr anchor="t" anchorCtr="0"/>
          <a:lstStyle/>
          <a:p>
            <a:r>
              <a:rPr lang="en-US"/>
              <a:t>Click to add 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4" name="Google Shape;40;p5">
            <a:extLst>
              <a:ext uri="{FF2B5EF4-FFF2-40B4-BE49-F238E27FC236}">
                <a16:creationId xmlns:a16="http://schemas.microsoft.com/office/drawing/2014/main" id="{CA7D3202-BB5E-4102-8CDD-215C750AC73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36095404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nside - 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Google Shape;138;p16">
            <a:extLst>
              <a:ext uri="{FF2B5EF4-FFF2-40B4-BE49-F238E27FC236}">
                <a16:creationId xmlns:a16="http://schemas.microsoft.com/office/drawing/2014/main" id="{FD5FE66B-7649-4C28-A0FC-B64211C22784}"/>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8" name="TextBox 7">
            <a:extLst>
              <a:ext uri="{FF2B5EF4-FFF2-40B4-BE49-F238E27FC236}">
                <a16:creationId xmlns:a16="http://schemas.microsoft.com/office/drawing/2014/main" id="{2120EE8A-C2C6-470D-BCBA-6E2F7F85A8E9}"/>
              </a:ext>
            </a:extLst>
          </p:cNvPr>
          <p:cNvSpPr txBox="1"/>
          <p:nvPr/>
        </p:nvSpPr>
        <p:spPr>
          <a:xfrm>
            <a:off x="8394192" y="4809744"/>
            <a:ext cx="393192" cy="274320"/>
          </a:xfrm>
          <a:prstGeom prst="rect">
            <a:avLst/>
          </a:prstGeom>
          <a:noFill/>
        </p:spPr>
        <p:txBody>
          <a:bodyPr wrap="none" lIns="0" rIns="0" rtlCol="0" anchor="ctr" anchorCtr="0">
            <a:noAutofit/>
          </a:bodyPr>
          <a:lstStyle/>
          <a:p>
            <a:pPr algn="r"/>
            <a:endParaRPr lang="en-US" sz="1000" b="0" i="0">
              <a:latin typeface="Arial" panose="020B0604020202020204" pitchFamily="34" charset="0"/>
            </a:endParaRPr>
          </a:p>
        </p:txBody>
      </p:sp>
    </p:spTree>
    <p:extLst>
      <p:ext uri="{BB962C8B-B14F-4D97-AF65-F5344CB8AC3E}">
        <p14:creationId xmlns:p14="http://schemas.microsoft.com/office/powerpoint/2010/main" val="3304494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side - side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1349514"/>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5503271"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4" name="Title 1">
            <a:extLst>
              <a:ext uri="{FF2B5EF4-FFF2-40B4-BE49-F238E27FC236}">
                <a16:creationId xmlns:a16="http://schemas.microsoft.com/office/drawing/2014/main" id="{7D2F665A-381D-5D49-B1BF-162417D57375}"/>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5" name="Text Placeholder 9">
            <a:extLst>
              <a:ext uri="{FF2B5EF4-FFF2-40B4-BE49-F238E27FC236}">
                <a16:creationId xmlns:a16="http://schemas.microsoft.com/office/drawing/2014/main" id="{E2F80302-F49E-F74C-B2E2-D0A7FAD03FD8}"/>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21507968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Inside - side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1808988"/>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5503271"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4" name="Title 1">
            <a:extLst>
              <a:ext uri="{FF2B5EF4-FFF2-40B4-BE49-F238E27FC236}">
                <a16:creationId xmlns:a16="http://schemas.microsoft.com/office/drawing/2014/main" id="{7D2F665A-381D-5D49-B1BF-162417D57375}"/>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5" name="Text Placeholder 9">
            <a:extLst>
              <a:ext uri="{FF2B5EF4-FFF2-40B4-BE49-F238E27FC236}">
                <a16:creationId xmlns:a16="http://schemas.microsoft.com/office/drawing/2014/main" id="{E2F80302-F49E-F74C-B2E2-D0A7FAD03FD8}"/>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4060750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Inside - side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5503271"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4" name="Title 1">
            <a:extLst>
              <a:ext uri="{FF2B5EF4-FFF2-40B4-BE49-F238E27FC236}">
                <a16:creationId xmlns:a16="http://schemas.microsoft.com/office/drawing/2014/main" id="{7D2F665A-381D-5D49-B1BF-162417D57375}"/>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5" name="Text Placeholder 9">
            <a:extLst>
              <a:ext uri="{FF2B5EF4-FFF2-40B4-BE49-F238E27FC236}">
                <a16:creationId xmlns:a16="http://schemas.microsoft.com/office/drawing/2014/main" id="{E2F80302-F49E-F74C-B2E2-D0A7FAD03FD8}"/>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582226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Inside - side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2118532"/>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5503271"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4" name="Title 1">
            <a:extLst>
              <a:ext uri="{FF2B5EF4-FFF2-40B4-BE49-F238E27FC236}">
                <a16:creationId xmlns:a16="http://schemas.microsoft.com/office/drawing/2014/main" id="{7D2F665A-381D-5D49-B1BF-162417D57375}"/>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5" name="Text Placeholder 9">
            <a:extLst>
              <a:ext uri="{FF2B5EF4-FFF2-40B4-BE49-F238E27FC236}">
                <a16:creationId xmlns:a16="http://schemas.microsoft.com/office/drawing/2014/main" id="{E2F80302-F49E-F74C-B2E2-D0A7FAD03FD8}"/>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30134112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side - sideba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31D01-934A-4B9C-9914-5595E205E36B}"/>
              </a:ext>
            </a:extLst>
          </p:cNvPr>
          <p:cNvSpPr>
            <a:spLocks noGrp="1"/>
          </p:cNvSpPr>
          <p:nvPr>
            <p:ph type="body" sz="quarter" idx="10" hasCustomPrompt="1"/>
          </p:nvPr>
        </p:nvSpPr>
        <p:spPr>
          <a:xfrm>
            <a:off x="6386513" y="1349514"/>
            <a:ext cx="2400871" cy="1581912"/>
          </a:xfrm>
        </p:spPr>
        <p:txBody>
          <a:bodyPr anchor="b" anchorCtr="0"/>
          <a:lstStyle>
            <a:lvl1pPr>
              <a:defRPr sz="3000" b="1"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add title</a:t>
            </a:r>
          </a:p>
        </p:txBody>
      </p:sp>
      <p:sp>
        <p:nvSpPr>
          <p:cNvPr id="21" name="Google Shape;140;p16">
            <a:extLst>
              <a:ext uri="{FF2B5EF4-FFF2-40B4-BE49-F238E27FC236}">
                <a16:creationId xmlns:a16="http://schemas.microsoft.com/office/drawing/2014/main" id="{47E17A32-9CBD-41D2-A491-47EFDF64FBBE}"/>
              </a:ext>
            </a:extLst>
          </p:cNvPr>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b="0" i="0">
                <a:solidFill>
                  <a:srgbClr val="666666"/>
                </a:solidFill>
                <a:latin typeface="Arial" panose="020B06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r>
              <a:rPr lang="en-US"/>
              <a:t>Click to edit Master subtitle style</a:t>
            </a:r>
            <a:endParaRPr/>
          </a:p>
        </p:txBody>
      </p:sp>
      <p:sp>
        <p:nvSpPr>
          <p:cNvPr id="25" name="Google Shape;40;p5">
            <a:extLst>
              <a:ext uri="{FF2B5EF4-FFF2-40B4-BE49-F238E27FC236}">
                <a16:creationId xmlns:a16="http://schemas.microsoft.com/office/drawing/2014/main" id="{DEEBBF03-F08E-4906-9D6D-47A192F426B5}"/>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b="0" i="0">
                <a:solidFill>
                  <a:srgbClr val="888888"/>
                </a:solidFill>
                <a:latin typeface="Arial" panose="020B0604020202020204" pitchFamily="34" charset="0"/>
                <a:ea typeface="Montserrat Light"/>
                <a:cs typeface="Montserrat Light"/>
                <a:sym typeface="Montserrat Light"/>
              </a:rPr>
              <a:t>© 2022 Nielsen Consumer LLC. All Rights Reserved.</a:t>
            </a:r>
            <a:endParaRPr sz="500" b="0" i="0" u="none" strike="noStrike" cap="none">
              <a:solidFill>
                <a:srgbClr val="888888"/>
              </a:solidFill>
              <a:latin typeface="Arial" panose="020B0604020202020204" pitchFamily="34" charset="0"/>
              <a:ea typeface="Montserrat Light"/>
              <a:cs typeface="Montserrat Light"/>
              <a:sym typeface="Montserrat Light"/>
            </a:endParaRPr>
          </a:p>
        </p:txBody>
      </p:sp>
      <p:sp>
        <p:nvSpPr>
          <p:cNvPr id="11" name="Title 1">
            <a:extLst>
              <a:ext uri="{FF2B5EF4-FFF2-40B4-BE49-F238E27FC236}">
                <a16:creationId xmlns:a16="http://schemas.microsoft.com/office/drawing/2014/main" id="{8A450711-8E36-AC4C-84F7-DE22F00933B3}"/>
              </a:ext>
            </a:extLst>
          </p:cNvPr>
          <p:cNvSpPr>
            <a:spLocks noGrp="1"/>
          </p:cNvSpPr>
          <p:nvPr>
            <p:ph type="title" hasCustomPrompt="1"/>
          </p:nvPr>
        </p:nvSpPr>
        <p:spPr>
          <a:xfrm>
            <a:off x="356616" y="292608"/>
            <a:ext cx="5501305" cy="393192"/>
          </a:xfrm>
        </p:spPr>
        <p:txBody>
          <a:bodyPr/>
          <a:lstStyle/>
          <a:p>
            <a:r>
              <a:rPr lang="en-US"/>
              <a:t>Click to add title</a:t>
            </a:r>
          </a:p>
        </p:txBody>
      </p:sp>
      <p:sp>
        <p:nvSpPr>
          <p:cNvPr id="12" name="Text Placeholder 9">
            <a:extLst>
              <a:ext uri="{FF2B5EF4-FFF2-40B4-BE49-F238E27FC236}">
                <a16:creationId xmlns:a16="http://schemas.microsoft.com/office/drawing/2014/main" id="{83E234E1-E4C6-A14C-80E5-661754841B6B}"/>
              </a:ext>
            </a:extLst>
          </p:cNvPr>
          <p:cNvSpPr>
            <a:spLocks noGrp="1"/>
          </p:cNvSpPr>
          <p:nvPr>
            <p:ph type="body" sz="quarter" idx="11" hasCustomPrompt="1"/>
          </p:nvPr>
        </p:nvSpPr>
        <p:spPr>
          <a:xfrm>
            <a:off x="356616" y="621792"/>
            <a:ext cx="5501305" cy="384048"/>
          </a:xfrm>
          <a:prstGeom prst="rect">
            <a:avLst/>
          </a:prstGeom>
        </p:spPr>
        <p:txBody>
          <a:bodyPr tIns="91440"/>
          <a:lstStyle>
            <a:lvl1pPr marL="0" indent="0">
              <a:buNone/>
              <a:defRPr sz="1500" b="0" i="0">
                <a:solidFill>
                  <a:srgbClr val="000000"/>
                </a:solidFill>
                <a:latin typeface="Arial" panose="020B0604020202020204" pitchFamily="34" charset="0"/>
              </a:defRPr>
            </a:lvl1pPr>
            <a:lvl2pPr marL="342900" indent="0">
              <a:buNone/>
              <a:defRPr>
                <a:latin typeface="Montserrat" panose="00000500000000000000" pitchFamily="2" charset="0"/>
              </a:defRPr>
            </a:lvl2pPr>
            <a:lvl3pPr marL="685800" indent="0">
              <a:buNone/>
              <a:defRPr>
                <a:latin typeface="Montserrat" panose="00000500000000000000" pitchFamily="2" charset="0"/>
              </a:defRPr>
            </a:lvl3pPr>
            <a:lvl4pPr marL="1028700" indent="0">
              <a:buNone/>
              <a:defRPr>
                <a:latin typeface="Montserrat" panose="00000500000000000000" pitchFamily="2" charset="0"/>
              </a:defRPr>
            </a:lvl4pPr>
            <a:lvl5pPr marL="1371600" indent="0">
              <a:buNone/>
              <a:defRPr>
                <a:latin typeface="Montserrat" panose="00000500000000000000" pitchFamily="2" charset="0"/>
              </a:defRPr>
            </a:lvl5pPr>
          </a:lstStyle>
          <a:p>
            <a:pPr lvl="0"/>
            <a:r>
              <a:rPr lang="en-US"/>
              <a:t>Click to add subtitle</a:t>
            </a:r>
          </a:p>
        </p:txBody>
      </p:sp>
    </p:spTree>
    <p:extLst>
      <p:ext uri="{BB962C8B-B14F-4D97-AF65-F5344CB8AC3E}">
        <p14:creationId xmlns:p14="http://schemas.microsoft.com/office/powerpoint/2010/main" val="139979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2.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theme" Target="../theme/theme5.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theme" Target="../theme/theme6.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8" Type="http://schemas.openxmlformats.org/officeDocument/2006/relationships/slideLayout" Target="../slideLayouts/slideLayout148.xml"/><Relationship Id="rId3"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204.xml"/><Relationship Id="rId21" Type="http://schemas.openxmlformats.org/officeDocument/2006/relationships/slideLayout" Target="../slideLayouts/slideLayout199.xml"/><Relationship Id="rId42" Type="http://schemas.openxmlformats.org/officeDocument/2006/relationships/slideLayout" Target="../slideLayouts/slideLayout220.xml"/><Relationship Id="rId47" Type="http://schemas.openxmlformats.org/officeDocument/2006/relationships/slideLayout" Target="../slideLayouts/slideLayout225.xml"/><Relationship Id="rId63" Type="http://schemas.openxmlformats.org/officeDocument/2006/relationships/slideLayout" Target="../slideLayouts/slideLayout241.xml"/><Relationship Id="rId68" Type="http://schemas.openxmlformats.org/officeDocument/2006/relationships/slideLayout" Target="../slideLayouts/slideLayout246.xml"/><Relationship Id="rId16" Type="http://schemas.openxmlformats.org/officeDocument/2006/relationships/slideLayout" Target="../slideLayouts/slideLayout19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slideLayout" Target="../slideLayouts/slideLayout210.xml"/><Relationship Id="rId37" Type="http://schemas.openxmlformats.org/officeDocument/2006/relationships/slideLayout" Target="../slideLayouts/slideLayout215.xml"/><Relationship Id="rId40" Type="http://schemas.openxmlformats.org/officeDocument/2006/relationships/slideLayout" Target="../slideLayouts/slideLayout218.xml"/><Relationship Id="rId45" Type="http://schemas.openxmlformats.org/officeDocument/2006/relationships/slideLayout" Target="../slideLayouts/slideLayout223.xml"/><Relationship Id="rId53" Type="http://schemas.openxmlformats.org/officeDocument/2006/relationships/slideLayout" Target="../slideLayouts/slideLayout231.xml"/><Relationship Id="rId58" Type="http://schemas.openxmlformats.org/officeDocument/2006/relationships/slideLayout" Target="../slideLayouts/slideLayout236.xml"/><Relationship Id="rId66" Type="http://schemas.openxmlformats.org/officeDocument/2006/relationships/slideLayout" Target="../slideLayouts/slideLayout244.xml"/><Relationship Id="rId74" Type="http://schemas.openxmlformats.org/officeDocument/2006/relationships/slideLayout" Target="../slideLayouts/slideLayout252.xml"/><Relationship Id="rId79" Type="http://schemas.openxmlformats.org/officeDocument/2006/relationships/theme" Target="../theme/theme7.xml"/><Relationship Id="rId5" Type="http://schemas.openxmlformats.org/officeDocument/2006/relationships/slideLayout" Target="../slideLayouts/slideLayout183.xml"/><Relationship Id="rId61" Type="http://schemas.openxmlformats.org/officeDocument/2006/relationships/slideLayout" Target="../slideLayouts/slideLayout239.xml"/><Relationship Id="rId19" Type="http://schemas.openxmlformats.org/officeDocument/2006/relationships/slideLayout" Target="../slideLayouts/slideLayout19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 Id="rId35" Type="http://schemas.openxmlformats.org/officeDocument/2006/relationships/slideLayout" Target="../slideLayouts/slideLayout213.xml"/><Relationship Id="rId43" Type="http://schemas.openxmlformats.org/officeDocument/2006/relationships/slideLayout" Target="../slideLayouts/slideLayout221.xml"/><Relationship Id="rId48" Type="http://schemas.openxmlformats.org/officeDocument/2006/relationships/slideLayout" Target="../slideLayouts/slideLayout226.xml"/><Relationship Id="rId56" Type="http://schemas.openxmlformats.org/officeDocument/2006/relationships/slideLayout" Target="../slideLayouts/slideLayout234.xml"/><Relationship Id="rId64" Type="http://schemas.openxmlformats.org/officeDocument/2006/relationships/slideLayout" Target="../slideLayouts/slideLayout242.xml"/><Relationship Id="rId69" Type="http://schemas.openxmlformats.org/officeDocument/2006/relationships/slideLayout" Target="../slideLayouts/slideLayout247.xml"/><Relationship Id="rId77" Type="http://schemas.openxmlformats.org/officeDocument/2006/relationships/slideLayout" Target="../slideLayouts/slideLayout255.xml"/><Relationship Id="rId8" Type="http://schemas.openxmlformats.org/officeDocument/2006/relationships/slideLayout" Target="../slideLayouts/slideLayout186.xml"/><Relationship Id="rId51" Type="http://schemas.openxmlformats.org/officeDocument/2006/relationships/slideLayout" Target="../slideLayouts/slideLayout229.xml"/><Relationship Id="rId72" Type="http://schemas.openxmlformats.org/officeDocument/2006/relationships/slideLayout" Target="../slideLayouts/slideLayout250.xml"/><Relationship Id="rId3" Type="http://schemas.openxmlformats.org/officeDocument/2006/relationships/slideLayout" Target="../slideLayouts/slideLayout181.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slideLayout" Target="../slideLayouts/slideLayout211.xml"/><Relationship Id="rId38" Type="http://schemas.openxmlformats.org/officeDocument/2006/relationships/slideLayout" Target="../slideLayouts/slideLayout216.xml"/><Relationship Id="rId46" Type="http://schemas.openxmlformats.org/officeDocument/2006/relationships/slideLayout" Target="../slideLayouts/slideLayout224.xml"/><Relationship Id="rId59" Type="http://schemas.openxmlformats.org/officeDocument/2006/relationships/slideLayout" Target="../slideLayouts/slideLayout237.xml"/><Relationship Id="rId67" Type="http://schemas.openxmlformats.org/officeDocument/2006/relationships/slideLayout" Target="../slideLayouts/slideLayout245.xml"/><Relationship Id="rId20" Type="http://schemas.openxmlformats.org/officeDocument/2006/relationships/slideLayout" Target="../slideLayouts/slideLayout198.xml"/><Relationship Id="rId41" Type="http://schemas.openxmlformats.org/officeDocument/2006/relationships/slideLayout" Target="../slideLayouts/slideLayout219.xml"/><Relationship Id="rId54" Type="http://schemas.openxmlformats.org/officeDocument/2006/relationships/slideLayout" Target="../slideLayouts/slideLayout232.xml"/><Relationship Id="rId62" Type="http://schemas.openxmlformats.org/officeDocument/2006/relationships/slideLayout" Target="../slideLayouts/slideLayout240.xml"/><Relationship Id="rId70" Type="http://schemas.openxmlformats.org/officeDocument/2006/relationships/slideLayout" Target="../slideLayouts/slideLayout248.xml"/><Relationship Id="rId75" Type="http://schemas.openxmlformats.org/officeDocument/2006/relationships/slideLayout" Target="../slideLayouts/slideLayout253.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36" Type="http://schemas.openxmlformats.org/officeDocument/2006/relationships/slideLayout" Target="../slideLayouts/slideLayout214.xml"/><Relationship Id="rId49" Type="http://schemas.openxmlformats.org/officeDocument/2006/relationships/slideLayout" Target="../slideLayouts/slideLayout227.xml"/><Relationship Id="rId57" Type="http://schemas.openxmlformats.org/officeDocument/2006/relationships/slideLayout" Target="../slideLayouts/slideLayout235.xml"/><Relationship Id="rId10" Type="http://schemas.openxmlformats.org/officeDocument/2006/relationships/slideLayout" Target="../slideLayouts/slideLayout188.xml"/><Relationship Id="rId31" Type="http://schemas.openxmlformats.org/officeDocument/2006/relationships/slideLayout" Target="../slideLayouts/slideLayout209.xml"/><Relationship Id="rId44" Type="http://schemas.openxmlformats.org/officeDocument/2006/relationships/slideLayout" Target="../slideLayouts/slideLayout222.xml"/><Relationship Id="rId52" Type="http://schemas.openxmlformats.org/officeDocument/2006/relationships/slideLayout" Target="../slideLayouts/slideLayout230.xml"/><Relationship Id="rId60" Type="http://schemas.openxmlformats.org/officeDocument/2006/relationships/slideLayout" Target="../slideLayouts/slideLayout238.xml"/><Relationship Id="rId65" Type="http://schemas.openxmlformats.org/officeDocument/2006/relationships/slideLayout" Target="../slideLayouts/slideLayout243.xml"/><Relationship Id="rId73" Type="http://schemas.openxmlformats.org/officeDocument/2006/relationships/slideLayout" Target="../slideLayouts/slideLayout251.xml"/><Relationship Id="rId78" Type="http://schemas.openxmlformats.org/officeDocument/2006/relationships/slideLayout" Target="../slideLayouts/slideLayout256.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9" Type="http://schemas.openxmlformats.org/officeDocument/2006/relationships/slideLayout" Target="../slideLayouts/slideLayout217.xml"/><Relationship Id="rId34" Type="http://schemas.openxmlformats.org/officeDocument/2006/relationships/slideLayout" Target="../slideLayouts/slideLayout212.xml"/><Relationship Id="rId50" Type="http://schemas.openxmlformats.org/officeDocument/2006/relationships/slideLayout" Target="../slideLayouts/slideLayout228.xml"/><Relationship Id="rId55" Type="http://schemas.openxmlformats.org/officeDocument/2006/relationships/slideLayout" Target="../slideLayouts/slideLayout233.xml"/><Relationship Id="rId76" Type="http://schemas.openxmlformats.org/officeDocument/2006/relationships/slideLayout" Target="../slideLayouts/slideLayout254.xml"/><Relationship Id="rId7" Type="http://schemas.openxmlformats.org/officeDocument/2006/relationships/slideLayout" Target="../slideLayouts/slideLayout185.xml"/><Relationship Id="rId71" Type="http://schemas.openxmlformats.org/officeDocument/2006/relationships/slideLayout" Target="../slideLayouts/slideLayout249.xml"/><Relationship Id="rId2" Type="http://schemas.openxmlformats.org/officeDocument/2006/relationships/slideLayout" Target="../slideLayouts/slideLayout180.xml"/><Relationship Id="rId29" Type="http://schemas.openxmlformats.org/officeDocument/2006/relationships/slideLayout" Target="../slideLayouts/slideLayout2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54650" y="1152475"/>
            <a:ext cx="8434800" cy="3416400"/>
          </a:xfrm>
          <a:prstGeom prst="rect">
            <a:avLst/>
          </a:prstGeom>
          <a:noFill/>
          <a:ln>
            <a:noFill/>
          </a:ln>
        </p:spPr>
        <p:txBody>
          <a:bodyPr spcFirstLastPara="1" wrap="square" lIns="0" tIns="91425" rIns="0" bIns="91425" anchor="t" anchorCtr="0">
            <a:noAutofit/>
          </a:bodyPr>
          <a:lstStyle>
            <a:lvl1pPr marL="457200" lvl="0" indent="-311150" rtl="0">
              <a:lnSpc>
                <a:spcPct val="100000"/>
              </a:lnSpc>
              <a:spcBef>
                <a:spcPts val="0"/>
              </a:spcBef>
              <a:spcAft>
                <a:spcPts val="0"/>
              </a:spcAft>
              <a:buSzPts val="1300"/>
              <a:buFont typeface="Montserrat"/>
              <a:buChar char="■"/>
              <a:defRPr sz="1300">
                <a:latin typeface="Montserrat"/>
                <a:ea typeface="Montserrat"/>
                <a:cs typeface="Montserrat"/>
                <a:sym typeface="Montserrat"/>
              </a:defRPr>
            </a:lvl1pPr>
            <a:lvl2pPr marL="914400" lvl="1" indent="-304800" rtl="0">
              <a:lnSpc>
                <a:spcPct val="100000"/>
              </a:lnSpc>
              <a:spcBef>
                <a:spcPts val="1600"/>
              </a:spcBef>
              <a:spcAft>
                <a:spcPts val="0"/>
              </a:spcAft>
              <a:buSzPts val="1200"/>
              <a:buFont typeface="Montserrat"/>
              <a:buChar char="⎼"/>
              <a:defRPr sz="1200">
                <a:latin typeface="Montserrat"/>
                <a:ea typeface="Montserrat"/>
                <a:cs typeface="Montserrat"/>
                <a:sym typeface="Montserrat"/>
              </a:defRPr>
            </a:lvl2pPr>
            <a:lvl3pPr marL="1371600" lvl="2"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3pPr>
            <a:lvl4pPr marL="1828800" lvl="3"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4pPr>
            <a:lvl5pPr marL="2286000" lvl="4"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5pPr>
            <a:lvl6pPr marL="2743200" lvl="5"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6pPr>
            <a:lvl7pPr marL="3200400" lvl="6"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7pPr>
            <a:lvl8pPr marL="3657600" lvl="7"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8pPr>
            <a:lvl9pPr marL="4114800" lvl="8" indent="-292100" rtl="0">
              <a:lnSpc>
                <a:spcPct val="100000"/>
              </a:lnSpc>
              <a:spcBef>
                <a:spcPts val="1600"/>
              </a:spcBef>
              <a:spcAft>
                <a:spcPts val="1600"/>
              </a:spcAft>
              <a:buSzPts val="1000"/>
              <a:buFont typeface="Montserrat"/>
              <a:buChar char="○"/>
              <a:defRPr sz="1000">
                <a:latin typeface="Montserrat"/>
                <a:ea typeface="Montserrat"/>
                <a:cs typeface="Montserrat"/>
                <a:sym typeface="Montserrat"/>
              </a:defRPr>
            </a:lvl9pPr>
          </a:lstStyle>
          <a:p>
            <a:endParaRPr/>
          </a:p>
        </p:txBody>
      </p:sp>
      <p:sp>
        <p:nvSpPr>
          <p:cNvPr id="5" name="Google Shape;126;p15">
            <a:extLst>
              <a:ext uri="{FF2B5EF4-FFF2-40B4-BE49-F238E27FC236}">
                <a16:creationId xmlns:a16="http://schemas.microsoft.com/office/drawing/2014/main" id="{ECCFC8F0-280B-D542-B10D-B9963FCE0C26}"/>
              </a:ext>
            </a:extLst>
          </p:cNvPr>
          <p:cNvSpPr/>
          <p:nvPr userDrawn="1"/>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Avenir Next LT Pro" panose="020B0504020202020204" pitchFamily="34" charset="0"/>
                <a:ea typeface="Montserrat Light"/>
                <a:cs typeface="Montserrat Light"/>
                <a:sym typeface="Montserrat Light"/>
              </a:rPr>
              <a:t>© 2022 Nielsen Consumer LLC. All Rights Reserved.</a:t>
            </a:r>
            <a:endParaRPr sz="500" i="0" u="none" strike="noStrike" cap="none">
              <a:solidFill>
                <a:srgbClr val="888888"/>
              </a:solidFill>
              <a:latin typeface="Avenir Next LT Pro" panose="020B0504020202020204" pitchFamily="34" charset="0"/>
              <a:ea typeface="Montserrat Light"/>
              <a:cs typeface="Montserrat Light"/>
              <a:sym typeface="Montserrat Light"/>
            </a:endParaRPr>
          </a:p>
        </p:txBody>
      </p:sp>
    </p:spTree>
    <p:extLst>
      <p:ext uri="{BB962C8B-B14F-4D97-AF65-F5344CB8AC3E}">
        <p14:creationId xmlns:p14="http://schemas.microsoft.com/office/powerpoint/2010/main" val="2621039819"/>
      </p:ext>
    </p:extLst>
  </p:cSld>
  <p:clrMap bg1="lt1" tx1="dk1" bg2="dk2" tx2="lt2" accent1="accent1" accent2="accent2" accent3="accent3" accent4="accent4" accent5="accent5" accent6="accent6" hlink="hlink" folHlink="folHlink"/>
  <p:sldLayoutIdLst>
    <p:sldLayoutId id="2147483881" r:id="rId1"/>
    <p:sldLayoutId id="2147483883" r:id="rId2"/>
    <p:sldLayoutId id="2147483884" r:id="rId3"/>
    <p:sldLayoutId id="2147483887" r:id="rId4"/>
    <p:sldLayoutId id="2147483890" r:id="rId5"/>
    <p:sldLayoutId id="2147483892" r:id="rId6"/>
    <p:sldLayoutId id="2147483894" r:id="rId7"/>
    <p:sldLayoutId id="2147483897" r:id="rId8"/>
    <p:sldLayoutId id="2147483899" r:id="rId9"/>
    <p:sldLayoutId id="2147483900" r:id="rId10"/>
    <p:sldLayoutId id="2147483901" r:id="rId11"/>
    <p:sldLayoutId id="2147483902" r:id="rId12"/>
    <p:sldLayoutId id="2147483903" r:id="rId13"/>
    <p:sldLayoutId id="2147483904" r:id="rId14"/>
    <p:sldLayoutId id="2147483905" r:id="rId15"/>
    <p:sldLayoutId id="2147483907" r:id="rId16"/>
    <p:sldLayoutId id="2147483908" r:id="rId17"/>
    <p:sldLayoutId id="2147483723" r:id="rId18"/>
    <p:sldLayoutId id="2147483725" r:id="rId19"/>
    <p:sldLayoutId id="2147483727" r:id="rId20"/>
    <p:sldLayoutId id="2147483915" r:id="rId21"/>
    <p:sldLayoutId id="2147483914" r:id="rId22"/>
    <p:sldLayoutId id="2147483913" r:id="rId23"/>
    <p:sldLayoutId id="2147483912" r:id="rId24"/>
    <p:sldLayoutId id="2147484048" r:id="rId2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baseline="0">
          <a:solidFill>
            <a:srgbClr val="000000"/>
          </a:solidFill>
          <a:latin typeface="Avenir Next" panose="020B0503020202020204" pitchFamily="34" charset="0"/>
          <a:ea typeface="Avenir Next" panose="020B0503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venir Next LT Pro" panose="020B0504020202020204" pitchFamily="34" charset="0"/>
          <a:ea typeface="Avenir Next LT Pro" panose="020B0504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a:p>
        </p:txBody>
      </p:sp>
      <p:sp>
        <p:nvSpPr>
          <p:cNvPr id="2" name="Text Placeholder 1">
            <a:extLst>
              <a:ext uri="{FF2B5EF4-FFF2-40B4-BE49-F238E27FC236}">
                <a16:creationId xmlns:a16="http://schemas.microsoft.com/office/drawing/2014/main" id="{A40D3CEB-8A4E-064D-AD6A-A2A1B4581FFC}"/>
              </a:ext>
            </a:extLst>
          </p:cNvPr>
          <p:cNvSpPr>
            <a:spLocks noGrp="1"/>
          </p:cNvSpPr>
          <p:nvPr>
            <p:ph type="body" idx="1"/>
          </p:nvPr>
        </p:nvSpPr>
        <p:spPr>
          <a:xfrm>
            <a:off x="628650" y="1370013"/>
            <a:ext cx="7886700" cy="3262312"/>
          </a:xfrm>
          <a:prstGeom prst="rect">
            <a:avLst/>
          </a:prstGeom>
        </p:spPr>
        <p:txBody>
          <a:bodyPr vert="horz" lIns="0" tIns="45720" rIns="0" bIns="45720" rtlCol="0">
            <a:normAutofit/>
          </a:bodyPr>
          <a:lstStyle/>
          <a:p>
            <a:pPr marL="233363" marR="0" lvl="0"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Click to edit Master text styles</a:t>
            </a:r>
          </a:p>
          <a:p>
            <a:pPr marL="466725" marR="0" lvl="1"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Second level</a:t>
            </a:r>
          </a:p>
          <a:p>
            <a:pPr marL="690563" marR="0" lvl="2" indent="-223838"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Third level</a:t>
            </a:r>
          </a:p>
          <a:p>
            <a:pPr marL="923925" marR="0" lvl="3"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Fourth level</a:t>
            </a:r>
          </a:p>
          <a:p>
            <a:pPr marL="1146175" marR="0" lvl="4" indent="-222250"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Fifth level</a:t>
            </a:r>
          </a:p>
        </p:txBody>
      </p:sp>
    </p:spTree>
    <p:extLst>
      <p:ext uri="{BB962C8B-B14F-4D97-AF65-F5344CB8AC3E}">
        <p14:creationId xmlns:p14="http://schemas.microsoft.com/office/powerpoint/2010/main" val="3773147581"/>
      </p:ext>
    </p:extLst>
  </p:cSld>
  <p:clrMap bg1="lt1" tx1="dk1" bg2="dk2" tx2="lt2" accent1="accent1" accent2="accent2" accent3="accent3" accent4="accent4" accent5="accent5" accent6="accent6" hlink="hlink" folHlink="folHlink"/>
  <p:sldLayoutIdLst>
    <p:sldLayoutId id="2147483922" r:id="rId1"/>
    <p:sldLayoutId id="2147483924" r:id="rId2"/>
    <p:sldLayoutId id="2147483925" r:id="rId3"/>
    <p:sldLayoutId id="2147483926" r:id="rId4"/>
    <p:sldLayoutId id="2147483928" r:id="rId5"/>
    <p:sldLayoutId id="2147483930" r:id="rId6"/>
    <p:sldLayoutId id="2147483932" r:id="rId7"/>
    <p:sldLayoutId id="2147483934" r:id="rId8"/>
    <p:sldLayoutId id="2147483935" r:id="rId9"/>
    <p:sldLayoutId id="2147483936" r:id="rId10"/>
    <p:sldLayoutId id="2147483937" r:id="rId11"/>
    <p:sldLayoutId id="2147483938" r:id="rId12"/>
    <p:sldLayoutId id="2147483940" r:id="rId13"/>
    <p:sldLayoutId id="2147483941" r:id="rId14"/>
    <p:sldLayoutId id="2147483942" r:id="rId15"/>
    <p:sldLayoutId id="2147483943"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6" r:id="rId27"/>
    <p:sldLayoutId id="2147483957" r:id="rId28"/>
    <p:sldLayoutId id="2147484051" r:id="rId29"/>
    <p:sldLayoutId id="2147484083" r:id="rId30"/>
    <p:sldLayoutId id="2147484084" r:id="rId31"/>
    <p:sldLayoutId id="214748411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marR="0" lvl="0"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9pPr>
          </a:lstStyle>
          <a:p>
            <a:endParaRPr/>
          </a:p>
        </p:txBody>
      </p:sp>
      <p:sp>
        <p:nvSpPr>
          <p:cNvPr id="7" name="Google Shape;7;p29"/>
          <p:cNvSpPr txBox="1">
            <a:spLocks noGrp="1"/>
          </p:cNvSpPr>
          <p:nvPr>
            <p:ph type="body" idx="1"/>
          </p:nvPr>
        </p:nvSpPr>
        <p:spPr>
          <a:xfrm>
            <a:off x="628650" y="1370013"/>
            <a:ext cx="7886700" cy="3262312"/>
          </a:xfrm>
          <a:prstGeom prst="rect">
            <a:avLst/>
          </a:prstGeom>
          <a:noFill/>
          <a:ln>
            <a:noFill/>
          </a:ln>
        </p:spPr>
        <p:txBody>
          <a:bodyPr spcFirstLastPara="1" wrap="square" lIns="0" tIns="45700" rIns="0"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 name="Google Shape;8;p29"/>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1" y="1"/>
            <a:ext cx="354650" cy="355959"/>
          </a:xfrm>
          <a:prstGeom prst="rect">
            <a:avLst/>
          </a:prstGeom>
          <a:noFill/>
          <a:ln>
            <a:noFill/>
          </a:ln>
        </p:spPr>
      </p:pic>
      <p:sp>
        <p:nvSpPr>
          <p:cNvPr id="9" name="Google Shape;9;p29"/>
          <p:cNvSpPr txBox="1"/>
          <p:nvPr/>
        </p:nvSpPr>
        <p:spPr>
          <a:xfrm>
            <a:off x="6732050" y="4809374"/>
            <a:ext cx="2057400" cy="274637"/>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5"/>
                </a:solidFill>
                <a:latin typeface="Montserrat" panose="00000500000000000000" pitchFamily="2" charset="0"/>
                <a:ea typeface="Avenir"/>
                <a:cs typeface="Avenir"/>
                <a:sym typeface="Avenir"/>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accent5"/>
              </a:solidFill>
              <a:latin typeface="Montserrat" panose="00000500000000000000" pitchFamily="2" charset="0"/>
              <a:ea typeface="Avenir"/>
              <a:cs typeface="Avenir"/>
              <a:sym typeface="Avenir"/>
            </a:endParaRPr>
          </a:p>
        </p:txBody>
      </p:sp>
    </p:spTree>
    <p:extLst>
      <p:ext uri="{BB962C8B-B14F-4D97-AF65-F5344CB8AC3E}">
        <p14:creationId xmlns:p14="http://schemas.microsoft.com/office/powerpoint/2010/main" val="1095287004"/>
      </p:ext>
    </p:extLst>
  </p:cSld>
  <p:clrMap bg1="lt1" tx1="dk1" bg2="dk2" tx2="lt2" accent1="accent1" accent2="accent2" accent3="accent3" accent4="accent4" accent5="accent5" accent6="accent6" hlink="hlink" folHlink="folHlink"/>
  <p:sldLayoutIdLst>
    <p:sldLayoutId id="2147484016"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43"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8430768" cy="393192"/>
          </a:xfrm>
          <a:prstGeom prst="rect">
            <a:avLst/>
          </a:prstGeom>
        </p:spPr>
        <p:txBody>
          <a:bodyPr vert="horz" lIns="0" tIns="0" rIns="0" bIns="0" rtlCol="0" anchor="b" anchorCtr="0">
            <a:noAutofit/>
          </a:bodyPr>
          <a:lstStyle/>
          <a:p>
            <a:r>
              <a:rPr lang="en-US"/>
              <a:t>Click to add title</a:t>
            </a:r>
          </a:p>
        </p:txBody>
      </p:sp>
      <p:sp>
        <p:nvSpPr>
          <p:cNvPr id="7" name="Text Placeholder 6">
            <a:extLst>
              <a:ext uri="{FF2B5EF4-FFF2-40B4-BE49-F238E27FC236}">
                <a16:creationId xmlns:a16="http://schemas.microsoft.com/office/drawing/2014/main" id="{16C9EF7D-0C4D-464C-8D1C-E8E1E13E6337}"/>
              </a:ext>
            </a:extLst>
          </p:cNvPr>
          <p:cNvSpPr>
            <a:spLocks noGrp="1"/>
          </p:cNvSpPr>
          <p:nvPr>
            <p:ph type="body" idx="1"/>
          </p:nvPr>
        </p:nvSpPr>
        <p:spPr>
          <a:xfrm>
            <a:off x="628650" y="1370013"/>
            <a:ext cx="7886700" cy="3262312"/>
          </a:xfrm>
          <a:prstGeom prst="rect">
            <a:avLst/>
          </a:prstGeom>
        </p:spPr>
        <p:txBody>
          <a:bodyPr vert="horz" lIns="0" tIns="0" rIns="0" bIns="0" rtlCol="0">
            <a:noAutofit/>
          </a:bodyPr>
          <a:lstStyle/>
          <a:p>
            <a:pPr lvl="0"/>
            <a:r>
              <a:rPr lang="en-US"/>
              <a:t>Click to add text</a:t>
            </a:r>
          </a:p>
          <a:p>
            <a:pPr lvl="1"/>
            <a:r>
              <a:rPr lang="en-US"/>
              <a:t>Second level</a:t>
            </a:r>
          </a:p>
        </p:txBody>
      </p:sp>
    </p:spTree>
    <p:extLst>
      <p:ext uri="{BB962C8B-B14F-4D97-AF65-F5344CB8AC3E}">
        <p14:creationId xmlns:p14="http://schemas.microsoft.com/office/powerpoint/2010/main" val="1150701398"/>
      </p:ext>
    </p:extLst>
  </p:cSld>
  <p:clrMap bg1="lt1" tx1="dk1" bg2="lt2" tx2="dk2" accent1="accent1" accent2="accent2" accent3="accent3" accent4="accent4" accent5="accent5" accent6="accent6" hlink="hlink" folHlink="folHlink"/>
  <p:sldLayoutIdLst>
    <p:sldLayoutId id="2147484189"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 id="2147484105" r:id="rId19"/>
    <p:sldLayoutId id="2147484106" r:id="rId20"/>
    <p:sldLayoutId id="2147484107" r:id="rId21"/>
    <p:sldLayoutId id="2147484108" r:id="rId22"/>
    <p:sldLayoutId id="2147484109" r:id="rId23"/>
    <p:sldLayoutId id="2147484110" r:id="rId24"/>
    <p:sldLayoutId id="2147484111" r:id="rId25"/>
    <p:sldLayoutId id="2147484112" r:id="rId26"/>
    <p:sldLayoutId id="2147484113" r:id="rId27"/>
    <p:sldLayoutId id="2147484114" r:id="rId28"/>
    <p:sldLayoutId id="2147484115" r:id="rId29"/>
  </p:sldLayoutIdLst>
  <p:hf sldNum="0" hdr="0" ftr="0" dt="0"/>
  <p:txStyles>
    <p:titleStyle>
      <a:lvl1pPr algn="l" defTabSz="685800" rtl="0" eaLnBrk="1" latinLnBrk="0" hangingPunct="1">
        <a:lnSpc>
          <a:spcPct val="90000"/>
        </a:lnSpc>
        <a:spcBef>
          <a:spcPct val="0"/>
        </a:spcBef>
        <a:buNone/>
        <a:defRPr sz="19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Franklin Gothic Book" panose="020B0503020102020204" pitchFamily="34" charset="0"/>
        <a:buChar char="–"/>
        <a:defRPr sz="11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8430768" cy="393192"/>
          </a:xfrm>
          <a:prstGeom prst="rect">
            <a:avLst/>
          </a:prstGeom>
        </p:spPr>
        <p:txBody>
          <a:bodyPr vert="horz" lIns="0" tIns="0" rIns="0" bIns="0" rtlCol="0" anchor="b" anchorCtr="0">
            <a:noAutofit/>
          </a:bodyPr>
          <a:lstStyle/>
          <a:p>
            <a:r>
              <a:rPr lang="en-US"/>
              <a:t>Click to add title</a:t>
            </a:r>
          </a:p>
        </p:txBody>
      </p:sp>
      <p:sp>
        <p:nvSpPr>
          <p:cNvPr id="7" name="Text Placeholder 6">
            <a:extLst>
              <a:ext uri="{FF2B5EF4-FFF2-40B4-BE49-F238E27FC236}">
                <a16:creationId xmlns:a16="http://schemas.microsoft.com/office/drawing/2014/main" id="{16C9EF7D-0C4D-464C-8D1C-E8E1E13E6337}"/>
              </a:ext>
            </a:extLst>
          </p:cNvPr>
          <p:cNvSpPr>
            <a:spLocks noGrp="1"/>
          </p:cNvSpPr>
          <p:nvPr>
            <p:ph type="body" idx="1"/>
          </p:nvPr>
        </p:nvSpPr>
        <p:spPr>
          <a:xfrm>
            <a:off x="628650" y="1370013"/>
            <a:ext cx="7886700" cy="3262312"/>
          </a:xfrm>
          <a:prstGeom prst="rect">
            <a:avLst/>
          </a:prstGeom>
        </p:spPr>
        <p:txBody>
          <a:bodyPr vert="horz" lIns="0" tIns="0" rIns="0" bIns="0" rtlCol="0">
            <a:noAutofit/>
          </a:bodyPr>
          <a:lstStyle/>
          <a:p>
            <a:pPr lvl="0"/>
            <a:r>
              <a:rPr lang="en-US"/>
              <a:t>Click to add text</a:t>
            </a:r>
          </a:p>
          <a:p>
            <a:pPr lvl="1"/>
            <a:r>
              <a:rPr lang="en-US"/>
              <a:t>Second level</a:t>
            </a:r>
          </a:p>
        </p:txBody>
      </p:sp>
    </p:spTree>
    <p:extLst>
      <p:ext uri="{BB962C8B-B14F-4D97-AF65-F5344CB8AC3E}">
        <p14:creationId xmlns:p14="http://schemas.microsoft.com/office/powerpoint/2010/main" val="1121210278"/>
      </p:ext>
    </p:extLst>
  </p:cSld>
  <p:clrMap bg1="lt1" tx1="dk1" bg2="lt2" tx2="dk2" accent1="accent1" accent2="accent2" accent3="accent3" accent4="accent4" accent5="accent5" accent6="accent6" hlink="hlink" folHlink="folHlink"/>
  <p:sldLayoutIdLst>
    <p:sldLayoutId id="2147486010"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Lst>
  <p:hf hdr="0" ftr="0" dt="0"/>
  <p:txStyles>
    <p:titleStyle>
      <a:lvl1pPr algn="l" defTabSz="685800" rtl="0" eaLnBrk="1" latinLnBrk="0" hangingPunct="1">
        <a:lnSpc>
          <a:spcPct val="90000"/>
        </a:lnSpc>
        <a:spcBef>
          <a:spcPct val="0"/>
        </a:spcBef>
        <a:buNone/>
        <a:defRPr sz="19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Franklin Gothic Book" panose="020B0503020102020204" pitchFamily="34" charset="0"/>
        <a:buChar char="–"/>
        <a:defRPr sz="11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a:p>
        </p:txBody>
      </p:sp>
      <p:sp>
        <p:nvSpPr>
          <p:cNvPr id="2" name="Text Placeholder 1">
            <a:extLst>
              <a:ext uri="{FF2B5EF4-FFF2-40B4-BE49-F238E27FC236}">
                <a16:creationId xmlns:a16="http://schemas.microsoft.com/office/drawing/2014/main" id="{34223678-830C-DC4E-A097-EAC1EFEE6453}"/>
              </a:ext>
            </a:extLst>
          </p:cNvPr>
          <p:cNvSpPr>
            <a:spLocks noGrp="1"/>
          </p:cNvSpPr>
          <p:nvPr>
            <p:ph type="body" idx="1"/>
          </p:nvPr>
        </p:nvSpPr>
        <p:spPr>
          <a:xfrm>
            <a:off x="354650" y="1370013"/>
            <a:ext cx="8434800" cy="326231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775059"/>
      </p:ext>
    </p:extLst>
  </p:cSld>
  <p:clrMap bg1="lt1" tx1="dk1" bg2="dk2" tx2="lt2" accent1="accent1" accent2="accent2" accent3="accent3" accent4="accent4" accent5="accent5" accent6="accent6" hlink="hlink" folHlink="folHlink"/>
  <p:sldLayoutIdLst>
    <p:sldLayoutId id="2147486012" r:id="rId1"/>
    <p:sldLayoutId id="2147486013" r:id="rId2"/>
    <p:sldLayoutId id="2147486014" r:id="rId3"/>
    <p:sldLayoutId id="2147486015" r:id="rId4"/>
    <p:sldLayoutId id="2147486016" r:id="rId5"/>
    <p:sldLayoutId id="2147486017" r:id="rId6"/>
    <p:sldLayoutId id="2147486018" r:id="rId7"/>
    <p:sldLayoutId id="2147486019" r:id="rId8"/>
    <p:sldLayoutId id="2147486020" r:id="rId9"/>
    <p:sldLayoutId id="2147486021" r:id="rId10"/>
    <p:sldLayoutId id="2147486022" r:id="rId11"/>
    <p:sldLayoutId id="2147486023" r:id="rId12"/>
    <p:sldLayoutId id="2147486024" r:id="rId13"/>
    <p:sldLayoutId id="2147486025" r:id="rId14"/>
    <p:sldLayoutId id="2147486026" r:id="rId15"/>
    <p:sldLayoutId id="2147486027" r:id="rId16"/>
    <p:sldLayoutId id="2147486028" r:id="rId17"/>
    <p:sldLayoutId id="2147486029" r:id="rId18"/>
    <p:sldLayoutId id="2147486030" r:id="rId19"/>
    <p:sldLayoutId id="2147486031" r:id="rId20"/>
    <p:sldLayoutId id="2147486032" r:id="rId21"/>
    <p:sldLayoutId id="2147486033" r:id="rId22"/>
    <p:sldLayoutId id="2147486034" r:id="rId23"/>
    <p:sldLayoutId id="2147486035" r:id="rId24"/>
    <p:sldLayoutId id="2147486036" r:id="rId25"/>
    <p:sldLayoutId id="2147486037" r:id="rId26"/>
    <p:sldLayoutId id="2147486038" r:id="rId27"/>
    <p:sldLayoutId id="2147486039" r:id="rId28"/>
    <p:sldLayoutId id="2147486040" r:id="rId29"/>
    <p:sldLayoutId id="2147486041" r:id="rId30"/>
    <p:sldLayoutId id="2147486042" r:id="rId31"/>
    <p:sldLayoutId id="2147486043" r:id="rId32"/>
    <p:sldLayoutId id="2147486044" r:id="rId33"/>
    <p:sldLayoutId id="2147486045" r:id="rId34"/>
    <p:sldLayoutId id="2147486046" r:id="rId35"/>
    <p:sldLayoutId id="2147486047" r:id="rId36"/>
    <p:sldLayoutId id="2147486048" r:id="rId37"/>
    <p:sldLayoutId id="2147486049"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33363" marR="0" lvl="0" indent="-233363" algn="l" rtl="0">
        <a:lnSpc>
          <a:spcPct val="100000"/>
        </a:lnSpc>
        <a:spcBef>
          <a:spcPts val="0"/>
        </a:spcBef>
        <a:spcAft>
          <a:spcPts val="600"/>
        </a:spcAft>
        <a:buClr>
          <a:srgbClr val="000000"/>
        </a:buClr>
        <a:buFont typeface="Wingdings" pitchFamily="2" charset="2"/>
        <a:buChar char="§"/>
        <a:tabLst/>
        <a:defRPr sz="1100" b="0" i="0" u="none" strike="noStrike" cap="none">
          <a:solidFill>
            <a:srgbClr val="000000"/>
          </a:solidFill>
          <a:latin typeface="Montserrat" pitchFamily="2" charset="77"/>
          <a:ea typeface="Montserrat" pitchFamily="2" charset="77"/>
          <a:cs typeface="Arial"/>
          <a:sym typeface="Arial"/>
        </a:defRPr>
      </a:lvl1pPr>
      <a:lvl2pPr marL="466725" marR="0" lvl="1" indent="-233363" algn="l" rtl="0">
        <a:lnSpc>
          <a:spcPct val="100000"/>
        </a:lnSpc>
        <a:spcBef>
          <a:spcPts val="0"/>
        </a:spcBef>
        <a:spcAft>
          <a:spcPts val="600"/>
        </a:spcAft>
        <a:buClr>
          <a:srgbClr val="000000"/>
        </a:buClr>
        <a:buFont typeface="Wingdings" pitchFamily="2" charset="2"/>
        <a:buChar char="§"/>
        <a:tabLst/>
        <a:defRPr sz="1100" b="0" i="0" u="none" strike="noStrike" cap="none">
          <a:solidFill>
            <a:srgbClr val="000000"/>
          </a:solidFill>
          <a:latin typeface="Montserrat" pitchFamily="2" charset="77"/>
          <a:ea typeface="Montserrat" pitchFamily="2" charset="77"/>
          <a:cs typeface="Arial"/>
          <a:sym typeface="Arial"/>
        </a:defRPr>
      </a:lvl2pPr>
      <a:lvl3pPr marL="690563" marR="0" lvl="2" indent="-223838" algn="l" rtl="0">
        <a:lnSpc>
          <a:spcPct val="100000"/>
        </a:lnSpc>
        <a:spcBef>
          <a:spcPts val="0"/>
        </a:spcBef>
        <a:spcAft>
          <a:spcPts val="600"/>
        </a:spcAft>
        <a:buClr>
          <a:srgbClr val="000000"/>
        </a:buClr>
        <a:buFont typeface="Wingdings" pitchFamily="2" charset="2"/>
        <a:buChar char="§"/>
        <a:tabLst/>
        <a:defRPr sz="1100" b="0" i="0" u="none" strike="noStrike" cap="none">
          <a:solidFill>
            <a:srgbClr val="000000"/>
          </a:solidFill>
          <a:latin typeface="Montserrat" pitchFamily="2" charset="77"/>
          <a:ea typeface="Montserrat" pitchFamily="2" charset="77"/>
          <a:cs typeface="Arial"/>
          <a:sym typeface="Arial"/>
        </a:defRPr>
      </a:lvl3pPr>
      <a:lvl4pPr marL="923925" marR="0" lvl="3" indent="-233363" algn="l" rtl="0">
        <a:lnSpc>
          <a:spcPct val="100000"/>
        </a:lnSpc>
        <a:spcBef>
          <a:spcPts val="0"/>
        </a:spcBef>
        <a:spcAft>
          <a:spcPts val="600"/>
        </a:spcAft>
        <a:buClr>
          <a:srgbClr val="000000"/>
        </a:buClr>
        <a:buFont typeface="Wingdings" pitchFamily="2" charset="2"/>
        <a:buChar char="§"/>
        <a:tabLst/>
        <a:defRPr sz="1100" b="0" i="0" u="none" strike="noStrike" cap="none">
          <a:solidFill>
            <a:srgbClr val="000000"/>
          </a:solidFill>
          <a:latin typeface="Montserrat" pitchFamily="2" charset="77"/>
          <a:ea typeface="Montserrat" pitchFamily="2" charset="77"/>
          <a:cs typeface="Arial"/>
          <a:sym typeface="Arial"/>
        </a:defRPr>
      </a:lvl4pPr>
      <a:lvl5pPr marL="1146175" marR="0" lvl="4" indent="-222250" algn="l" rtl="0">
        <a:lnSpc>
          <a:spcPct val="100000"/>
        </a:lnSpc>
        <a:spcBef>
          <a:spcPts val="0"/>
        </a:spcBef>
        <a:spcAft>
          <a:spcPts val="600"/>
        </a:spcAft>
        <a:buClr>
          <a:srgbClr val="000000"/>
        </a:buClr>
        <a:buFont typeface="Wingdings" pitchFamily="2" charset="2"/>
        <a:buChar char="§"/>
        <a:tabLst/>
        <a:defRPr sz="1100" b="0" i="0" u="none" strike="noStrike" cap="none">
          <a:solidFill>
            <a:srgbClr val="000000"/>
          </a:solidFill>
          <a:latin typeface="Montserrat" pitchFamily="2" charset="77"/>
          <a:ea typeface="Montserrat" pitchFamily="2" charset="77"/>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54650" y="1152475"/>
            <a:ext cx="8434800" cy="3416400"/>
          </a:xfrm>
          <a:prstGeom prst="rect">
            <a:avLst/>
          </a:prstGeom>
          <a:noFill/>
          <a:ln>
            <a:noFill/>
          </a:ln>
        </p:spPr>
        <p:txBody>
          <a:bodyPr spcFirstLastPara="1" wrap="square" lIns="0" tIns="91425" rIns="0" bIns="91425" anchor="t" anchorCtr="0">
            <a:noAutofit/>
          </a:bodyPr>
          <a:lstStyle>
            <a:lvl1pPr marL="457200" lvl="0" indent="-311150" rtl="0">
              <a:lnSpc>
                <a:spcPct val="100000"/>
              </a:lnSpc>
              <a:spcBef>
                <a:spcPts val="0"/>
              </a:spcBef>
              <a:spcAft>
                <a:spcPts val="0"/>
              </a:spcAft>
              <a:buSzPts val="1300"/>
              <a:buFont typeface="Montserrat"/>
              <a:buChar char="■"/>
              <a:defRPr sz="1300">
                <a:latin typeface="Montserrat"/>
                <a:ea typeface="Montserrat"/>
                <a:cs typeface="Montserrat"/>
                <a:sym typeface="Montserrat"/>
              </a:defRPr>
            </a:lvl1pPr>
            <a:lvl2pPr marL="914400" lvl="1" indent="-304800" rtl="0">
              <a:lnSpc>
                <a:spcPct val="100000"/>
              </a:lnSpc>
              <a:spcBef>
                <a:spcPts val="1600"/>
              </a:spcBef>
              <a:spcAft>
                <a:spcPts val="0"/>
              </a:spcAft>
              <a:buSzPts val="1200"/>
              <a:buFont typeface="Montserrat"/>
              <a:buChar char="⎼"/>
              <a:defRPr sz="1200">
                <a:latin typeface="Montserrat"/>
                <a:ea typeface="Montserrat"/>
                <a:cs typeface="Montserrat"/>
                <a:sym typeface="Montserrat"/>
              </a:defRPr>
            </a:lvl2pPr>
            <a:lvl3pPr marL="1371600" lvl="2"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3pPr>
            <a:lvl4pPr marL="1828800" lvl="3"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4pPr>
            <a:lvl5pPr marL="2286000" lvl="4"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5pPr>
            <a:lvl6pPr marL="2743200" lvl="5"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6pPr>
            <a:lvl7pPr marL="3200400" lvl="6"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7pPr>
            <a:lvl8pPr marL="3657600" lvl="7" indent="-292100" rtl="0">
              <a:lnSpc>
                <a:spcPct val="100000"/>
              </a:lnSpc>
              <a:spcBef>
                <a:spcPts val="1600"/>
              </a:spcBef>
              <a:spcAft>
                <a:spcPts val="0"/>
              </a:spcAft>
              <a:buSzPts val="1000"/>
              <a:buFont typeface="Montserrat"/>
              <a:buChar char="⎼"/>
              <a:defRPr sz="1000">
                <a:latin typeface="Montserrat"/>
                <a:ea typeface="Montserrat"/>
                <a:cs typeface="Montserrat"/>
                <a:sym typeface="Montserrat"/>
              </a:defRPr>
            </a:lvl8pPr>
            <a:lvl9pPr marL="4114800" lvl="8" indent="-292100" rtl="0">
              <a:lnSpc>
                <a:spcPct val="100000"/>
              </a:lnSpc>
              <a:spcBef>
                <a:spcPts val="1600"/>
              </a:spcBef>
              <a:spcAft>
                <a:spcPts val="1600"/>
              </a:spcAft>
              <a:buSzPts val="1000"/>
              <a:buFont typeface="Montserrat"/>
              <a:buChar char="○"/>
              <a:defRPr sz="1000">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396258" y="4749892"/>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latin typeface="+mj-lt"/>
                <a:ea typeface="Montserrat Light"/>
                <a:cs typeface="Montserrat Light"/>
                <a:sym typeface="Montserrat Light"/>
              </a:defRPr>
            </a:lvl1pPr>
            <a:lvl2pPr lvl="1" algn="r" rtl="0">
              <a:buNone/>
              <a:defRPr sz="1000">
                <a:latin typeface="Montserrat Light"/>
                <a:ea typeface="Montserrat Light"/>
                <a:cs typeface="Montserrat Light"/>
                <a:sym typeface="Montserrat Light"/>
              </a:defRPr>
            </a:lvl2pPr>
            <a:lvl3pPr lvl="2" algn="r" rtl="0">
              <a:buNone/>
              <a:defRPr sz="1000">
                <a:latin typeface="Montserrat Light"/>
                <a:ea typeface="Montserrat Light"/>
                <a:cs typeface="Montserrat Light"/>
                <a:sym typeface="Montserrat Light"/>
              </a:defRPr>
            </a:lvl3pPr>
            <a:lvl4pPr lvl="3" algn="r" rtl="0">
              <a:buNone/>
              <a:defRPr sz="1000">
                <a:latin typeface="Montserrat Light"/>
                <a:ea typeface="Montserrat Light"/>
                <a:cs typeface="Montserrat Light"/>
                <a:sym typeface="Montserrat Light"/>
              </a:defRPr>
            </a:lvl4pPr>
            <a:lvl5pPr lvl="4" algn="r" rtl="0">
              <a:buNone/>
              <a:defRPr sz="1000">
                <a:latin typeface="Montserrat Light"/>
                <a:ea typeface="Montserrat Light"/>
                <a:cs typeface="Montserrat Light"/>
                <a:sym typeface="Montserrat Light"/>
              </a:defRPr>
            </a:lvl5pPr>
            <a:lvl6pPr lvl="5" algn="r" rtl="0">
              <a:buNone/>
              <a:defRPr sz="1000">
                <a:latin typeface="Montserrat Light"/>
                <a:ea typeface="Montserrat Light"/>
                <a:cs typeface="Montserrat Light"/>
                <a:sym typeface="Montserrat Light"/>
              </a:defRPr>
            </a:lvl6pPr>
            <a:lvl7pPr lvl="6" algn="r" rtl="0">
              <a:buNone/>
              <a:defRPr sz="1000">
                <a:latin typeface="Montserrat Light"/>
                <a:ea typeface="Montserrat Light"/>
                <a:cs typeface="Montserrat Light"/>
                <a:sym typeface="Montserrat Light"/>
              </a:defRPr>
            </a:lvl7pPr>
            <a:lvl8pPr lvl="7" algn="r" rtl="0">
              <a:buNone/>
              <a:defRPr sz="1000">
                <a:latin typeface="Montserrat Light"/>
                <a:ea typeface="Montserrat Light"/>
                <a:cs typeface="Montserrat Light"/>
                <a:sym typeface="Montserrat Light"/>
              </a:defRPr>
            </a:lvl8pPr>
            <a:lvl9pPr lvl="8" algn="r" rtl="0">
              <a:buNone/>
              <a:defRPr sz="1000">
                <a:latin typeface="Montserrat Light"/>
                <a:ea typeface="Montserrat Light"/>
                <a:cs typeface="Montserrat Light"/>
                <a:sym typeface="Montserrat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796993"/>
      </p:ext>
    </p:extLst>
  </p:cSld>
  <p:clrMap bg1="lt1" tx1="dk1" bg2="dk2" tx2="lt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 id="2147486062" r:id="rId12"/>
    <p:sldLayoutId id="2147486063" r:id="rId13"/>
    <p:sldLayoutId id="2147486064" r:id="rId14"/>
    <p:sldLayoutId id="2147486065" r:id="rId15"/>
    <p:sldLayoutId id="2147486066" r:id="rId16"/>
    <p:sldLayoutId id="2147486067" r:id="rId17"/>
    <p:sldLayoutId id="2147486068" r:id="rId18"/>
    <p:sldLayoutId id="2147486069" r:id="rId19"/>
    <p:sldLayoutId id="2147486070" r:id="rId20"/>
    <p:sldLayoutId id="2147486071" r:id="rId21"/>
    <p:sldLayoutId id="2147486072" r:id="rId22"/>
    <p:sldLayoutId id="2147486073" r:id="rId23"/>
    <p:sldLayoutId id="2147486074" r:id="rId24"/>
    <p:sldLayoutId id="2147486075" r:id="rId25"/>
    <p:sldLayoutId id="2147486076" r:id="rId26"/>
    <p:sldLayoutId id="2147486077" r:id="rId27"/>
    <p:sldLayoutId id="2147486078" r:id="rId28"/>
    <p:sldLayoutId id="2147486079" r:id="rId29"/>
    <p:sldLayoutId id="2147486080" r:id="rId30"/>
    <p:sldLayoutId id="2147486081" r:id="rId31"/>
    <p:sldLayoutId id="2147486082" r:id="rId32"/>
    <p:sldLayoutId id="2147486083" r:id="rId33"/>
    <p:sldLayoutId id="2147486084" r:id="rId34"/>
    <p:sldLayoutId id="2147486085" r:id="rId35"/>
    <p:sldLayoutId id="2147486086" r:id="rId36"/>
    <p:sldLayoutId id="2147486087" r:id="rId37"/>
    <p:sldLayoutId id="2147486088" r:id="rId38"/>
    <p:sldLayoutId id="2147486089" r:id="rId39"/>
    <p:sldLayoutId id="2147486090" r:id="rId40"/>
    <p:sldLayoutId id="2147486091" r:id="rId41"/>
    <p:sldLayoutId id="2147486092" r:id="rId42"/>
    <p:sldLayoutId id="2147486093" r:id="rId43"/>
    <p:sldLayoutId id="2147486094" r:id="rId44"/>
    <p:sldLayoutId id="2147486095" r:id="rId45"/>
    <p:sldLayoutId id="2147486096" r:id="rId46"/>
    <p:sldLayoutId id="2147486097" r:id="rId47"/>
    <p:sldLayoutId id="2147486098" r:id="rId48"/>
    <p:sldLayoutId id="2147486099" r:id="rId49"/>
    <p:sldLayoutId id="2147486100" r:id="rId50"/>
    <p:sldLayoutId id="2147486101" r:id="rId51"/>
    <p:sldLayoutId id="2147486102" r:id="rId52"/>
    <p:sldLayoutId id="2147486103" r:id="rId53"/>
    <p:sldLayoutId id="2147486104" r:id="rId54"/>
    <p:sldLayoutId id="2147486105" r:id="rId55"/>
    <p:sldLayoutId id="2147486106" r:id="rId56"/>
    <p:sldLayoutId id="2147486107" r:id="rId57"/>
    <p:sldLayoutId id="2147486108" r:id="rId58"/>
    <p:sldLayoutId id="2147486109" r:id="rId59"/>
    <p:sldLayoutId id="2147486110" r:id="rId60"/>
    <p:sldLayoutId id="2147486111" r:id="rId61"/>
    <p:sldLayoutId id="2147486112" r:id="rId62"/>
    <p:sldLayoutId id="2147486113" r:id="rId63"/>
    <p:sldLayoutId id="2147486114" r:id="rId64"/>
    <p:sldLayoutId id="2147486115" r:id="rId65"/>
    <p:sldLayoutId id="2147486116" r:id="rId66"/>
    <p:sldLayoutId id="2147486117" r:id="rId67"/>
    <p:sldLayoutId id="2147486118" r:id="rId68"/>
    <p:sldLayoutId id="2147486119" r:id="rId69"/>
    <p:sldLayoutId id="2147486120" r:id="rId70"/>
    <p:sldLayoutId id="2147486121" r:id="rId71"/>
    <p:sldLayoutId id="2147486122" r:id="rId72"/>
    <p:sldLayoutId id="2147486123" r:id="rId73"/>
    <p:sldLayoutId id="2147486124" r:id="rId74"/>
    <p:sldLayoutId id="2147486125" r:id="rId75"/>
    <p:sldLayoutId id="2147486126" r:id="rId76"/>
    <p:sldLayoutId id="2147486127" r:id="rId77"/>
    <p:sldLayoutId id="2147486128" r:id="rId7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1.xml"/><Relationship Id="rId1" Type="http://schemas.openxmlformats.org/officeDocument/2006/relationships/slideLayout" Target="../slideLayouts/slideLayout141.xml"/><Relationship Id="rId6" Type="http://schemas.openxmlformats.org/officeDocument/2006/relationships/image" Target="../media/image131.png"/><Relationship Id="rId5" Type="http://schemas.openxmlformats.org/officeDocument/2006/relationships/image" Target="../media/image71.png"/><Relationship Id="rId4" Type="http://schemas.openxmlformats.org/officeDocument/2006/relationships/image" Target="../media/image130.jpe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microsoft.com/office/2018/10/relationships/comments" Target="../comments/modernComment_7FFFCCFC_4192DB37.xml"/><Relationship Id="rId1" Type="http://schemas.openxmlformats.org/officeDocument/2006/relationships/slideLayout" Target="../slideLayouts/slideLayout123.xml"/><Relationship Id="rId4" Type="http://schemas.openxmlformats.org/officeDocument/2006/relationships/image" Target="../media/image146.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CCBB_DADA9B1.xml"/><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chart" Target="../charts/chart3.xml"/><Relationship Id="rId1" Type="http://schemas.openxmlformats.org/officeDocument/2006/relationships/slideLayout" Target="../slideLayouts/slideLayout123.xml"/><Relationship Id="rId4" Type="http://schemas.openxmlformats.org/officeDocument/2006/relationships/image" Target="../media/image149.jpeg"/></Relationships>
</file>

<file path=ppt/slides/_rels/slide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92.xml"/><Relationship Id="rId5" Type="http://schemas.openxmlformats.org/officeDocument/2006/relationships/image" Target="../media/image152.png"/><Relationship Id="rId4" Type="http://schemas.openxmlformats.org/officeDocument/2006/relationships/image" Target="../media/image151.png"/></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35.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1.xml"/></Relationships>
</file>

<file path=ppt/slides/_rels/slide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114.xml"/><Relationship Id="rId5" Type="http://schemas.microsoft.com/office/2007/relationships/hdphoto" Target="../media/hdphoto1.wdp"/><Relationship Id="rId4" Type="http://schemas.openxmlformats.org/officeDocument/2006/relationships/image" Target="../media/image155.png"/></Relationships>
</file>

<file path=ppt/slides/_rels/slide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94.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FCD09_FB591544.xml"/><Relationship Id="rId2" Type="http://schemas.openxmlformats.org/officeDocument/2006/relationships/notesSlide" Target="../notesSlides/notesSlide17.xml"/><Relationship Id="rId1" Type="http://schemas.openxmlformats.org/officeDocument/2006/relationships/slideLayout" Target="../slideLayouts/slideLayout109.xml"/><Relationship Id="rId5" Type="http://schemas.openxmlformats.org/officeDocument/2006/relationships/image" Target="../media/image162.png"/><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FFE5EDD_A5A22A58.xml"/><Relationship Id="rId7"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xml"/><Relationship Id="rId1" Type="http://schemas.openxmlformats.org/officeDocument/2006/relationships/slideLayout" Target="../slideLayouts/slideLayout11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14" name="Picture 13">
            <a:extLst>
              <a:ext uri="{FF2B5EF4-FFF2-40B4-BE49-F238E27FC236}">
                <a16:creationId xmlns:a16="http://schemas.microsoft.com/office/drawing/2014/main" id="{F008472A-691C-430B-036F-19B2967F0E81}"/>
              </a:ext>
            </a:extLst>
          </p:cNvPr>
          <p:cNvPicPr>
            <a:picLocks noChangeAspect="1"/>
          </p:cNvPicPr>
          <p:nvPr/>
        </p:nvPicPr>
        <p:blipFill rotWithShape="1">
          <a:blip r:embed="rId4">
            <a:extLst>
              <a:ext uri="{28A0092B-C50C-407E-A947-70E740481C1C}">
                <a14:useLocalDpi xmlns:a14="http://schemas.microsoft.com/office/drawing/2010/main" val="0"/>
              </a:ext>
            </a:extLst>
          </a:blip>
          <a:srcRect r="10839"/>
          <a:stretch/>
        </p:blipFill>
        <p:spPr>
          <a:xfrm>
            <a:off x="2242798" y="16224"/>
            <a:ext cx="6880670" cy="5143500"/>
          </a:xfrm>
          <a:prstGeom prst="rect">
            <a:avLst/>
          </a:prstGeom>
        </p:spPr>
      </p:pic>
      <p:pic>
        <p:nvPicPr>
          <p:cNvPr id="9" name="Google Shape;11;p2">
            <a:extLst>
              <a:ext uri="{FF2B5EF4-FFF2-40B4-BE49-F238E27FC236}">
                <a16:creationId xmlns:a16="http://schemas.microsoft.com/office/drawing/2014/main" id="{A61E87EC-B4B1-9340-A344-ACEFDDBBB15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4642" y="16224"/>
            <a:ext cx="6681157" cy="5142575"/>
          </a:xfrm>
          <a:prstGeom prst="rect">
            <a:avLst/>
          </a:prstGeom>
          <a:noFill/>
          <a:ln>
            <a:noFill/>
          </a:ln>
        </p:spPr>
      </p:pic>
      <p:sp>
        <p:nvSpPr>
          <p:cNvPr id="11" name="Google Shape;12;p2">
            <a:extLst>
              <a:ext uri="{FF2B5EF4-FFF2-40B4-BE49-F238E27FC236}">
                <a16:creationId xmlns:a16="http://schemas.microsoft.com/office/drawing/2014/main" id="{3098E073-85DD-2342-9147-137BA156C76D}"/>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 sz="500" b="0" i="0" u="none" strike="noStrike" kern="0" cap="none" spc="0" normalizeH="0" baseline="0" noProof="0">
                <a:ln>
                  <a:noFill/>
                </a:ln>
                <a:solidFill>
                  <a:srgbClr val="888888"/>
                </a:solidFill>
                <a:effectLst/>
                <a:uLnTx/>
                <a:uFillTx/>
                <a:latin typeface="Montserrat" panose="00000500000000000000" pitchFamily="2" charset="0"/>
                <a:ea typeface="Montserrat Light"/>
                <a:cs typeface="Montserrat Light"/>
                <a:sym typeface="Montserrat Light"/>
              </a:rPr>
              <a:t>© 2021 Nielsen Consumer LLC. All Rights Reserved.</a:t>
            </a:r>
            <a:endParaRPr kumimoji="0" sz="500" b="0" i="0" u="none" strike="noStrike" kern="0" cap="none" spc="0" normalizeH="0" baseline="0" noProof="0">
              <a:ln>
                <a:noFill/>
              </a:ln>
              <a:solidFill>
                <a:srgbClr val="888888"/>
              </a:solidFill>
              <a:effectLst/>
              <a:uLnTx/>
              <a:uFillTx/>
              <a:latin typeface="Montserrat" panose="00000500000000000000" pitchFamily="2" charset="0"/>
              <a:ea typeface="Montserrat Light"/>
              <a:cs typeface="Montserrat Light"/>
              <a:sym typeface="Montserrat Light"/>
            </a:endParaRPr>
          </a:p>
        </p:txBody>
      </p:sp>
      <p:sp>
        <p:nvSpPr>
          <p:cNvPr id="13" name="Google Shape;19;p2">
            <a:extLst>
              <a:ext uri="{FF2B5EF4-FFF2-40B4-BE49-F238E27FC236}">
                <a16:creationId xmlns:a16="http://schemas.microsoft.com/office/drawing/2014/main" id="{AD357016-1A12-E041-AFEB-EC3AA85A3F2A}"/>
              </a:ext>
            </a:extLst>
          </p:cNvPr>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panose="00000500000000000000" pitchFamily="2" charset="0"/>
              <a:cs typeface="Arial"/>
              <a:sym typeface="Arial"/>
            </a:endParaRPr>
          </a:p>
        </p:txBody>
      </p:sp>
      <p:sp>
        <p:nvSpPr>
          <p:cNvPr id="360" name="Google Shape;360;p41"/>
          <p:cNvSpPr txBox="1">
            <a:spLocks noGrp="1"/>
          </p:cNvSpPr>
          <p:nvPr>
            <p:ph type="ctrTitle"/>
          </p:nvPr>
        </p:nvSpPr>
        <p:spPr>
          <a:xfrm>
            <a:off x="175727" y="1861875"/>
            <a:ext cx="4877751" cy="17442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US" sz="3200"/>
              <a:t>Unpacking New Consumer Outlooks </a:t>
            </a:r>
            <a:br>
              <a:rPr lang="en-US" sz="3200"/>
            </a:br>
            <a:r>
              <a:rPr lang="en-US" sz="3200"/>
              <a:t>on ESG</a:t>
            </a:r>
          </a:p>
        </p:txBody>
      </p:sp>
      <p:sp>
        <p:nvSpPr>
          <p:cNvPr id="23" name="Google Shape;139;p18">
            <a:extLst>
              <a:ext uri="{FF2B5EF4-FFF2-40B4-BE49-F238E27FC236}">
                <a16:creationId xmlns:a16="http://schemas.microsoft.com/office/drawing/2014/main" id="{403C8209-3D3F-E494-F770-697C9F5D57C0}"/>
              </a:ext>
            </a:extLst>
          </p:cNvPr>
          <p:cNvSpPr txBox="1">
            <a:spLocks/>
          </p:cNvSpPr>
          <p:nvPr/>
        </p:nvSpPr>
        <p:spPr>
          <a:xfrm>
            <a:off x="334110" y="3480382"/>
            <a:ext cx="4156200" cy="805830"/>
          </a:xfrm>
          <a:prstGeom prst="rect">
            <a:avLst/>
          </a:prstGeom>
          <a:noFill/>
          <a:ln>
            <a:noFill/>
          </a:ln>
        </p:spPr>
        <p:txBody>
          <a:bodyPr spcFirstLastPara="1" wrap="square" lIns="0" tIns="91425" rIns="0"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3600"/>
              <a:buFont typeface="Montserrat"/>
              <a:buNone/>
              <a:defRPr sz="3600" b="1" i="0" u="none" strike="noStrike" cap="none">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marR="0" lvl="1"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5200"/>
              <a:buFont typeface="Montserrat"/>
              <a:buNone/>
              <a:defRPr sz="5200" b="1" i="0" u="none" strike="noStrike" cap="none">
                <a:solidFill>
                  <a:srgbClr val="FFFFFF"/>
                </a:solidFill>
                <a:latin typeface="Montserrat"/>
                <a:ea typeface="Montserrat"/>
                <a:cs typeface="Montserrat"/>
                <a:sym typeface="Montserrat"/>
              </a:defRPr>
            </a:lvl9pPr>
          </a:lstStyle>
          <a:p>
            <a:r>
              <a:rPr lang="en-US" sz="1400" b="0">
                <a:solidFill>
                  <a:schemeClr val="bg1"/>
                </a:solidFill>
              </a:rPr>
              <a:t>A Panel on</a:t>
            </a:r>
            <a:r>
              <a:rPr lang="en-US" sz="1400">
                <a:solidFill>
                  <a:schemeClr val="bg1"/>
                </a:solidFill>
              </a:rPr>
              <a:t> </a:t>
            </a:r>
            <a:br>
              <a:rPr lang="en-US" sz="1400">
                <a:solidFill>
                  <a:schemeClr val="bg1"/>
                </a:solidFill>
              </a:rPr>
            </a:br>
            <a:r>
              <a:rPr lang="en-US" sz="1400">
                <a:solidFill>
                  <a:schemeClr val="accent1"/>
                </a:solidFill>
              </a:rPr>
              <a:t>What Matters to Customers and the Planet</a:t>
            </a:r>
            <a:endParaRPr lang="en-US" sz="3200">
              <a:solidFill>
                <a:schemeClr val="accent1"/>
              </a:solidFill>
            </a:endParaRPr>
          </a:p>
        </p:txBody>
      </p:sp>
      <p:pic>
        <p:nvPicPr>
          <p:cNvPr id="27" name="Picture 26">
            <a:extLst>
              <a:ext uri="{FF2B5EF4-FFF2-40B4-BE49-F238E27FC236}">
                <a16:creationId xmlns:a16="http://schemas.microsoft.com/office/drawing/2014/main" id="{D5A03EC0-AC46-C935-8BE6-E56F80F9B98E}"/>
              </a:ext>
            </a:extLst>
          </p:cNvPr>
          <p:cNvPicPr>
            <a:picLocks noChangeAspect="1"/>
          </p:cNvPicPr>
          <p:nvPr/>
        </p:nvPicPr>
        <p:blipFill rotWithShape="1">
          <a:blip r:embed="rId6">
            <a:extLst>
              <a:ext uri="{28A0092B-C50C-407E-A947-70E740481C1C}">
                <a14:useLocalDpi xmlns:a14="http://schemas.microsoft.com/office/drawing/2010/main" val="0"/>
              </a:ext>
            </a:extLst>
          </a:blip>
          <a:srcRect l="25542"/>
          <a:stretch/>
        </p:blipFill>
        <p:spPr>
          <a:xfrm>
            <a:off x="175727" y="501600"/>
            <a:ext cx="1635043" cy="91759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3E85CFF-99A0-45E0-BF01-1B64D5D12324}"/>
              </a:ext>
            </a:extLst>
          </p:cNvPr>
          <p:cNvGraphicFramePr/>
          <p:nvPr>
            <p:extLst>
              <p:ext uri="{D42A27DB-BD31-4B8C-83A1-F6EECF244321}">
                <p14:modId xmlns:p14="http://schemas.microsoft.com/office/powerpoint/2010/main" val="2512667379"/>
              </p:ext>
            </p:extLst>
          </p:nvPr>
        </p:nvGraphicFramePr>
        <p:xfrm>
          <a:off x="1752280" y="886238"/>
          <a:ext cx="4057650" cy="3776700"/>
        </p:xfrm>
        <a:graphic>
          <a:graphicData uri="http://schemas.openxmlformats.org/drawingml/2006/chart">
            <c:chart xmlns:c="http://schemas.openxmlformats.org/drawingml/2006/chart" xmlns:r="http://schemas.openxmlformats.org/officeDocument/2006/relationships" r:id="rId3"/>
          </a:graphicData>
        </a:graphic>
      </p:graphicFrame>
      <p:sp>
        <p:nvSpPr>
          <p:cNvPr id="6" name="Subtitle 5">
            <a:extLst>
              <a:ext uri="{FF2B5EF4-FFF2-40B4-BE49-F238E27FC236}">
                <a16:creationId xmlns:a16="http://schemas.microsoft.com/office/drawing/2014/main" id="{5AAE81A0-2BB2-4B86-AE6D-7EC9E90EA0AE}"/>
              </a:ext>
            </a:extLst>
          </p:cNvPr>
          <p:cNvSpPr>
            <a:spLocks noGrp="1"/>
          </p:cNvSpPr>
          <p:nvPr>
            <p:ph type="subTitle" idx="2"/>
          </p:nvPr>
        </p:nvSpPr>
        <p:spPr/>
        <p:txBody>
          <a:bodyPr/>
          <a:lstStyle/>
          <a:p>
            <a:r>
              <a:rPr lang="en-US" err="1"/>
              <a:t>NielsenIQ</a:t>
            </a:r>
            <a:r>
              <a:rPr lang="en-US"/>
              <a:t> Omnibus Survey, Dec 2021, Q4. To be called sustainable, which of the following actions should companies take? Please select all that apply.</a:t>
            </a:r>
          </a:p>
        </p:txBody>
      </p:sp>
      <p:sp>
        <p:nvSpPr>
          <p:cNvPr id="13" name="Title 12">
            <a:extLst>
              <a:ext uri="{FF2B5EF4-FFF2-40B4-BE49-F238E27FC236}">
                <a16:creationId xmlns:a16="http://schemas.microsoft.com/office/drawing/2014/main" id="{7B669755-1306-4954-8768-EF76D69E4208}"/>
              </a:ext>
            </a:extLst>
          </p:cNvPr>
          <p:cNvSpPr>
            <a:spLocks noGrp="1"/>
          </p:cNvSpPr>
          <p:nvPr>
            <p:ph type="title"/>
          </p:nvPr>
        </p:nvSpPr>
        <p:spPr>
          <a:xfrm>
            <a:off x="356616" y="292608"/>
            <a:ext cx="5250696" cy="393192"/>
          </a:xfrm>
        </p:spPr>
        <p:txBody>
          <a:bodyPr/>
          <a:lstStyle/>
          <a:p>
            <a:r>
              <a:rPr lang="en-US"/>
              <a:t>Consumers want companies to take action</a:t>
            </a:r>
          </a:p>
        </p:txBody>
      </p:sp>
      <p:sp>
        <p:nvSpPr>
          <p:cNvPr id="10" name="TextBox 9">
            <a:extLst>
              <a:ext uri="{FF2B5EF4-FFF2-40B4-BE49-F238E27FC236}">
                <a16:creationId xmlns:a16="http://schemas.microsoft.com/office/drawing/2014/main" id="{4DBD3869-2104-4B08-8CAF-FEDA12042950}"/>
              </a:ext>
            </a:extLst>
          </p:cNvPr>
          <p:cNvSpPr txBox="1"/>
          <p:nvPr/>
        </p:nvSpPr>
        <p:spPr>
          <a:xfrm>
            <a:off x="1023620" y="3150631"/>
            <a:ext cx="3339151" cy="738664"/>
          </a:xfrm>
          <a:prstGeom prst="rect">
            <a:avLst/>
          </a:prstGeom>
          <a:noFill/>
        </p:spPr>
        <p:txBody>
          <a:bodyPr wrap="square" lIns="0" rtlCol="0" anchor="ctr">
            <a:spAutoFit/>
          </a:bodyPr>
          <a:lstStyle/>
          <a:p>
            <a:r>
              <a:rPr lang="en-US" b="1" i="1">
                <a:solidFill>
                  <a:schemeClr val="tx1"/>
                </a:solidFill>
                <a:latin typeface="Montserrat" panose="00000500000000000000" pitchFamily="2" charset="0"/>
              </a:rPr>
              <a:t>To be called sustainable, which of the following actions should companies take?</a:t>
            </a:r>
          </a:p>
        </p:txBody>
      </p:sp>
      <p:sp>
        <p:nvSpPr>
          <p:cNvPr id="12" name="Rectangle 11">
            <a:extLst>
              <a:ext uri="{FF2B5EF4-FFF2-40B4-BE49-F238E27FC236}">
                <a16:creationId xmlns:a16="http://schemas.microsoft.com/office/drawing/2014/main" id="{1C39C564-2648-43A3-8DF3-4C1507B40364}"/>
              </a:ext>
            </a:extLst>
          </p:cNvPr>
          <p:cNvSpPr/>
          <p:nvPr/>
        </p:nvSpPr>
        <p:spPr>
          <a:xfrm>
            <a:off x="297180" y="1319853"/>
            <a:ext cx="3477652" cy="118872"/>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6D154C-4988-493C-8310-2E52E9FB41C4}"/>
              </a:ext>
            </a:extLst>
          </p:cNvPr>
          <p:cNvSpPr/>
          <p:nvPr/>
        </p:nvSpPr>
        <p:spPr>
          <a:xfrm>
            <a:off x="297180" y="1099293"/>
            <a:ext cx="3477652" cy="118872"/>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6D2288-E198-4CC1-A202-BC4821CE6941}"/>
              </a:ext>
            </a:extLst>
          </p:cNvPr>
          <p:cNvSpPr/>
          <p:nvPr/>
        </p:nvSpPr>
        <p:spPr>
          <a:xfrm>
            <a:off x="297180" y="871603"/>
            <a:ext cx="3477652" cy="118872"/>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64836BB2-CD40-489D-926A-98A661E1663B}"/>
              </a:ext>
            </a:extLst>
          </p:cNvPr>
          <p:cNvGraphicFramePr>
            <a:graphicFrameLocks noGrp="1"/>
          </p:cNvGraphicFramePr>
          <p:nvPr>
            <p:extLst>
              <p:ext uri="{D42A27DB-BD31-4B8C-83A1-F6EECF244321}">
                <p14:modId xmlns:p14="http://schemas.microsoft.com/office/powerpoint/2010/main" val="2859091798"/>
              </p:ext>
            </p:extLst>
          </p:nvPr>
        </p:nvGraphicFramePr>
        <p:xfrm>
          <a:off x="-504405" y="859503"/>
          <a:ext cx="4285510" cy="1850864"/>
        </p:xfrm>
        <a:graphic>
          <a:graphicData uri="http://schemas.openxmlformats.org/drawingml/2006/table">
            <a:tbl>
              <a:tblPr>
                <a:tableStyleId>{5C22544A-7EE6-4342-B048-85BDC9FD1C3A}</a:tableStyleId>
              </a:tblPr>
              <a:tblGrid>
                <a:gridCol w="3977639">
                  <a:extLst>
                    <a:ext uri="{9D8B030D-6E8A-4147-A177-3AD203B41FA5}">
                      <a16:colId xmlns:a16="http://schemas.microsoft.com/office/drawing/2014/main" val="4256657116"/>
                    </a:ext>
                  </a:extLst>
                </a:gridCol>
                <a:gridCol w="307871">
                  <a:extLst>
                    <a:ext uri="{9D8B030D-6E8A-4147-A177-3AD203B41FA5}">
                      <a16:colId xmlns:a16="http://schemas.microsoft.com/office/drawing/2014/main" val="3474956308"/>
                    </a:ext>
                  </a:extLst>
                </a:gridCol>
              </a:tblGrid>
              <a:tr h="112828">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Reduce the amount of plastic in packaging</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53%</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777471"/>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Be efficient, eliminate material waste</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51%</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9649299"/>
                  </a:ext>
                </a:extLst>
              </a:tr>
              <a:tr h="112828">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Use sustainable packaging materials</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46%</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9111235"/>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production waste, reintroducing it into manufacturing cycle</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44%</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6194250"/>
                  </a:ext>
                </a:extLst>
              </a:tr>
              <a:tr h="109415">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Reduce the packaging of products</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44%</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4223368"/>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the amount of CO2 emitted</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37%</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9684226"/>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Reduce the amount of energy used in the production process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33%</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3115000"/>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Reduce the amount of water used in the production cycle</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30%</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8632213"/>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Only use sustainable suppliers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22%</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8165690"/>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Reduce transport required for raw materials/ end product distribution</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22%</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9828328"/>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Only use locally sourced materials/ingredients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21%</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6589505"/>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Produce close to the markets where products are sold</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20%</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933205"/>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Don’t know/Not sure </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19%</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436749"/>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Only use local suppliers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18%</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1829614"/>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Be active in charitable engagements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16%</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2095456"/>
                  </a:ext>
                </a:extLst>
              </a:tr>
              <a:tr h="112828">
                <a:tc>
                  <a:txBody>
                    <a:bodyPr/>
                    <a:lstStyle/>
                    <a:p>
                      <a:pPr algn="r" fontAlgn="b"/>
                      <a:r>
                        <a:rPr lang="en-US" sz="750" u="none" strike="noStrike">
                          <a:solidFill>
                            <a:schemeClr val="tx1"/>
                          </a:solidFill>
                          <a:effectLst/>
                          <a:latin typeface="Arial" panose="020B0604020202020204" pitchFamily="34" charset="0"/>
                          <a:cs typeface="Arial" panose="020B0604020202020204" pitchFamily="34" charset="0"/>
                        </a:rPr>
                        <a:t>Other</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512471"/>
                  </a:ext>
                </a:extLst>
              </a:tr>
            </a:tbl>
          </a:graphicData>
        </a:graphic>
      </p:graphicFrame>
      <p:pic>
        <p:nvPicPr>
          <p:cNvPr id="19" name="Picture 18">
            <a:extLst>
              <a:ext uri="{FF2B5EF4-FFF2-40B4-BE49-F238E27FC236}">
                <a16:creationId xmlns:a16="http://schemas.microsoft.com/office/drawing/2014/main" id="{4EA2E512-CB0B-C12B-A32B-8F3C84626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871" y="0"/>
            <a:ext cx="3429000" cy="5143500"/>
          </a:xfrm>
          <a:prstGeom prst="rect">
            <a:avLst/>
          </a:prstGeom>
        </p:spPr>
      </p:pic>
      <p:sp>
        <p:nvSpPr>
          <p:cNvPr id="21" name="Rectangle 20">
            <a:extLst>
              <a:ext uri="{FF2B5EF4-FFF2-40B4-BE49-F238E27FC236}">
                <a16:creationId xmlns:a16="http://schemas.microsoft.com/office/drawing/2014/main" id="{73651571-4C76-5A6A-8B7B-091AACB28569}"/>
              </a:ext>
            </a:extLst>
          </p:cNvPr>
          <p:cNvSpPr/>
          <p:nvPr/>
        </p:nvSpPr>
        <p:spPr>
          <a:xfrm>
            <a:off x="5817871" y="-24369"/>
            <a:ext cx="3436941" cy="5167869"/>
          </a:xfrm>
          <a:prstGeom prst="rect">
            <a:avLst/>
          </a:prstGeom>
          <a:solidFill>
            <a:srgbClr val="CECEC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1434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4517AA-F1B4-426C-AD9C-CFE59A530616}"/>
              </a:ext>
            </a:extLst>
          </p:cNvPr>
          <p:cNvSpPr>
            <a:spLocks noGrp="1"/>
          </p:cNvSpPr>
          <p:nvPr>
            <p:ph type="subTitle" idx="1"/>
          </p:nvPr>
        </p:nvSpPr>
        <p:spPr>
          <a:xfrm>
            <a:off x="354650" y="4606974"/>
            <a:ext cx="8159100" cy="434838"/>
          </a:xfrm>
        </p:spPr>
        <p:txBody>
          <a:bodyPr anchor="ctr"/>
          <a:lstStyle/>
          <a:p>
            <a:r>
              <a:rPr lang="en">
                <a:solidFill>
                  <a:schemeClr val="bg1">
                    <a:lumMod val="50000"/>
                  </a:schemeClr>
                </a:solidFill>
                <a:cs typeface="Arial" panose="020B0604020202020204" pitchFamily="34" charset="0"/>
              </a:rPr>
              <a:t>Source: NielsenIQ Retail Measurement Services, </a:t>
            </a:r>
            <a:r>
              <a:rPr lang="en-US" err="1">
                <a:solidFill>
                  <a:schemeClr val="bg1">
                    <a:lumMod val="50000"/>
                  </a:schemeClr>
                </a:solidFill>
                <a:cs typeface="Arial" panose="020B0604020202020204" pitchFamily="34" charset="0"/>
              </a:rPr>
              <a:t>NielsenIQ</a:t>
            </a:r>
            <a:r>
              <a:rPr lang="en-US">
                <a:solidFill>
                  <a:schemeClr val="bg1">
                    <a:lumMod val="50000"/>
                  </a:schemeClr>
                </a:solidFill>
                <a:cs typeface="Arial" panose="020B0604020202020204" pitchFamily="34" charset="0"/>
              </a:rPr>
              <a:t> Product Insight</a:t>
            </a:r>
            <a:r>
              <a:rPr lang="en">
                <a:solidFill>
                  <a:schemeClr val="bg1">
                    <a:lumMod val="50000"/>
                  </a:schemeClr>
                </a:solidFill>
                <a:cs typeface="Arial" panose="020B0604020202020204" pitchFamily="34" charset="0"/>
              </a:rPr>
              <a:t>, powered by Label Insight,</a:t>
            </a:r>
            <a:r>
              <a:rPr lang="en" b="1">
                <a:solidFill>
                  <a:schemeClr val="bg1">
                    <a:lumMod val="50000"/>
                  </a:schemeClr>
                </a:solidFill>
                <a:cs typeface="Arial" panose="020B0604020202020204" pitchFamily="34" charset="0"/>
              </a:rPr>
              <a:t> </a:t>
            </a:r>
            <a:r>
              <a:rPr lang="en">
                <a:solidFill>
                  <a:schemeClr val="bg1">
                    <a:lumMod val="50000"/>
                  </a:schemeClr>
                </a:solidFill>
                <a:cs typeface="Arial" panose="020B0604020202020204" pitchFamily="34" charset="0"/>
              </a:rPr>
              <a:t>Total Store; Total US xAOC; 52 weeks W/E 009/10/22 vs 3YA </a:t>
            </a:r>
          </a:p>
          <a:p>
            <a:r>
              <a:rPr lang="en-US">
                <a:solidFill>
                  <a:schemeClr val="bg1">
                    <a:lumMod val="50000"/>
                  </a:schemeClr>
                </a:solidFill>
                <a:cs typeface="Arial" panose="020B0604020202020204" pitchFamily="34" charset="0"/>
              </a:rPr>
              <a:t>1 - Recyclable is not included in the “All Sustainable Packaging” total attribute</a:t>
            </a:r>
          </a:p>
          <a:p>
            <a:r>
              <a:rPr lang="en-US">
                <a:solidFill>
                  <a:schemeClr val="bg1">
                    <a:lumMod val="50000"/>
                  </a:schemeClr>
                </a:solidFill>
                <a:cs typeface="Arial" panose="020B0604020202020204" pitchFamily="34" charset="0"/>
              </a:rPr>
              <a:t>2 - Consumer Brands Association, 20</a:t>
            </a:r>
          </a:p>
        </p:txBody>
      </p:sp>
      <p:sp>
        <p:nvSpPr>
          <p:cNvPr id="2" name="Title 1">
            <a:extLst>
              <a:ext uri="{FF2B5EF4-FFF2-40B4-BE49-F238E27FC236}">
                <a16:creationId xmlns:a16="http://schemas.microsoft.com/office/drawing/2014/main" id="{DA876237-0289-48B3-AFC5-D5D76A0021EF}"/>
              </a:ext>
            </a:extLst>
          </p:cNvPr>
          <p:cNvSpPr>
            <a:spLocks noGrp="1"/>
          </p:cNvSpPr>
          <p:nvPr>
            <p:ph type="title"/>
          </p:nvPr>
        </p:nvSpPr>
        <p:spPr>
          <a:xfrm>
            <a:off x="356616" y="292608"/>
            <a:ext cx="5637784" cy="393192"/>
          </a:xfrm>
        </p:spPr>
        <p:txBody>
          <a:bodyPr anchor="ctr"/>
          <a:lstStyle/>
          <a:p>
            <a:pPr>
              <a:buClr>
                <a:srgbClr val="000000"/>
              </a:buClr>
              <a:buSzPts val="1900"/>
            </a:pPr>
            <a:r>
              <a:rPr lang="en-US" sz="1500"/>
              <a:t>Sustainable packaging has opportunity across store</a:t>
            </a:r>
          </a:p>
        </p:txBody>
      </p:sp>
      <p:sp>
        <p:nvSpPr>
          <p:cNvPr id="6" name="Text Placeholder 5">
            <a:extLst>
              <a:ext uri="{FF2B5EF4-FFF2-40B4-BE49-F238E27FC236}">
                <a16:creationId xmlns:a16="http://schemas.microsoft.com/office/drawing/2014/main" id="{A0068057-6554-4AED-A531-7851ED79E0FD}"/>
              </a:ext>
            </a:extLst>
          </p:cNvPr>
          <p:cNvSpPr>
            <a:spLocks noGrp="1"/>
          </p:cNvSpPr>
          <p:nvPr>
            <p:ph type="body" sz="quarter" idx="11"/>
          </p:nvPr>
        </p:nvSpPr>
        <p:spPr/>
        <p:txBody>
          <a:bodyPr/>
          <a:lstStyle/>
          <a:p>
            <a:r>
              <a:rPr lang="en-US">
                <a:solidFill>
                  <a:schemeClr val="bg1">
                    <a:lumMod val="50000"/>
                  </a:schemeClr>
                </a:solidFill>
              </a:rPr>
              <a:t>Recyclable is becoming baseline</a:t>
            </a:r>
          </a:p>
        </p:txBody>
      </p:sp>
      <p:graphicFrame>
        <p:nvGraphicFramePr>
          <p:cNvPr id="8" name="Table 14">
            <a:extLst>
              <a:ext uri="{FF2B5EF4-FFF2-40B4-BE49-F238E27FC236}">
                <a16:creationId xmlns:a16="http://schemas.microsoft.com/office/drawing/2014/main" id="{ACFADF7C-64D7-48D6-A3B1-1767883167BB}"/>
              </a:ext>
            </a:extLst>
          </p:cNvPr>
          <p:cNvGraphicFramePr>
            <a:graphicFrameLocks noGrp="1"/>
          </p:cNvGraphicFramePr>
          <p:nvPr/>
        </p:nvGraphicFramePr>
        <p:xfrm>
          <a:off x="354651" y="910092"/>
          <a:ext cx="5108888" cy="3291081"/>
        </p:xfrm>
        <a:graphic>
          <a:graphicData uri="http://schemas.openxmlformats.org/drawingml/2006/table">
            <a:tbl>
              <a:tblPr firstRow="1" bandRow="1">
                <a:tableStyleId>{2D5ABB26-0587-4C30-8999-92F81FD0307C}</a:tableStyleId>
              </a:tblPr>
              <a:tblGrid>
                <a:gridCol w="634213">
                  <a:extLst>
                    <a:ext uri="{9D8B030D-6E8A-4147-A177-3AD203B41FA5}">
                      <a16:colId xmlns:a16="http://schemas.microsoft.com/office/drawing/2014/main" val="3572118957"/>
                    </a:ext>
                  </a:extLst>
                </a:gridCol>
                <a:gridCol w="2624277">
                  <a:extLst>
                    <a:ext uri="{9D8B030D-6E8A-4147-A177-3AD203B41FA5}">
                      <a16:colId xmlns:a16="http://schemas.microsoft.com/office/drawing/2014/main" val="232456160"/>
                    </a:ext>
                  </a:extLst>
                </a:gridCol>
                <a:gridCol w="925199">
                  <a:extLst>
                    <a:ext uri="{9D8B030D-6E8A-4147-A177-3AD203B41FA5}">
                      <a16:colId xmlns:a16="http://schemas.microsoft.com/office/drawing/2014/main" val="1308378363"/>
                    </a:ext>
                  </a:extLst>
                </a:gridCol>
                <a:gridCol w="925199">
                  <a:extLst>
                    <a:ext uri="{9D8B030D-6E8A-4147-A177-3AD203B41FA5}">
                      <a16:colId xmlns:a16="http://schemas.microsoft.com/office/drawing/2014/main" val="1143653129"/>
                    </a:ext>
                  </a:extLst>
                </a:gridCol>
              </a:tblGrid>
              <a:tr h="309432">
                <a:tc>
                  <a:txBody>
                    <a:bodyPr/>
                    <a:lstStyle/>
                    <a:p>
                      <a:endParaRPr lang="en-US" sz="1050">
                        <a:latin typeface="Montserrat" panose="00000500000000000000" pitchFamily="2" charset="0"/>
                      </a:endParaRPr>
                    </a:p>
                  </a:txBody>
                  <a:tcPr marL="68580" marR="68580" marT="34290" marB="34290">
                    <a:lnB w="6350" cap="flat" cmpd="sng" algn="ctr">
                      <a:solidFill>
                        <a:schemeClr val="tx1"/>
                      </a:solidFill>
                      <a:prstDash val="solid"/>
                      <a:round/>
                      <a:headEnd type="none" w="med" len="med"/>
                      <a:tailEnd type="none" w="med" len="med"/>
                    </a:lnB>
                    <a:noFill/>
                  </a:tcPr>
                </a:tc>
                <a:tc>
                  <a:txBody>
                    <a:bodyPr/>
                    <a:lstStyle/>
                    <a:p>
                      <a:endParaRPr lang="en-US" sz="1050">
                        <a:latin typeface="Montserrat" panose="00000500000000000000" pitchFamily="2" charset="0"/>
                      </a:endParaRPr>
                    </a:p>
                  </a:txBody>
                  <a:tcPr marL="68580" marR="68580" marT="34290" marB="34290">
                    <a:lnB w="6350" cap="flat" cmpd="sng" algn="ctr">
                      <a:solidFill>
                        <a:schemeClr val="tx1"/>
                      </a:solidFill>
                      <a:prstDash val="solid"/>
                      <a:round/>
                      <a:headEnd type="none" w="med" len="med"/>
                      <a:tailEnd type="none" w="med" len="med"/>
                    </a:lnB>
                    <a:noFill/>
                  </a:tcPr>
                </a:tc>
                <a:tc>
                  <a:txBody>
                    <a:bodyPr/>
                    <a:lstStyle/>
                    <a:p>
                      <a:r>
                        <a:rPr lang="en-US" sz="1050" b="1">
                          <a:latin typeface="Montserrat" panose="00000500000000000000" pitchFamily="2" charset="0"/>
                        </a:rPr>
                        <a:t>$ % C3YA</a:t>
                      </a:r>
                    </a:p>
                  </a:txBody>
                  <a:tcPr marL="68580" marR="68580" marT="34290" marB="34290" anchor="b">
                    <a:lnB w="6350" cap="flat" cmpd="sng" algn="ctr">
                      <a:solidFill>
                        <a:schemeClr val="tx1"/>
                      </a:solidFill>
                      <a:prstDash val="solid"/>
                      <a:round/>
                      <a:headEnd type="none" w="med" len="med"/>
                      <a:tailEnd type="none" w="med" len="med"/>
                    </a:lnB>
                    <a:noFill/>
                  </a:tcPr>
                </a:tc>
                <a:tc>
                  <a:txBody>
                    <a:bodyPr/>
                    <a:lstStyle/>
                    <a:p>
                      <a:r>
                        <a:rPr lang="en-US" sz="1050" b="1">
                          <a:latin typeface="Montserrat" panose="00000500000000000000" pitchFamily="2" charset="0"/>
                        </a:rPr>
                        <a:t>$ Volume</a:t>
                      </a:r>
                    </a:p>
                  </a:txBody>
                  <a:tcPr marL="68580" marR="68580" marT="34290" marB="34290" anchor="b">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517713"/>
                  </a:ext>
                </a:extLst>
              </a:tr>
              <a:tr h="271059">
                <a:tc>
                  <a:txBody>
                    <a:bodyPr/>
                    <a:lstStyle/>
                    <a:p>
                      <a:endParaRPr lang="en-US" sz="1050">
                        <a:latin typeface="Montserrat" panose="00000500000000000000" pitchFamily="2" charset="0"/>
                      </a:endParaRPr>
                    </a:p>
                  </a:txBody>
                  <a:tcPr marL="68580" marR="68580" marT="34290" marB="34290">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1"/>
                    </a:solidFill>
                  </a:tcPr>
                </a:tc>
                <a:tc>
                  <a:txBody>
                    <a:bodyPr/>
                    <a:lstStyle/>
                    <a:p>
                      <a:r>
                        <a:rPr lang="en-US" sz="1000" b="1">
                          <a:latin typeface="Montserrat" panose="00000500000000000000" pitchFamily="2" charset="0"/>
                        </a:rPr>
                        <a:t>Total Store</a:t>
                      </a:r>
                    </a:p>
                  </a:txBody>
                  <a:tcPr marL="137160" marR="68580" marT="34290" marB="34290" anchor="ctr">
                    <a:lnL>
                      <a:noFill/>
                    </a:lnL>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r>
                        <a:rPr lang="en-US" sz="1050" b="1">
                          <a:latin typeface="Montserrat" panose="00000500000000000000" pitchFamily="2" charset="0"/>
                        </a:rPr>
                        <a:t>+22%</a:t>
                      </a:r>
                    </a:p>
                  </a:txBody>
                  <a:tcPr marL="68580" marR="68580" marT="34290" marB="34290" anchor="ct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endParaRPr lang="en-US" sz="1050" b="1">
                        <a:latin typeface="Montserrat" panose="00000500000000000000" pitchFamily="2" charset="0"/>
                      </a:endParaRPr>
                    </a:p>
                  </a:txBody>
                  <a:tcPr marL="68580" marR="68580" marT="34290" marB="34290" anchor="ct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99654254"/>
                  </a:ext>
                </a:extLst>
              </a:tr>
              <a:tr h="271059">
                <a:tc>
                  <a:txBody>
                    <a:bodyPr/>
                    <a:lstStyle/>
                    <a:p>
                      <a:endParaRPr lang="en-US" sz="1050">
                        <a:latin typeface="Montserrat" panose="00000500000000000000" pitchFamily="2" charset="0"/>
                      </a:endParaRPr>
                    </a:p>
                  </a:txBody>
                  <a:tcPr marL="68580" marR="68580" marT="34290" marB="34290">
                    <a:lnL>
                      <a:noFill/>
                    </a:lnL>
                    <a:lnR>
                      <a:noFill/>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000" b="1">
                          <a:latin typeface="Montserrat" panose="00000500000000000000" pitchFamily="2" charset="0"/>
                        </a:rPr>
                        <a:t>All Sustainable Packaging</a:t>
                      </a:r>
                    </a:p>
                  </a:txBody>
                  <a:tcPr marL="137160" marR="68580" marT="34290" marB="34290" anchor="ctr">
                    <a:lnL>
                      <a:noFill/>
                    </a:lnL>
                    <a:lnT w="9525"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1050" b="1">
                          <a:latin typeface="Montserrat" panose="00000500000000000000" pitchFamily="2" charset="0"/>
                        </a:rPr>
                        <a:t>+21%</a:t>
                      </a:r>
                    </a:p>
                  </a:txBody>
                  <a:tcPr marL="68580" marR="68580" marT="34290" marB="34290" anchor="ctr">
                    <a:lnT w="9525"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1050" b="1">
                          <a:latin typeface="Montserrat" panose="00000500000000000000" pitchFamily="2" charset="0"/>
                        </a:rPr>
                        <a:t>$65.9B</a:t>
                      </a:r>
                    </a:p>
                  </a:txBody>
                  <a:tcPr marL="68580" marR="68580" marT="34290" marB="34290" anchor="ctr">
                    <a:lnT w="9525"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5219236"/>
                  </a:ext>
                </a:extLst>
              </a:tr>
              <a:tr h="271059">
                <a:tc rowSpan="3">
                  <a:txBody>
                    <a:bodyPr/>
                    <a:lstStyle/>
                    <a:p>
                      <a:pPr algn="ctr"/>
                      <a:r>
                        <a:rPr lang="en-US" sz="1050" b="1">
                          <a:solidFill>
                            <a:schemeClr val="bg1"/>
                          </a:solidFill>
                          <a:latin typeface="Montserrat" panose="00000500000000000000" pitchFamily="2" charset="0"/>
                        </a:rPr>
                        <a:t>Proven </a:t>
                      </a:r>
                    </a:p>
                    <a:p>
                      <a:pPr algn="ctr"/>
                      <a:r>
                        <a:rPr lang="en-US" sz="1050" b="1">
                          <a:solidFill>
                            <a:schemeClr val="bg1"/>
                          </a:solidFill>
                          <a:latin typeface="Montserrat" panose="00000500000000000000" pitchFamily="2" charset="0"/>
                        </a:rPr>
                        <a:t>trends</a:t>
                      </a:r>
                    </a:p>
                  </a:txBody>
                  <a:tcPr marL="68580" marR="68580" marT="34290" marB="34290" vert="vert270" anchor="b">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000" b="1">
                          <a:latin typeface="Montserrat" panose="00000500000000000000" pitchFamily="2" charset="0"/>
                        </a:rPr>
                        <a:t>Recyclable</a:t>
                      </a:r>
                      <a:r>
                        <a:rPr lang="en-US" sz="1000" b="0" baseline="30000">
                          <a:latin typeface="Montserrat" panose="00000500000000000000" pitchFamily="2" charset="0"/>
                        </a:rPr>
                        <a:t>1</a:t>
                      </a:r>
                    </a:p>
                  </a:txBody>
                  <a:tcPr marL="137160" marR="68580" marT="34290" marB="34290" anchor="ct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+27%</a:t>
                      </a:r>
                    </a:p>
                  </a:txBody>
                  <a:tcPr marL="68580" marR="68580" marT="34290" marB="34290" anchor="ct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$291.1B</a:t>
                      </a:r>
                    </a:p>
                  </a:txBody>
                  <a:tcPr marL="68580" marR="68580" marT="34290" marB="34290" anchor="ct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alpha val="70000"/>
                      </a:schemeClr>
                    </a:solidFill>
                  </a:tcPr>
                </a:tc>
                <a:extLst>
                  <a:ext uri="{0D108BD9-81ED-4DB2-BD59-A6C34878D82A}">
                    <a16:rowId xmlns:a16="http://schemas.microsoft.com/office/drawing/2014/main" val="3495045797"/>
                  </a:ext>
                </a:extLst>
              </a:tr>
              <a:tr h="271059">
                <a:tc vMerge="1">
                  <a:txBody>
                    <a:bodyPr/>
                    <a:lstStyle/>
                    <a:p>
                      <a:endParaRPr lang="en-US" sz="1200">
                        <a:latin typeface="Montserrat" panose="00000500000000000000" pitchFamily="2" charset="0"/>
                      </a:endParaRPr>
                    </a:p>
                  </a:txBody>
                  <a:tcPr>
                    <a:lnT w="9525" cap="flat" cmpd="sng" algn="ctr">
                      <a:solidFill>
                        <a:schemeClr val="bg1">
                          <a:lumMod val="85000"/>
                        </a:schemeClr>
                      </a:solidFill>
                      <a:prstDash val="solid"/>
                      <a:round/>
                      <a:headEnd type="none" w="med" len="med"/>
                      <a:tailEnd type="none" w="med" len="med"/>
                    </a:lnT>
                    <a:solidFill>
                      <a:schemeClr val="tx1"/>
                    </a:solidFill>
                  </a:tcPr>
                </a:tc>
                <a:tc>
                  <a:txBody>
                    <a:bodyPr/>
                    <a:lstStyle/>
                    <a:p>
                      <a:r>
                        <a:rPr lang="en-US" sz="1000" b="1">
                          <a:latin typeface="Montserrat" panose="00000500000000000000" pitchFamily="2" charset="0"/>
                        </a:rPr>
                        <a:t>Recycled Packaging</a:t>
                      </a:r>
                    </a:p>
                  </a:txBody>
                  <a:tcPr marL="137160" marR="68580" marT="34290" marB="34290" anchor="ctr">
                    <a:lnL>
                      <a:noFill/>
                    </a:lnL>
                    <a:lnR>
                      <a:noFill/>
                    </a:lnR>
                    <a:lnT>
                      <a:noFill/>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+10%</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$35.3B</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lumMod val="85000"/>
                        <a:alpha val="70000"/>
                      </a:schemeClr>
                    </a:solidFill>
                  </a:tcPr>
                </a:tc>
                <a:extLst>
                  <a:ext uri="{0D108BD9-81ED-4DB2-BD59-A6C34878D82A}">
                    <a16:rowId xmlns:a16="http://schemas.microsoft.com/office/drawing/2014/main" val="2577257939"/>
                  </a:ext>
                </a:extLst>
              </a:tr>
              <a:tr h="271059">
                <a:tc vMerge="1">
                  <a:txBody>
                    <a:bodyPr/>
                    <a:lstStyle/>
                    <a:p>
                      <a:endParaRPr lang="en-US" sz="1200">
                        <a:latin typeface="Montserrat" panose="00000500000000000000" pitchFamily="2" charset="0"/>
                      </a:endParaRPr>
                    </a:p>
                  </a:txBody>
                  <a:tcPr>
                    <a:solidFill>
                      <a:schemeClr val="tx1"/>
                    </a:solidFill>
                  </a:tcPr>
                </a:tc>
                <a:tc>
                  <a:txBody>
                    <a:bodyPr/>
                    <a:lstStyle/>
                    <a:p>
                      <a:r>
                        <a:rPr lang="en-US" sz="1000" b="1">
                          <a:latin typeface="Montserrat" panose="00000500000000000000" pitchFamily="2" charset="0"/>
                        </a:rPr>
                        <a:t>Recycled Packaging Content</a:t>
                      </a:r>
                    </a:p>
                  </a:txBody>
                  <a:tcPr marL="137160" marR="68580" marT="34290" marB="3429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+10%</a:t>
                      </a:r>
                    </a:p>
                  </a:txBody>
                  <a:tcPr marL="68580" marR="68580" marT="34290" marB="3429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$25.6B</a:t>
                      </a:r>
                    </a:p>
                  </a:txBody>
                  <a:tcPr marL="68580" marR="68580" marT="34290" marB="3429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0000"/>
                      </a:schemeClr>
                    </a:solidFill>
                  </a:tcPr>
                </a:tc>
                <a:extLst>
                  <a:ext uri="{0D108BD9-81ED-4DB2-BD59-A6C34878D82A}">
                    <a16:rowId xmlns:a16="http://schemas.microsoft.com/office/drawing/2014/main" val="3194617140"/>
                  </a:ext>
                </a:extLst>
              </a:tr>
              <a:tr h="271059">
                <a:tc rowSpan="3">
                  <a:txBody>
                    <a:bodyPr/>
                    <a:lstStyle/>
                    <a:p>
                      <a:pPr algn="ctr"/>
                      <a:r>
                        <a:rPr lang="en-US" sz="1050" b="1">
                          <a:solidFill>
                            <a:schemeClr val="bg1"/>
                          </a:solidFill>
                          <a:latin typeface="Montserrat" panose="00000500000000000000" pitchFamily="2" charset="0"/>
                        </a:rPr>
                        <a:t>Growing trends</a:t>
                      </a:r>
                    </a:p>
                  </a:txBody>
                  <a:tcPr marL="68580" marR="68580" marT="34290" marB="34290" vert="vert270" anchor="b">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r>
                        <a:rPr lang="en-US" sz="1000" b="1">
                          <a:latin typeface="Montserrat" panose="00000500000000000000" pitchFamily="2" charset="0"/>
                        </a:rPr>
                        <a:t>Free from BPA</a:t>
                      </a:r>
                    </a:p>
                  </a:txBody>
                  <a:tcPr marL="137160" marR="68580" marT="34290" marB="34290" anchor="ctr">
                    <a:lnT w="9525" cap="flat" cmpd="sng" algn="ctr">
                      <a:noFill/>
                      <a:prstDash val="solid"/>
                      <a:round/>
                      <a:headEnd type="none" w="med" len="med"/>
                      <a:tailEnd type="none" w="med" len="med"/>
                    </a:lnT>
                    <a:noFill/>
                  </a:tcPr>
                </a:tc>
                <a:tc>
                  <a:txBody>
                    <a:bodyPr/>
                    <a:lstStyle/>
                    <a:p>
                      <a:r>
                        <a:rPr lang="en-US" sz="1050">
                          <a:latin typeface="Montserrat" panose="00000500000000000000" pitchFamily="2" charset="0"/>
                        </a:rPr>
                        <a:t>+31%</a:t>
                      </a:r>
                    </a:p>
                  </a:txBody>
                  <a:tcPr marL="68580" marR="68580" marT="34290" marB="34290" anchor="ctr">
                    <a:lnT w="9525" cap="flat" cmpd="sng" algn="ctr">
                      <a:noFill/>
                      <a:prstDash val="solid"/>
                      <a:round/>
                      <a:headEnd type="none" w="med" len="med"/>
                      <a:tailEnd type="none" w="med" len="med"/>
                    </a:lnT>
                    <a:noFill/>
                  </a:tcPr>
                </a:tc>
                <a:tc>
                  <a:txBody>
                    <a:bodyPr/>
                    <a:lstStyle/>
                    <a:p>
                      <a:r>
                        <a:rPr lang="en-US" sz="1050">
                          <a:latin typeface="Montserrat" panose="00000500000000000000" pitchFamily="2" charset="0"/>
                        </a:rPr>
                        <a:t>$16.0B</a:t>
                      </a:r>
                    </a:p>
                  </a:txBody>
                  <a:tcPr marL="68580" marR="68580" marT="34290" marB="34290" anchor="ctr">
                    <a:lnT w="9525" cap="flat" cmpd="sng" algn="ctr">
                      <a:noFill/>
                      <a:prstDash val="solid"/>
                      <a:round/>
                      <a:headEnd type="none" w="med" len="med"/>
                      <a:tailEnd type="none" w="med" len="med"/>
                    </a:lnT>
                    <a:noFill/>
                  </a:tcPr>
                </a:tc>
                <a:extLst>
                  <a:ext uri="{0D108BD9-81ED-4DB2-BD59-A6C34878D82A}">
                    <a16:rowId xmlns:a16="http://schemas.microsoft.com/office/drawing/2014/main" val="3756315760"/>
                  </a:ext>
                </a:extLst>
              </a:tr>
              <a:tr h="271059">
                <a:tc vMerge="1">
                  <a:txBody>
                    <a:bodyPr/>
                    <a:lstStyle/>
                    <a:p>
                      <a:endParaRPr lang="en-US"/>
                    </a:p>
                  </a:txBody>
                  <a:tcPr/>
                </a:tc>
                <a:tc>
                  <a:txBody>
                    <a:bodyPr/>
                    <a:lstStyle/>
                    <a:p>
                      <a:r>
                        <a:rPr lang="en-US" sz="1000" b="1">
                          <a:latin typeface="Montserrat" panose="00000500000000000000" pitchFamily="2" charset="0"/>
                        </a:rPr>
                        <a:t>100% recycled paperboard</a:t>
                      </a:r>
                    </a:p>
                  </a:txBody>
                  <a:tcPr marL="137160" marR="68580" marT="34290" marB="34290" anchor="ctr">
                    <a:noFill/>
                  </a:tcPr>
                </a:tc>
                <a:tc>
                  <a:txBody>
                    <a:bodyPr/>
                    <a:lstStyle/>
                    <a:p>
                      <a:r>
                        <a:rPr lang="en-US" sz="1050">
                          <a:latin typeface="Montserrat" panose="00000500000000000000" pitchFamily="2" charset="0"/>
                        </a:rPr>
                        <a:t>+10%</a:t>
                      </a:r>
                    </a:p>
                  </a:txBody>
                  <a:tcPr marL="68580" marR="68580" marT="34290" marB="34290" anchor="ctr">
                    <a:noFill/>
                  </a:tcPr>
                </a:tc>
                <a:tc>
                  <a:txBody>
                    <a:bodyPr/>
                    <a:lstStyle/>
                    <a:p>
                      <a:r>
                        <a:rPr lang="en-US" sz="1050">
                          <a:latin typeface="Montserrat" panose="00000500000000000000" pitchFamily="2" charset="0"/>
                        </a:rPr>
                        <a:t>$15.2B</a:t>
                      </a:r>
                    </a:p>
                  </a:txBody>
                  <a:tcPr marL="68580" marR="68580" marT="34290" marB="34290" anchor="ctr">
                    <a:noFill/>
                  </a:tcPr>
                </a:tc>
                <a:extLst>
                  <a:ext uri="{0D108BD9-81ED-4DB2-BD59-A6C34878D82A}">
                    <a16:rowId xmlns:a16="http://schemas.microsoft.com/office/drawing/2014/main" val="458383936"/>
                  </a:ext>
                </a:extLst>
              </a:tr>
              <a:tr h="271059">
                <a:tc vMerge="1">
                  <a:txBody>
                    <a:bodyPr/>
                    <a:lstStyle/>
                    <a:p>
                      <a:endParaRPr lang="en-US" sz="1200">
                        <a:latin typeface="Montserrat" panose="00000500000000000000" pitchFamily="2" charset="0"/>
                      </a:endParaRPr>
                    </a:p>
                  </a:txBody>
                  <a:tcPr>
                    <a:lnT w="9525" cap="flat" cmpd="sng" algn="ctr">
                      <a:solidFill>
                        <a:schemeClr val="bg1">
                          <a:lumMod val="85000"/>
                        </a:schemeClr>
                      </a:solidFill>
                      <a:prstDash val="solid"/>
                      <a:round/>
                      <a:headEnd type="none" w="med" len="med"/>
                      <a:tailEnd type="none" w="med" len="med"/>
                    </a:lnT>
                    <a:solidFill>
                      <a:schemeClr val="tx1"/>
                    </a:solidFill>
                  </a:tcPr>
                </a:tc>
                <a:tc>
                  <a:txBody>
                    <a:bodyPr/>
                    <a:lstStyle/>
                    <a:p>
                      <a:r>
                        <a:rPr lang="en-US" sz="1000" b="1" err="1">
                          <a:latin typeface="Montserrat" panose="00000500000000000000" pitchFamily="2" charset="0"/>
                        </a:rPr>
                        <a:t>Terracycle</a:t>
                      </a:r>
                      <a:endParaRPr lang="en-US" sz="1000" b="1">
                        <a:latin typeface="Montserrat" panose="00000500000000000000" pitchFamily="2" charset="0"/>
                      </a:endParaRPr>
                    </a:p>
                  </a:txBody>
                  <a:tcPr marL="137160" marR="68580" marT="34290" marB="34290" anchor="ctr">
                    <a:lnB w="9525" cap="flat" cmpd="sng" algn="ctr">
                      <a:noFill/>
                      <a:prstDash val="solid"/>
                      <a:round/>
                      <a:headEnd type="none" w="med" len="med"/>
                      <a:tailEnd type="none" w="med" len="med"/>
                    </a:lnB>
                    <a:noFill/>
                  </a:tcPr>
                </a:tc>
                <a:tc>
                  <a:txBody>
                    <a:bodyPr/>
                    <a:lstStyle/>
                    <a:p>
                      <a:r>
                        <a:rPr lang="en-US" sz="1050">
                          <a:latin typeface="Montserrat" panose="00000500000000000000" pitchFamily="2" charset="0"/>
                        </a:rPr>
                        <a:t>+37%</a:t>
                      </a:r>
                    </a:p>
                  </a:txBody>
                  <a:tcPr marL="68580" marR="68580" marT="34290" marB="34290" anchor="ctr">
                    <a:lnB w="9525" cap="flat" cmpd="sng" algn="ctr">
                      <a:noFill/>
                      <a:prstDash val="solid"/>
                      <a:round/>
                      <a:headEnd type="none" w="med" len="med"/>
                      <a:tailEnd type="none" w="med" len="med"/>
                    </a:lnB>
                    <a:noFill/>
                  </a:tcPr>
                </a:tc>
                <a:tc>
                  <a:txBody>
                    <a:bodyPr/>
                    <a:lstStyle/>
                    <a:p>
                      <a:r>
                        <a:rPr lang="en-US" sz="1050">
                          <a:latin typeface="Montserrat" panose="00000500000000000000" pitchFamily="2" charset="0"/>
                        </a:rPr>
                        <a:t>$7.8B</a:t>
                      </a:r>
                    </a:p>
                  </a:txBody>
                  <a:tcPr marL="68580" marR="68580" marT="34290" marB="34290" anchor="ctr">
                    <a:lnB w="9525" cap="flat" cmpd="sng" algn="ctr">
                      <a:noFill/>
                      <a:prstDash val="solid"/>
                      <a:round/>
                      <a:headEnd type="none" w="med" len="med"/>
                      <a:tailEnd type="none" w="med" len="med"/>
                    </a:lnB>
                    <a:noFill/>
                  </a:tcPr>
                </a:tc>
                <a:extLst>
                  <a:ext uri="{0D108BD9-81ED-4DB2-BD59-A6C34878D82A}">
                    <a16:rowId xmlns:a16="http://schemas.microsoft.com/office/drawing/2014/main" val="2270821666"/>
                  </a:ext>
                </a:extLst>
              </a:tr>
              <a:tr h="271059">
                <a:tc rowSpan="3">
                  <a:txBody>
                    <a:bodyPr/>
                    <a:lstStyle/>
                    <a:p>
                      <a:pPr algn="ctr"/>
                      <a:r>
                        <a:rPr lang="en-US" sz="1050" b="1">
                          <a:solidFill>
                            <a:schemeClr val="bg1"/>
                          </a:solidFill>
                          <a:latin typeface="Montserrat" panose="00000500000000000000" pitchFamily="2" charset="0"/>
                        </a:rPr>
                        <a:t>Developing trends</a:t>
                      </a:r>
                    </a:p>
                  </a:txBody>
                  <a:tcPr marL="68580" marR="68580" marT="34290" marB="34290" vert="vert270" anchor="b">
                    <a:lnL>
                      <a:noFill/>
                    </a:lnL>
                    <a:lnR>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000" b="1">
                          <a:latin typeface="Montserrat" panose="00000500000000000000" pitchFamily="2" charset="0"/>
                        </a:rPr>
                        <a:t>Tetra </a:t>
                      </a:r>
                      <a:r>
                        <a:rPr lang="en-US" sz="1000" b="1" err="1">
                          <a:latin typeface="Montserrat" panose="00000500000000000000" pitchFamily="2" charset="0"/>
                        </a:rPr>
                        <a:t>pak</a:t>
                      </a:r>
                      <a:r>
                        <a:rPr lang="en-US" sz="1000" b="1">
                          <a:latin typeface="Montserrat" panose="00000500000000000000" pitchFamily="2" charset="0"/>
                        </a:rPr>
                        <a:t> certified</a:t>
                      </a:r>
                    </a:p>
                  </a:txBody>
                  <a:tcPr marL="137160" marR="68580" marT="34290" marB="34290" anchor="ctr">
                    <a:lnL>
                      <a:noFill/>
                    </a:lnL>
                    <a:lnR>
                      <a:noFill/>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+35%</a:t>
                      </a:r>
                    </a:p>
                  </a:txBody>
                  <a:tcPr marL="68580" marR="68580" marT="34290" marB="34290" anchor="ctr">
                    <a:lnL>
                      <a:noFill/>
                    </a:lnL>
                    <a:lnR>
                      <a:noFill/>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$2.0B</a:t>
                      </a:r>
                    </a:p>
                  </a:txBody>
                  <a:tcPr marL="68580" marR="68580" marT="34290" marB="34290" anchor="ctr">
                    <a:lnL>
                      <a:noFill/>
                    </a:lnL>
                    <a:lnR>
                      <a:noFill/>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alpha val="70000"/>
                      </a:schemeClr>
                    </a:solidFill>
                  </a:tcPr>
                </a:tc>
                <a:extLst>
                  <a:ext uri="{0D108BD9-81ED-4DB2-BD59-A6C34878D82A}">
                    <a16:rowId xmlns:a16="http://schemas.microsoft.com/office/drawing/2014/main" val="1194493994"/>
                  </a:ext>
                </a:extLst>
              </a:tr>
              <a:tr h="271059">
                <a:tc vMerge="1">
                  <a:txBody>
                    <a:bodyPr/>
                    <a:lstStyle/>
                    <a:p>
                      <a:endParaRPr lang="en-US" sz="1200">
                        <a:latin typeface="Montserrat" panose="00000500000000000000" pitchFamily="2" charset="0"/>
                      </a:endParaRPr>
                    </a:p>
                  </a:txBody>
                  <a:tcPr>
                    <a:solidFill>
                      <a:schemeClr val="tx1"/>
                    </a:solidFill>
                  </a:tcPr>
                </a:tc>
                <a:tc>
                  <a:txBody>
                    <a:bodyPr/>
                    <a:lstStyle/>
                    <a:p>
                      <a:r>
                        <a:rPr lang="en-US" sz="1000" b="1">
                          <a:latin typeface="Montserrat" panose="00000500000000000000" pitchFamily="2" charset="0"/>
                        </a:rPr>
                        <a:t>Renewable Packaging Content</a:t>
                      </a:r>
                    </a:p>
                  </a:txBody>
                  <a:tcPr marL="137160" marR="68580" marT="34290" marB="34290" anchor="ctr">
                    <a:lnL>
                      <a:noFill/>
                    </a:lnL>
                    <a:lnR>
                      <a:noFill/>
                    </a:lnR>
                    <a:lnT>
                      <a:noFill/>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+99%</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$321.7M</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lumMod val="85000"/>
                        <a:alpha val="70000"/>
                      </a:schemeClr>
                    </a:solidFill>
                  </a:tcPr>
                </a:tc>
                <a:extLst>
                  <a:ext uri="{0D108BD9-81ED-4DB2-BD59-A6C34878D82A}">
                    <a16:rowId xmlns:a16="http://schemas.microsoft.com/office/drawing/2014/main" val="3523541842"/>
                  </a:ext>
                </a:extLst>
              </a:tr>
              <a:tr h="271059">
                <a:tc vMerge="1">
                  <a:txBody>
                    <a:bodyPr/>
                    <a:lstStyle/>
                    <a:p>
                      <a:endParaRPr lang="en-US" sz="1200">
                        <a:latin typeface="Montserrat" panose="00000500000000000000" pitchFamily="2" charset="0"/>
                      </a:endParaRPr>
                    </a:p>
                  </a:txBody>
                  <a:tcPr>
                    <a:solidFill>
                      <a:schemeClr val="tx1"/>
                    </a:solidFill>
                  </a:tcPr>
                </a:tc>
                <a:tc>
                  <a:txBody>
                    <a:bodyPr/>
                    <a:lstStyle/>
                    <a:p>
                      <a:r>
                        <a:rPr lang="en-US" sz="1000" b="1">
                          <a:latin typeface="Montserrat" panose="00000500000000000000" pitchFamily="2" charset="0"/>
                        </a:rPr>
                        <a:t>Plastic-Free</a:t>
                      </a:r>
                    </a:p>
                  </a:txBody>
                  <a:tcPr marL="137160" marR="68580" marT="34290" marB="3429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+142%</a:t>
                      </a:r>
                    </a:p>
                  </a:txBody>
                  <a:tcPr marL="68580" marR="68580" marT="34290" marB="3429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0000"/>
                      </a:schemeClr>
                    </a:solidFill>
                  </a:tcPr>
                </a:tc>
                <a:tc>
                  <a:txBody>
                    <a:bodyPr/>
                    <a:lstStyle/>
                    <a:p>
                      <a:r>
                        <a:rPr lang="en-US" sz="1050">
                          <a:latin typeface="Montserrat" panose="00000500000000000000" pitchFamily="2" charset="0"/>
                        </a:rPr>
                        <a:t>$219.6M</a:t>
                      </a:r>
                    </a:p>
                  </a:txBody>
                  <a:tcPr marL="68580" marR="68580" marT="34290" marB="34290"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0000"/>
                      </a:schemeClr>
                    </a:solidFill>
                  </a:tcPr>
                </a:tc>
                <a:extLst>
                  <a:ext uri="{0D108BD9-81ED-4DB2-BD59-A6C34878D82A}">
                    <a16:rowId xmlns:a16="http://schemas.microsoft.com/office/drawing/2014/main" val="2697848875"/>
                  </a:ext>
                </a:extLst>
              </a:tr>
            </a:tbl>
          </a:graphicData>
        </a:graphic>
      </p:graphicFrame>
      <p:sp>
        <p:nvSpPr>
          <p:cNvPr id="17" name="Google Shape;850;p55">
            <a:extLst>
              <a:ext uri="{FF2B5EF4-FFF2-40B4-BE49-F238E27FC236}">
                <a16:creationId xmlns:a16="http://schemas.microsoft.com/office/drawing/2014/main" id="{232B2DB4-ABF7-4183-A957-7E715DE2E64A}"/>
              </a:ext>
            </a:extLst>
          </p:cNvPr>
          <p:cNvSpPr txBox="1"/>
          <p:nvPr/>
        </p:nvSpPr>
        <p:spPr>
          <a:xfrm>
            <a:off x="354650" y="4253206"/>
            <a:ext cx="2969291" cy="172259"/>
          </a:xfrm>
          <a:prstGeom prst="rect">
            <a:avLst/>
          </a:prstGeom>
          <a:noFill/>
          <a:ln>
            <a:noFill/>
          </a:ln>
        </p:spPr>
        <p:txBody>
          <a:bodyPr spcFirstLastPara="1" wrap="square" lIns="0" tIns="34275" rIns="0" bIns="34275" anchor="t" anchorCtr="0">
            <a:noAutofit/>
          </a:bodyPr>
          <a:lstStyle/>
          <a:p>
            <a:pPr>
              <a:buSzPts val="1100"/>
            </a:pPr>
            <a:r>
              <a:rPr lang="en-US" sz="600" i="1">
                <a:latin typeface="Montserrat" panose="00000500000000000000" pitchFamily="2" charset="0"/>
                <a:ea typeface="Montserrat"/>
                <a:cs typeface="Montserrat"/>
                <a:sym typeface="Montserrat"/>
              </a:rPr>
              <a:t>‘Stated‘ claims on package</a:t>
            </a:r>
          </a:p>
        </p:txBody>
      </p:sp>
      <p:sp>
        <p:nvSpPr>
          <p:cNvPr id="10" name="Google Shape;2121;p127">
            <a:extLst>
              <a:ext uri="{FF2B5EF4-FFF2-40B4-BE49-F238E27FC236}">
                <a16:creationId xmlns:a16="http://schemas.microsoft.com/office/drawing/2014/main" id="{5D5AA02E-DEB2-44F7-8714-162B8AA7CC79}"/>
              </a:ext>
            </a:extLst>
          </p:cNvPr>
          <p:cNvSpPr txBox="1"/>
          <p:nvPr/>
        </p:nvSpPr>
        <p:spPr>
          <a:xfrm>
            <a:off x="6593950" y="1374045"/>
            <a:ext cx="2195400" cy="6171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5400" b="1">
                <a:solidFill>
                  <a:schemeClr val="bg1"/>
                </a:solidFill>
                <a:latin typeface="Arial" panose="020B0604020202020204" pitchFamily="34" charset="0"/>
                <a:ea typeface="Montserrat"/>
                <a:cs typeface="Arial" panose="020B0604020202020204" pitchFamily="34" charset="0"/>
                <a:sym typeface="Montserrat"/>
              </a:rPr>
              <a:t>20</a:t>
            </a:r>
            <a:endParaRPr sz="5400" b="1">
              <a:solidFill>
                <a:schemeClr val="bg1"/>
              </a:solidFill>
              <a:latin typeface="Arial" panose="020B0604020202020204" pitchFamily="34" charset="0"/>
              <a:ea typeface="Montserrat"/>
              <a:cs typeface="Arial" panose="020B0604020202020204" pitchFamily="34" charset="0"/>
              <a:sym typeface="Montserrat"/>
            </a:endParaRPr>
          </a:p>
        </p:txBody>
      </p:sp>
      <p:sp>
        <p:nvSpPr>
          <p:cNvPr id="13" name="Google Shape;2130;p127">
            <a:extLst>
              <a:ext uri="{FF2B5EF4-FFF2-40B4-BE49-F238E27FC236}">
                <a16:creationId xmlns:a16="http://schemas.microsoft.com/office/drawing/2014/main" id="{E2ADFD3E-1BD2-4E9A-9392-4A6C97A5FFF5}"/>
              </a:ext>
            </a:extLst>
          </p:cNvPr>
          <p:cNvSpPr txBox="1">
            <a:spLocks/>
          </p:cNvSpPr>
          <p:nvPr/>
        </p:nvSpPr>
        <p:spPr>
          <a:xfrm>
            <a:off x="6593950" y="2142506"/>
            <a:ext cx="2195400" cy="1415400"/>
          </a:xfrm>
          <a:prstGeom prst="rect">
            <a:avLst/>
          </a:prstGeom>
        </p:spPr>
        <p:txBody>
          <a:bodyPr spcFirstLastPara="1" vert="horz" wrap="square" lIns="0" tIns="91425" rIns="0" bIns="91425"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pPr marL="0" indent="0" defTabSz="914400">
              <a:spcAft>
                <a:spcPts val="400"/>
              </a:spcAft>
              <a:buClr>
                <a:schemeClr val="dk1"/>
              </a:buClr>
              <a:buSzPts val="1100"/>
            </a:pPr>
            <a:r>
              <a:rPr lang="en-US" sz="1800" kern="0">
                <a:solidFill>
                  <a:schemeClr val="bg1"/>
                </a:solidFill>
                <a:latin typeface="Arial" panose="020B0604020202020204" pitchFamily="34" charset="0"/>
                <a:ea typeface="Montserrat"/>
                <a:cs typeface="Arial" panose="020B0604020202020204" pitchFamily="34" charset="0"/>
                <a:sym typeface="Montserrat"/>
              </a:rPr>
              <a:t>of the largest CPG manufacturers have committed to </a:t>
            </a:r>
            <a:r>
              <a:rPr lang="en-US" sz="1800" b="1" kern="0">
                <a:solidFill>
                  <a:schemeClr val="accent6"/>
                </a:solidFill>
                <a:latin typeface="Arial" panose="020B0604020202020204" pitchFamily="34" charset="0"/>
                <a:ea typeface="Montserrat"/>
                <a:cs typeface="Arial" panose="020B0604020202020204" pitchFamily="34" charset="0"/>
                <a:sym typeface="Montserrat"/>
              </a:rPr>
              <a:t>100% recyclable packaging by 2030</a:t>
            </a:r>
            <a:r>
              <a:rPr lang="en-US" sz="1600" kern="0" baseline="50000">
                <a:solidFill>
                  <a:schemeClr val="bg1">
                    <a:lumMod val="50000"/>
                  </a:schemeClr>
                </a:solidFill>
                <a:latin typeface="Arial" panose="020B0604020202020204" pitchFamily="34" charset="0"/>
                <a:ea typeface="Montserrat"/>
                <a:cs typeface="Arial" panose="020B0604020202020204" pitchFamily="34" charset="0"/>
                <a:sym typeface="Montserrat"/>
              </a:rPr>
              <a:t>2</a:t>
            </a:r>
            <a:endParaRPr lang="en-US" sz="1800" kern="0" baseline="50000">
              <a:solidFill>
                <a:schemeClr val="bg1">
                  <a:lumMod val="50000"/>
                </a:schemeClr>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29484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969A2-107D-6D64-9EC2-0329EA7A03A2}"/>
              </a:ext>
            </a:extLst>
          </p:cNvPr>
          <p:cNvSpPr>
            <a:spLocks noGrp="1"/>
          </p:cNvSpPr>
          <p:nvPr>
            <p:ph type="title"/>
          </p:nvPr>
        </p:nvSpPr>
        <p:spPr/>
        <p:txBody>
          <a:bodyPr/>
          <a:lstStyle/>
          <a:p>
            <a:r>
              <a:rPr lang="en-US"/>
              <a:t>Consumers prefer to learn about a brand's ESG programs through news &amp; media coverage and product packaging</a:t>
            </a:r>
          </a:p>
        </p:txBody>
      </p:sp>
      <p:sp>
        <p:nvSpPr>
          <p:cNvPr id="5" name="Subtitle 4">
            <a:extLst>
              <a:ext uri="{FF2B5EF4-FFF2-40B4-BE49-F238E27FC236}">
                <a16:creationId xmlns:a16="http://schemas.microsoft.com/office/drawing/2014/main" id="{9265EC8C-EFD6-5B40-C4E2-3CF454721B79}"/>
              </a:ext>
            </a:extLst>
          </p:cNvPr>
          <p:cNvSpPr>
            <a:spLocks noGrp="1"/>
          </p:cNvSpPr>
          <p:nvPr>
            <p:ph type="subTitle" idx="3"/>
          </p:nvPr>
        </p:nvSpPr>
        <p:spPr/>
        <p:txBody>
          <a:bodyPr/>
          <a:lstStyle/>
          <a:p>
            <a:r>
              <a:rPr lang="en-US"/>
              <a:t>Source: Glow; Sample size n=11,507 US Adults, </a:t>
            </a:r>
            <a:r>
              <a:rPr lang="en-US" err="1"/>
              <a:t>nat</a:t>
            </a:r>
            <a:r>
              <a:rPr lang="en-US"/>
              <a:t> rep</a:t>
            </a:r>
          </a:p>
        </p:txBody>
      </p:sp>
      <p:sp>
        <p:nvSpPr>
          <p:cNvPr id="8" name="TextBox 7">
            <a:extLst>
              <a:ext uri="{FF2B5EF4-FFF2-40B4-BE49-F238E27FC236}">
                <a16:creationId xmlns:a16="http://schemas.microsoft.com/office/drawing/2014/main" id="{E29DE407-92F3-0920-7A1C-C0232DB26045}"/>
              </a:ext>
            </a:extLst>
          </p:cNvPr>
          <p:cNvSpPr txBox="1"/>
          <p:nvPr/>
        </p:nvSpPr>
        <p:spPr>
          <a:xfrm>
            <a:off x="54995" y="1030857"/>
            <a:ext cx="4575232"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solidFill>
                  <a:srgbClr val="555459"/>
                </a:solidFill>
                <a:latin typeface="Roboto"/>
                <a:ea typeface="Roboto"/>
                <a:cs typeface="Roboto"/>
              </a:rPr>
              <a:t>Where would you prefer to learn about a company or brand’s </a:t>
            </a:r>
            <a:br>
              <a:rPr lang="en-US" sz="1050">
                <a:solidFill>
                  <a:srgbClr val="555459"/>
                </a:solidFill>
                <a:latin typeface="Roboto"/>
                <a:ea typeface="Roboto"/>
                <a:cs typeface="Roboto"/>
              </a:rPr>
            </a:br>
            <a:r>
              <a:rPr lang="en-US" sz="1050">
                <a:solidFill>
                  <a:srgbClr val="555459"/>
                </a:solidFill>
                <a:latin typeface="Roboto"/>
                <a:ea typeface="Roboto"/>
                <a:cs typeface="Roboto"/>
              </a:rPr>
              <a:t>environmental and social programs and behavior?</a:t>
            </a:r>
            <a:endParaRPr lang="en-US" sz="1050"/>
          </a:p>
        </p:txBody>
      </p:sp>
      <p:pic>
        <p:nvPicPr>
          <p:cNvPr id="9" name="Picture 9" descr="Graphical user interface&#10;&#10;Description automatically generated">
            <a:extLst>
              <a:ext uri="{FF2B5EF4-FFF2-40B4-BE49-F238E27FC236}">
                <a16:creationId xmlns:a16="http://schemas.microsoft.com/office/drawing/2014/main" id="{C2569239-801D-BFA7-1A13-03BE87DD8AEB}"/>
              </a:ext>
            </a:extLst>
          </p:cNvPr>
          <p:cNvPicPr>
            <a:picLocks noChangeAspect="1"/>
          </p:cNvPicPr>
          <p:nvPr/>
        </p:nvPicPr>
        <p:blipFill>
          <a:blip r:embed="rId2"/>
          <a:stretch>
            <a:fillRect/>
          </a:stretch>
        </p:blipFill>
        <p:spPr>
          <a:xfrm>
            <a:off x="448575" y="1477454"/>
            <a:ext cx="3599371" cy="3407072"/>
          </a:xfrm>
          <a:prstGeom prst="rect">
            <a:avLst/>
          </a:prstGeom>
        </p:spPr>
      </p:pic>
      <p:sp>
        <p:nvSpPr>
          <p:cNvPr id="10" name="Rectangle 9">
            <a:extLst>
              <a:ext uri="{FF2B5EF4-FFF2-40B4-BE49-F238E27FC236}">
                <a16:creationId xmlns:a16="http://schemas.microsoft.com/office/drawing/2014/main" id="{6D83743A-4F37-F21D-D52A-EB64A1A3A840}"/>
              </a:ext>
            </a:extLst>
          </p:cNvPr>
          <p:cNvSpPr/>
          <p:nvPr/>
        </p:nvSpPr>
        <p:spPr>
          <a:xfrm>
            <a:off x="600615" y="1802919"/>
            <a:ext cx="3294212" cy="2587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3" name="Google Shape;2278;p140">
            <a:extLst>
              <a:ext uri="{FF2B5EF4-FFF2-40B4-BE49-F238E27FC236}">
                <a16:creationId xmlns:a16="http://schemas.microsoft.com/office/drawing/2014/main" id="{05B9A4A1-BD7F-AEA5-C9AD-234061D8636B}"/>
              </a:ext>
            </a:extLst>
          </p:cNvPr>
          <p:cNvCxnSpPr/>
          <p:nvPr/>
        </p:nvCxnSpPr>
        <p:spPr>
          <a:xfrm>
            <a:off x="4631528" y="1568415"/>
            <a:ext cx="4114800" cy="0"/>
          </a:xfrm>
          <a:prstGeom prst="straightConnector1">
            <a:avLst/>
          </a:prstGeom>
          <a:noFill/>
          <a:ln w="9525" cap="flat" cmpd="sng">
            <a:solidFill>
              <a:srgbClr val="333333"/>
            </a:solidFill>
            <a:prstDash val="solid"/>
            <a:round/>
            <a:headEnd type="none" w="med" len="med"/>
            <a:tailEnd type="none" w="med" len="med"/>
          </a:ln>
        </p:spPr>
      </p:cxnSp>
      <p:sp>
        <p:nvSpPr>
          <p:cNvPr id="14" name="Google Shape;2281;p140">
            <a:extLst>
              <a:ext uri="{FF2B5EF4-FFF2-40B4-BE49-F238E27FC236}">
                <a16:creationId xmlns:a16="http://schemas.microsoft.com/office/drawing/2014/main" id="{5B417B2D-9FB0-141B-ADCB-BCDB18BDD913}"/>
              </a:ext>
            </a:extLst>
          </p:cNvPr>
          <p:cNvSpPr txBox="1"/>
          <p:nvPr/>
        </p:nvSpPr>
        <p:spPr>
          <a:xfrm>
            <a:off x="4631528" y="1677317"/>
            <a:ext cx="4283158" cy="617100"/>
          </a:xfrm>
          <a:prstGeom prst="rect">
            <a:avLst/>
          </a:prstGeom>
          <a:noFill/>
          <a:ln>
            <a:noFill/>
          </a:ln>
        </p:spPr>
        <p:txBody>
          <a:bodyPr spcFirstLastPara="1" wrap="square" lIns="0"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200" b="1">
                <a:latin typeface="Montserrat"/>
                <a:sym typeface="Montserrat"/>
              </a:rPr>
              <a:t>How well are you communicating your ESG strategy to consumers?</a:t>
            </a:r>
            <a:endParaRPr lang="en-US" sz="1350"/>
          </a:p>
        </p:txBody>
      </p:sp>
      <p:sp>
        <p:nvSpPr>
          <p:cNvPr id="15" name="Google Shape;2284;p140">
            <a:extLst>
              <a:ext uri="{FF2B5EF4-FFF2-40B4-BE49-F238E27FC236}">
                <a16:creationId xmlns:a16="http://schemas.microsoft.com/office/drawing/2014/main" id="{51C24778-480E-314C-245E-5A41956D4FD1}"/>
              </a:ext>
            </a:extLst>
          </p:cNvPr>
          <p:cNvSpPr/>
          <p:nvPr/>
        </p:nvSpPr>
        <p:spPr>
          <a:xfrm rot="13500000">
            <a:off x="4009725" y="1823054"/>
            <a:ext cx="217647" cy="217647"/>
          </a:xfrm>
          <a:prstGeom prst="rtTriangle">
            <a:avLst/>
          </a:pr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Montserrat" panose="00000500000000000000" pitchFamily="2" charset="0"/>
            </a:endParaRPr>
          </a:p>
        </p:txBody>
      </p:sp>
      <p:sp>
        <p:nvSpPr>
          <p:cNvPr id="16" name="Google Shape;2282;p140">
            <a:extLst>
              <a:ext uri="{FF2B5EF4-FFF2-40B4-BE49-F238E27FC236}">
                <a16:creationId xmlns:a16="http://schemas.microsoft.com/office/drawing/2014/main" id="{D5F82A96-3058-8051-2494-C71A268C1748}"/>
              </a:ext>
            </a:extLst>
          </p:cNvPr>
          <p:cNvSpPr txBox="1"/>
          <p:nvPr/>
        </p:nvSpPr>
        <p:spPr>
          <a:xfrm>
            <a:off x="4627559" y="2456162"/>
            <a:ext cx="4283158" cy="2304541"/>
          </a:xfrm>
          <a:prstGeom prst="rect">
            <a:avLst/>
          </a:prstGeom>
          <a:noFill/>
          <a:ln>
            <a:noFill/>
          </a:ln>
        </p:spPr>
        <p:txBody>
          <a:bodyPr spcFirstLastPara="1" wrap="square" lIns="0" tIns="45700" rIns="0"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buClr>
                <a:schemeClr val="dk1"/>
              </a:buClr>
              <a:buSzPts val="1100"/>
            </a:pPr>
            <a:r>
              <a:rPr lang="en" sz="1200">
                <a:solidFill>
                  <a:schemeClr val="dk1"/>
                </a:solidFill>
                <a:latin typeface="Montserrat"/>
                <a:ea typeface="Montserrat"/>
                <a:cs typeface="Montserrat"/>
                <a:sym typeface="Montserrat"/>
              </a:rPr>
              <a:t>Product packaging claims give consumers the information they need at the shelf, at the time of purchase</a:t>
            </a:r>
            <a:endParaRPr lang="en" sz="1200">
              <a:solidFill>
                <a:schemeClr val="dk1"/>
              </a:solidFill>
              <a:latin typeface="Montserrat" panose="00000500000000000000" pitchFamily="2" charset="0"/>
              <a:ea typeface="Montserrat"/>
              <a:cs typeface="Montserrat"/>
            </a:endParaRPr>
          </a:p>
          <a:p>
            <a:pPr>
              <a:spcAft>
                <a:spcPts val="400"/>
              </a:spcAft>
              <a:buClr>
                <a:schemeClr val="dk1"/>
              </a:buClr>
              <a:buSzPts val="1100"/>
            </a:pPr>
            <a:endParaRPr lang="en-US" sz="1200">
              <a:latin typeface="Montserrat" panose="00000500000000000000" pitchFamily="2" charset="0"/>
              <a:ea typeface="Montserrat Light"/>
              <a:cs typeface="Montserrat Light"/>
              <a:sym typeface="Montserrat Light"/>
            </a:endParaRPr>
          </a:p>
          <a:p>
            <a:pPr>
              <a:spcAft>
                <a:spcPts val="400"/>
              </a:spcAft>
              <a:buClr>
                <a:schemeClr val="dk1"/>
              </a:buClr>
              <a:buSzPts val="1100"/>
            </a:pPr>
            <a:r>
              <a:rPr lang="en-US" sz="1200" b="1">
                <a:latin typeface="Montserrat"/>
                <a:ea typeface="Montserrat Light"/>
                <a:cs typeface="Montserrat Light"/>
                <a:sym typeface="Montserrat Light"/>
              </a:rPr>
              <a:t>Keep up with competition: </a:t>
            </a:r>
            <a:r>
              <a:rPr lang="en-US" sz="1200">
                <a:latin typeface="Montserrat"/>
                <a:ea typeface="Montserrat Light"/>
                <a:cs typeface="Montserrat Light"/>
                <a:sym typeface="Montserrat Light"/>
              </a:rPr>
              <a:t>Understand which claims and certifications are table stakes in your category and which claims and certifications will help your brand stand out vs competition</a:t>
            </a:r>
            <a:endParaRPr lang="en-US" sz="1200">
              <a:latin typeface="Montserrat"/>
              <a:ea typeface="Montserrat Light"/>
              <a:cs typeface="Montserrat Light"/>
            </a:endParaRPr>
          </a:p>
        </p:txBody>
      </p:sp>
    </p:spTree>
    <p:extLst>
      <p:ext uri="{BB962C8B-B14F-4D97-AF65-F5344CB8AC3E}">
        <p14:creationId xmlns:p14="http://schemas.microsoft.com/office/powerpoint/2010/main" val="1592203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3E85CFF-99A0-45E0-BF01-1B64D5D12324}"/>
              </a:ext>
            </a:extLst>
          </p:cNvPr>
          <p:cNvGraphicFramePr/>
          <p:nvPr>
            <p:extLst>
              <p:ext uri="{D42A27DB-BD31-4B8C-83A1-F6EECF244321}">
                <p14:modId xmlns:p14="http://schemas.microsoft.com/office/powerpoint/2010/main" val="3397481335"/>
              </p:ext>
            </p:extLst>
          </p:nvPr>
        </p:nvGraphicFramePr>
        <p:xfrm>
          <a:off x="1752280" y="886238"/>
          <a:ext cx="4057650" cy="37767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2A70396D-D7CF-4E26-9054-49F5AC1D5AED}"/>
              </a:ext>
            </a:extLst>
          </p:cNvPr>
          <p:cNvSpPr/>
          <p:nvPr/>
        </p:nvSpPr>
        <p:spPr>
          <a:xfrm>
            <a:off x="297180" y="1446849"/>
            <a:ext cx="3477652" cy="118872"/>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5AAE81A0-2BB2-4B86-AE6D-7EC9E90EA0AE}"/>
              </a:ext>
            </a:extLst>
          </p:cNvPr>
          <p:cNvSpPr>
            <a:spLocks noGrp="1"/>
          </p:cNvSpPr>
          <p:nvPr>
            <p:ph type="subTitle" idx="2"/>
          </p:nvPr>
        </p:nvSpPr>
        <p:spPr/>
        <p:txBody>
          <a:bodyPr/>
          <a:lstStyle/>
          <a:p>
            <a:r>
              <a:rPr lang="en-US" err="1"/>
              <a:t>NielsenIQ</a:t>
            </a:r>
            <a:r>
              <a:rPr lang="en-US"/>
              <a:t> Omnibus Survey, Dec 2021, Q4. To be called sustainable, which of the following actions should companies take? Please select all that apply.</a:t>
            </a:r>
          </a:p>
        </p:txBody>
      </p:sp>
      <p:sp>
        <p:nvSpPr>
          <p:cNvPr id="13" name="Title 12">
            <a:extLst>
              <a:ext uri="{FF2B5EF4-FFF2-40B4-BE49-F238E27FC236}">
                <a16:creationId xmlns:a16="http://schemas.microsoft.com/office/drawing/2014/main" id="{7B669755-1306-4954-8768-EF76D69E4208}"/>
              </a:ext>
            </a:extLst>
          </p:cNvPr>
          <p:cNvSpPr>
            <a:spLocks noGrp="1"/>
          </p:cNvSpPr>
          <p:nvPr>
            <p:ph type="title"/>
          </p:nvPr>
        </p:nvSpPr>
        <p:spPr>
          <a:xfrm>
            <a:off x="356616" y="292608"/>
            <a:ext cx="5453314" cy="393192"/>
          </a:xfrm>
        </p:spPr>
        <p:txBody>
          <a:bodyPr/>
          <a:lstStyle/>
          <a:p>
            <a:r>
              <a:rPr lang="en-US"/>
              <a:t>Consumers want companies to take action</a:t>
            </a:r>
          </a:p>
        </p:txBody>
      </p:sp>
      <p:sp>
        <p:nvSpPr>
          <p:cNvPr id="10" name="TextBox 9">
            <a:extLst>
              <a:ext uri="{FF2B5EF4-FFF2-40B4-BE49-F238E27FC236}">
                <a16:creationId xmlns:a16="http://schemas.microsoft.com/office/drawing/2014/main" id="{4DBD3869-2104-4B08-8CAF-FEDA12042950}"/>
              </a:ext>
            </a:extLst>
          </p:cNvPr>
          <p:cNvSpPr txBox="1"/>
          <p:nvPr/>
        </p:nvSpPr>
        <p:spPr>
          <a:xfrm>
            <a:off x="1023620" y="3150631"/>
            <a:ext cx="3339151" cy="738664"/>
          </a:xfrm>
          <a:prstGeom prst="rect">
            <a:avLst/>
          </a:prstGeom>
          <a:noFill/>
        </p:spPr>
        <p:txBody>
          <a:bodyPr wrap="square" lIns="0" rtlCol="0" anchor="ctr">
            <a:spAutoFit/>
          </a:bodyPr>
          <a:lstStyle/>
          <a:p>
            <a:r>
              <a:rPr lang="en-US" b="1" i="1">
                <a:solidFill>
                  <a:schemeClr val="tx1"/>
                </a:solidFill>
                <a:latin typeface="Montserrat" panose="00000500000000000000" pitchFamily="2" charset="0"/>
              </a:rPr>
              <a:t>To be called sustainable, which of the following actions should companies take?</a:t>
            </a:r>
          </a:p>
        </p:txBody>
      </p:sp>
      <p:graphicFrame>
        <p:nvGraphicFramePr>
          <p:cNvPr id="9" name="Table 8">
            <a:extLst>
              <a:ext uri="{FF2B5EF4-FFF2-40B4-BE49-F238E27FC236}">
                <a16:creationId xmlns:a16="http://schemas.microsoft.com/office/drawing/2014/main" id="{64836BB2-CD40-489D-926A-98A661E1663B}"/>
              </a:ext>
            </a:extLst>
          </p:cNvPr>
          <p:cNvGraphicFramePr>
            <a:graphicFrameLocks noGrp="1"/>
          </p:cNvGraphicFramePr>
          <p:nvPr>
            <p:extLst>
              <p:ext uri="{D42A27DB-BD31-4B8C-83A1-F6EECF244321}">
                <p14:modId xmlns:p14="http://schemas.microsoft.com/office/powerpoint/2010/main" val="3615185207"/>
              </p:ext>
            </p:extLst>
          </p:nvPr>
        </p:nvGraphicFramePr>
        <p:xfrm>
          <a:off x="-525779" y="872741"/>
          <a:ext cx="4285510" cy="1850864"/>
        </p:xfrm>
        <a:graphic>
          <a:graphicData uri="http://schemas.openxmlformats.org/drawingml/2006/table">
            <a:tbl>
              <a:tblPr>
                <a:tableStyleId>{5C22544A-7EE6-4342-B048-85BDC9FD1C3A}</a:tableStyleId>
              </a:tblPr>
              <a:tblGrid>
                <a:gridCol w="3977639">
                  <a:extLst>
                    <a:ext uri="{9D8B030D-6E8A-4147-A177-3AD203B41FA5}">
                      <a16:colId xmlns:a16="http://schemas.microsoft.com/office/drawing/2014/main" val="4256657116"/>
                    </a:ext>
                  </a:extLst>
                </a:gridCol>
                <a:gridCol w="307871">
                  <a:extLst>
                    <a:ext uri="{9D8B030D-6E8A-4147-A177-3AD203B41FA5}">
                      <a16:colId xmlns:a16="http://schemas.microsoft.com/office/drawing/2014/main" val="3474956308"/>
                    </a:ext>
                  </a:extLst>
                </a:gridCol>
              </a:tblGrid>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the amount of plastic in packaging</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53%</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777471"/>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Be efficient, eliminate material waste</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51%</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9649299"/>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Use sustainable packaging materials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46%</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9111235"/>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production waste, reintroducing it into manufacturing cycle</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44%</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6194250"/>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the packaging of products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44%</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4223368"/>
                  </a:ext>
                </a:extLst>
              </a:tr>
              <a:tr h="112828">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Reduce the amount of CO2 emitted</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37%</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9684226"/>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the amount of energy used in the production process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33%</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3115000"/>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the amount of water used in the production cycle</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30%</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8632213"/>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Only use sustainable suppliers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22%</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8165690"/>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Reduce transport required for raw materials/ end product distribution</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22%</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9828328"/>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Only use locally sourced materials/ingredients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21%</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6589505"/>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Produce close to the markets where products are sold</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20%</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933205"/>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Don’t know/Not sure </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19%</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436749"/>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Only use local suppliers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18%</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1829614"/>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Be active in charitable engagements</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16%</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2095456"/>
                  </a:ext>
                </a:extLst>
              </a:tr>
              <a:tr h="112828">
                <a:tc>
                  <a:txBody>
                    <a:bodyPr/>
                    <a:lstStyle/>
                    <a:p>
                      <a:pPr algn="r" fontAlgn="b"/>
                      <a:r>
                        <a:rPr lang="en-US" sz="750" b="0" u="none" strike="noStrike">
                          <a:solidFill>
                            <a:schemeClr val="tx1"/>
                          </a:solidFill>
                          <a:effectLst/>
                          <a:latin typeface="Arial" panose="020B0604020202020204" pitchFamily="34" charset="0"/>
                          <a:cs typeface="Arial" panose="020B0604020202020204" pitchFamily="34" charset="0"/>
                        </a:rPr>
                        <a:t>Other</a:t>
                      </a:r>
                      <a:endParaRPr lang="en-US" sz="750" b="0"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750" b="1" u="none" strike="noStrike">
                          <a:solidFill>
                            <a:schemeClr val="tx1"/>
                          </a:solidFill>
                          <a:effectLst/>
                          <a:latin typeface="Arial" panose="020B0604020202020204" pitchFamily="34" charset="0"/>
                          <a:cs typeface="Arial" panose="020B0604020202020204" pitchFamily="34" charset="0"/>
                        </a:rPr>
                        <a:t>1%</a:t>
                      </a:r>
                      <a:endParaRPr lang="en-US" sz="750" b="1" i="0" u="none" strike="noStrike">
                        <a:solidFill>
                          <a:schemeClr val="tx1"/>
                        </a:solidFill>
                        <a:effectLst/>
                        <a:latin typeface="Arial" panose="020B0604020202020204" pitchFamily="34" charset="0"/>
                        <a:cs typeface="Arial" panose="020B0604020202020204" pitchFamily="34" charset="0"/>
                      </a:endParaRPr>
                    </a:p>
                  </a:txBody>
                  <a:tcPr marL="1379" marR="1379" marT="137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512471"/>
                  </a:ext>
                </a:extLst>
              </a:tr>
            </a:tbl>
          </a:graphicData>
        </a:graphic>
      </p:graphicFrame>
      <p:pic>
        <p:nvPicPr>
          <p:cNvPr id="7" name="Picture 6">
            <a:extLst>
              <a:ext uri="{FF2B5EF4-FFF2-40B4-BE49-F238E27FC236}">
                <a16:creationId xmlns:a16="http://schemas.microsoft.com/office/drawing/2014/main" id="{65332EFF-10C1-3003-4733-D5B328287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3429000" cy="5143500"/>
          </a:xfrm>
          <a:prstGeom prst="rect">
            <a:avLst/>
          </a:prstGeom>
        </p:spPr>
      </p:pic>
      <p:pic>
        <p:nvPicPr>
          <p:cNvPr id="12" name="Picture 11">
            <a:extLst>
              <a:ext uri="{FF2B5EF4-FFF2-40B4-BE49-F238E27FC236}">
                <a16:creationId xmlns:a16="http://schemas.microsoft.com/office/drawing/2014/main" id="{BDBA3248-D3CE-6F57-56B7-DCAE231D3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101" y="0"/>
            <a:ext cx="3527373" cy="5143500"/>
          </a:xfrm>
          <a:prstGeom prst="rect">
            <a:avLst/>
          </a:prstGeom>
        </p:spPr>
      </p:pic>
      <p:sp>
        <p:nvSpPr>
          <p:cNvPr id="14" name="Rectangle 13">
            <a:extLst>
              <a:ext uri="{FF2B5EF4-FFF2-40B4-BE49-F238E27FC236}">
                <a16:creationId xmlns:a16="http://schemas.microsoft.com/office/drawing/2014/main" id="{36941189-ED44-1B9B-FDBB-08F2C3E4D1D7}"/>
              </a:ext>
            </a:extLst>
          </p:cNvPr>
          <p:cNvSpPr/>
          <p:nvPr/>
        </p:nvSpPr>
        <p:spPr>
          <a:xfrm>
            <a:off x="5727441" y="-24369"/>
            <a:ext cx="3527372" cy="5167869"/>
          </a:xfrm>
          <a:prstGeom prst="rect">
            <a:avLst/>
          </a:prstGeom>
          <a:solidFill>
            <a:srgbClr val="CECEC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502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outdoor&#10;&#10;Description automatically generated">
            <a:extLst>
              <a:ext uri="{FF2B5EF4-FFF2-40B4-BE49-F238E27FC236}">
                <a16:creationId xmlns:a16="http://schemas.microsoft.com/office/drawing/2014/main" id="{6F26B907-6F4B-45D9-8265-D5843503E898}"/>
              </a:ext>
            </a:extLst>
          </p:cNvPr>
          <p:cNvPicPr>
            <a:picLocks noChangeAspect="1"/>
          </p:cNvPicPr>
          <p:nvPr/>
        </p:nvPicPr>
        <p:blipFill rotWithShape="1">
          <a:blip r:embed="rId3">
            <a:alphaModFix amt="95000"/>
            <a:extLst>
              <a:ext uri="{28A0092B-C50C-407E-A947-70E740481C1C}">
                <a14:useLocalDpi xmlns:a14="http://schemas.microsoft.com/office/drawing/2010/main" val="0"/>
              </a:ext>
            </a:extLst>
          </a:blip>
          <a:srcRect t="18372" b="18584"/>
          <a:stretch/>
        </p:blipFill>
        <p:spPr>
          <a:xfrm>
            <a:off x="361950" y="321164"/>
            <a:ext cx="5094768" cy="2185004"/>
          </a:xfrm>
          <a:prstGeom prst="rect">
            <a:avLst/>
          </a:prstGeom>
        </p:spPr>
      </p:pic>
      <p:sp>
        <p:nvSpPr>
          <p:cNvPr id="35" name="Rectangle 34">
            <a:extLst>
              <a:ext uri="{FF2B5EF4-FFF2-40B4-BE49-F238E27FC236}">
                <a16:creationId xmlns:a16="http://schemas.microsoft.com/office/drawing/2014/main" id="{BAA9B369-A9D8-4B2B-BED2-4928A04E710D}"/>
              </a:ext>
            </a:extLst>
          </p:cNvPr>
          <p:cNvSpPr/>
          <p:nvPr/>
        </p:nvSpPr>
        <p:spPr>
          <a:xfrm>
            <a:off x="361949" y="318071"/>
            <a:ext cx="2650745" cy="181588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79F95914-7B4A-437B-B7A1-C2851C3484AB}"/>
              </a:ext>
            </a:extLst>
          </p:cNvPr>
          <p:cNvSpPr/>
          <p:nvPr/>
        </p:nvSpPr>
        <p:spPr>
          <a:xfrm>
            <a:off x="354649" y="2598420"/>
            <a:ext cx="5102557" cy="2095500"/>
          </a:xfrm>
          <a:prstGeom prst="rect">
            <a:avLst/>
          </a:prstGeom>
          <a:gradFill>
            <a:gsLst>
              <a:gs pos="100000">
                <a:srgbClr val="D9D9D9">
                  <a:alpha val="50000"/>
                </a:srgbClr>
              </a:gs>
              <a:gs pos="100000">
                <a:schemeClr val="bg1">
                  <a:shade val="67500"/>
                  <a:satMod val="115000"/>
                </a:schemeClr>
              </a:gs>
              <a:gs pos="0">
                <a:schemeClr val="bg1">
                  <a:shade val="100000"/>
                  <a:satMod val="11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48" name="Table 2">
            <a:extLst>
              <a:ext uri="{FF2B5EF4-FFF2-40B4-BE49-F238E27FC236}">
                <a16:creationId xmlns:a16="http://schemas.microsoft.com/office/drawing/2014/main" id="{D13C8074-8500-4387-A8BD-60065213FF56}"/>
              </a:ext>
            </a:extLst>
          </p:cNvPr>
          <p:cNvGraphicFramePr>
            <a:graphicFrameLocks noGrp="1"/>
          </p:cNvGraphicFramePr>
          <p:nvPr/>
        </p:nvGraphicFramePr>
        <p:xfrm>
          <a:off x="5875034" y="787454"/>
          <a:ext cx="2724263" cy="3705065"/>
        </p:xfrm>
        <a:graphic>
          <a:graphicData uri="http://schemas.openxmlformats.org/drawingml/2006/table">
            <a:tbl>
              <a:tblPr firstRow="1" bandRow="1">
                <a:tableStyleId>{2D5ABB26-0587-4C30-8999-92F81FD0307C}</a:tableStyleId>
              </a:tblPr>
              <a:tblGrid>
                <a:gridCol w="407470">
                  <a:extLst>
                    <a:ext uri="{9D8B030D-6E8A-4147-A177-3AD203B41FA5}">
                      <a16:colId xmlns:a16="http://schemas.microsoft.com/office/drawing/2014/main" val="906504023"/>
                    </a:ext>
                  </a:extLst>
                </a:gridCol>
                <a:gridCol w="2316793">
                  <a:extLst>
                    <a:ext uri="{9D8B030D-6E8A-4147-A177-3AD203B41FA5}">
                      <a16:colId xmlns:a16="http://schemas.microsoft.com/office/drawing/2014/main" val="2227891266"/>
                    </a:ext>
                  </a:extLst>
                </a:gridCol>
              </a:tblGrid>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Consumer sentiment</a:t>
                      </a:r>
                      <a:endParaRPr lang="en-US" sz="1400" b="1">
                        <a:solidFill>
                          <a:schemeClr val="tx1"/>
                        </a:solidFill>
                        <a:latin typeface="Arial" panose="020B0604020202020204" pitchFamily="34" charset="0"/>
                        <a:cs typeface="Arial" panose="020B0604020202020204" pitchFamily="34" charset="0"/>
                      </a:endParaRPr>
                    </a:p>
                  </a:txBody>
                  <a:tcPr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25733208"/>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Social movement</a:t>
                      </a:r>
                      <a:endParaRPr lang="en-US" sz="1400" b="1">
                        <a:solidFill>
                          <a:schemeClr val="tx1"/>
                        </a:solidFill>
                        <a:latin typeface="Arial" panose="020B0604020202020204" pitchFamily="34" charset="0"/>
                        <a:cs typeface="Arial" panose="020B0604020202020204" pitchFamily="34"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0152006"/>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Governance</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4315293"/>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Weight of </a:t>
                      </a:r>
                      <a:r>
                        <a:rPr lang="en-US" sz="1400" b="1">
                          <a:solidFill>
                            <a:schemeClr val="tx1"/>
                          </a:solidFill>
                          <a:latin typeface="Arial" panose="020B0604020202020204" pitchFamily="34" charset="0"/>
                          <a:cs typeface="Arial" panose="020B0604020202020204" pitchFamily="34" charset="0"/>
                        </a:rPr>
                        <a:t>I</a:t>
                      </a:r>
                      <a:r>
                        <a:rPr lang="en-VN" sz="1400" b="1">
                          <a:solidFill>
                            <a:schemeClr val="tx1"/>
                          </a:solidFill>
                          <a:latin typeface="Arial" panose="020B0604020202020204" pitchFamily="34" charset="0"/>
                          <a:cs typeface="Arial" panose="020B0604020202020204" pitchFamily="34" charset="0"/>
                        </a:rPr>
                        <a:t>nvestment</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7504712"/>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Scalabilit</a:t>
                      </a:r>
                      <a:r>
                        <a:rPr lang="en-US" sz="1400" b="1">
                          <a:solidFill>
                            <a:schemeClr val="tx1"/>
                          </a:solidFill>
                          <a:latin typeface="Arial" panose="020B0604020202020204" pitchFamily="34" charset="0"/>
                          <a:cs typeface="Arial" panose="020B0604020202020204" pitchFamily="34" charset="0"/>
                        </a:rPr>
                        <a:t>y</a:t>
                      </a:r>
                      <a:endParaRPr lang="en-VN" sz="1400" b="1">
                        <a:solidFill>
                          <a:schemeClr val="tx1"/>
                        </a:solidFill>
                        <a:latin typeface="Arial" panose="020B0604020202020204" pitchFamily="34" charset="0"/>
                        <a:cs typeface="Arial" panose="020B0604020202020204" pitchFamily="34"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7761571"/>
                  </a:ext>
                </a:extLst>
              </a:tr>
              <a:tr h="529295">
                <a:tc>
                  <a:txBody>
                    <a:bodyPr/>
                    <a:lstStyle/>
                    <a:p>
                      <a:pPr algn="ctr"/>
                      <a:endParaRPr lang="en-US"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en-US" sz="1400" b="1">
                          <a:solidFill>
                            <a:schemeClr val="tx1"/>
                          </a:solidFill>
                          <a:latin typeface="Arial" panose="020B0604020202020204" pitchFamily="34" charset="0"/>
                          <a:cs typeface="Arial" panose="020B0604020202020204" pitchFamily="34" charset="0"/>
                        </a:rPr>
                        <a:t>Readiness</a:t>
                      </a:r>
                      <a:endParaRPr lang="en-US" sz="1400" b="1">
                        <a:solidFill>
                          <a:schemeClr val="tx1"/>
                        </a:solidFill>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98180270"/>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Competitive</a:t>
                      </a:r>
                      <a:r>
                        <a:rPr lang="en-US" sz="1400" b="1">
                          <a:solidFill>
                            <a:schemeClr val="tx1"/>
                          </a:solidFill>
                          <a:latin typeface="Arial" panose="020B0604020202020204" pitchFamily="34" charset="0"/>
                          <a:cs typeface="Arial" panose="020B0604020202020204" pitchFamily="34" charset="0"/>
                        </a:rPr>
                        <a:t> </a:t>
                      </a:r>
                      <a:r>
                        <a:rPr lang="en-VN" sz="1400" b="1">
                          <a:solidFill>
                            <a:schemeClr val="tx1"/>
                          </a:solidFill>
                          <a:latin typeface="Arial" panose="020B0604020202020204" pitchFamily="34" charset="0"/>
                          <a:cs typeface="Arial" panose="020B0604020202020204" pitchFamily="34" charset="0"/>
                        </a:rPr>
                        <a:t>advantage</a:t>
                      </a:r>
                    </a:p>
                  </a:txBody>
                  <a:tcPr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4008995895"/>
                  </a:ext>
                </a:extLst>
              </a:tr>
            </a:tbl>
          </a:graphicData>
        </a:graphic>
      </p:graphicFrame>
      <p:grpSp>
        <p:nvGrpSpPr>
          <p:cNvPr id="6" name="Group 5">
            <a:extLst>
              <a:ext uri="{FF2B5EF4-FFF2-40B4-BE49-F238E27FC236}">
                <a16:creationId xmlns:a16="http://schemas.microsoft.com/office/drawing/2014/main" id="{797C770B-06C7-4901-B4A7-A22716F76064}"/>
              </a:ext>
            </a:extLst>
          </p:cNvPr>
          <p:cNvGrpSpPr/>
          <p:nvPr/>
        </p:nvGrpSpPr>
        <p:grpSpPr>
          <a:xfrm>
            <a:off x="354649" y="2700199"/>
            <a:ext cx="4971732" cy="535531"/>
            <a:chOff x="354649" y="2700199"/>
            <a:chExt cx="4702096" cy="535531"/>
          </a:xfrm>
        </p:grpSpPr>
        <p:sp>
          <p:nvSpPr>
            <p:cNvPr id="46" name="Google Shape;2716;p320">
              <a:extLst>
                <a:ext uri="{FF2B5EF4-FFF2-40B4-BE49-F238E27FC236}">
                  <a16:creationId xmlns:a16="http://schemas.microsoft.com/office/drawing/2014/main" id="{B63764A1-C504-4F62-B79F-883AFA3CC819}"/>
                </a:ext>
              </a:extLst>
            </p:cNvPr>
            <p:cNvSpPr txBox="1"/>
            <p:nvPr/>
          </p:nvSpPr>
          <p:spPr>
            <a:xfrm>
              <a:off x="1734140" y="2703292"/>
              <a:ext cx="3322605" cy="529345"/>
            </a:xfrm>
            <a:prstGeom prst="rect">
              <a:avLst/>
            </a:prstGeom>
            <a:noFill/>
            <a:ln>
              <a:noFill/>
            </a:ln>
          </p:spPr>
          <p:txBody>
            <a:bodyPr spcFirstLastPara="1" wrap="square" lIns="91440" tIns="91425" rIns="91425" bIns="91425" anchor="ctr" anchorCtr="0">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Want companies to reduce the amount of CO</a:t>
              </a:r>
              <a:r>
                <a:rPr kumimoji="0" lang="en-US" sz="1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2</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 emitted</a:t>
              </a:r>
            </a:p>
          </p:txBody>
        </p:sp>
        <p:sp>
          <p:nvSpPr>
            <p:cNvPr id="18" name="TextBox 17">
              <a:extLst>
                <a:ext uri="{FF2B5EF4-FFF2-40B4-BE49-F238E27FC236}">
                  <a16:creationId xmlns:a16="http://schemas.microsoft.com/office/drawing/2014/main" id="{8C1FD2BA-6B3C-4DCF-BE02-EA6B9D3D262E}"/>
                </a:ext>
              </a:extLst>
            </p:cNvPr>
            <p:cNvSpPr txBox="1"/>
            <p:nvPr/>
          </p:nvSpPr>
          <p:spPr>
            <a:xfrm>
              <a:off x="354649" y="2700199"/>
              <a:ext cx="1512251" cy="535531"/>
            </a:xfrm>
            <a:prstGeom prst="rect">
              <a:avLst/>
            </a:prstGeom>
            <a:noFill/>
          </p:spPr>
          <p:txBody>
            <a:bodyPr wrap="square" lIns="182880" anchor="ctr">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36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+37% </a:t>
              </a:r>
            </a:p>
          </p:txBody>
        </p:sp>
      </p:grpSp>
      <p:sp>
        <p:nvSpPr>
          <p:cNvPr id="26" name="Rectangle 25">
            <a:extLst>
              <a:ext uri="{FF2B5EF4-FFF2-40B4-BE49-F238E27FC236}">
                <a16:creationId xmlns:a16="http://schemas.microsoft.com/office/drawing/2014/main" id="{3000BDB5-55C2-4E9F-83BA-7DC6853E44EB}"/>
              </a:ext>
            </a:extLst>
          </p:cNvPr>
          <p:cNvSpPr/>
          <p:nvPr/>
        </p:nvSpPr>
        <p:spPr>
          <a:xfrm>
            <a:off x="5852174" y="324478"/>
            <a:ext cx="2650745" cy="400110"/>
          </a:xfrm>
          <a:prstGeom prst="rect">
            <a:avLst/>
          </a:prstGeom>
        </p:spPr>
        <p:txBody>
          <a:bodyPr wrap="square" lIns="0" t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346"/>
                </a:solidFill>
                <a:effectLst/>
                <a:uLnTx/>
                <a:uFillTx/>
                <a:latin typeface="Arial" panose="020B0604020202020204" pitchFamily="34" charset="0"/>
                <a:ea typeface="+mn-ea"/>
                <a:cs typeface="Arial" panose="020B0604020202020204" pitchFamily="34" charset="0"/>
              </a:rPr>
              <a:t>Ratings</a:t>
            </a:r>
            <a:endParaRPr kumimoji="0" lang="en-VN" sz="2000" b="1" i="0" u="none" strike="noStrike" kern="1200" cap="none" spc="0" normalizeH="0" baseline="0" noProof="0">
              <a:ln>
                <a:noFill/>
              </a:ln>
              <a:solidFill>
                <a:srgbClr val="00A346"/>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81B85701-272D-4B3C-A201-60EF4DEE8269}"/>
              </a:ext>
            </a:extLst>
          </p:cNvPr>
          <p:cNvSpPr/>
          <p:nvPr/>
        </p:nvSpPr>
        <p:spPr>
          <a:xfrm>
            <a:off x="5875034" y="906388"/>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1E10FFDF-37C4-4866-B35E-0BFFF9793E2F}"/>
              </a:ext>
            </a:extLst>
          </p:cNvPr>
          <p:cNvSpPr/>
          <p:nvPr/>
        </p:nvSpPr>
        <p:spPr>
          <a:xfrm>
            <a:off x="5875034" y="1432026"/>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2C48FD47-2EDF-461F-BF73-75C6C1450497}"/>
              </a:ext>
            </a:extLst>
          </p:cNvPr>
          <p:cNvSpPr/>
          <p:nvPr/>
        </p:nvSpPr>
        <p:spPr>
          <a:xfrm>
            <a:off x="5875034" y="1957664"/>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2" name="Straight Connector 51">
            <a:extLst>
              <a:ext uri="{FF2B5EF4-FFF2-40B4-BE49-F238E27FC236}">
                <a16:creationId xmlns:a16="http://schemas.microsoft.com/office/drawing/2014/main" id="{EAEE3987-C0CE-4571-8212-4AB2B2DF2E9E}"/>
              </a:ext>
            </a:extLst>
          </p:cNvPr>
          <p:cNvCxnSpPr>
            <a:cxnSpLocks/>
          </p:cNvCxnSpPr>
          <p:nvPr/>
        </p:nvCxnSpPr>
        <p:spPr>
          <a:xfrm>
            <a:off x="533400" y="3375443"/>
            <a:ext cx="46101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28EDDE0-B430-4EED-AD7D-E7694435D687}"/>
              </a:ext>
            </a:extLst>
          </p:cNvPr>
          <p:cNvGrpSpPr/>
          <p:nvPr/>
        </p:nvGrpSpPr>
        <p:grpSpPr>
          <a:xfrm>
            <a:off x="369889" y="3725288"/>
            <a:ext cx="4618490" cy="824811"/>
            <a:chOff x="369889" y="3725288"/>
            <a:chExt cx="4618490" cy="824811"/>
          </a:xfrm>
        </p:grpSpPr>
        <p:sp>
          <p:nvSpPr>
            <p:cNvPr id="45" name="Google Shape;2716;p320">
              <a:extLst>
                <a:ext uri="{FF2B5EF4-FFF2-40B4-BE49-F238E27FC236}">
                  <a16:creationId xmlns:a16="http://schemas.microsoft.com/office/drawing/2014/main" id="{B2B102CA-5D53-40CB-AF48-FDE8FE43E741}"/>
                </a:ext>
              </a:extLst>
            </p:cNvPr>
            <p:cNvSpPr txBox="1"/>
            <p:nvPr/>
          </p:nvSpPr>
          <p:spPr>
            <a:xfrm>
              <a:off x="2059277" y="3725288"/>
              <a:ext cx="1380246" cy="652456"/>
            </a:xfrm>
            <a:prstGeom prst="rect">
              <a:avLst/>
            </a:prstGeom>
            <a:noFill/>
            <a:ln>
              <a:noFill/>
            </a:ln>
          </p:spPr>
          <p:txBody>
            <a:bodyPr spcFirstLastPara="1" wrap="square" lIns="91440" tIns="91425" rIns="91425" bIns="91425" anchor="t" anchorCtr="0">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a:t>
              </a:r>
              <a:r>
                <a:rPr lang="en" sz="2400" b="1" kern="1200">
                  <a:solidFill>
                    <a:srgbClr val="00A346"/>
                  </a:solidFill>
                  <a:latin typeface="Arial" panose="020B0604020202020204" pitchFamily="34" charset="0"/>
                  <a:ea typeface="Montserrat"/>
                  <a:cs typeface="Arial" panose="020B0604020202020204" pitchFamily="34" charset="0"/>
                  <a:sym typeface="Montserrat"/>
                </a:rPr>
                <a:t>34</a:t>
              </a: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a:t>
              </a:r>
            </a:p>
            <a:p>
              <a:pPr marL="0" marR="0" lvl="0" indent="0" algn="l" defTabSz="685783"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Zero Waste</a:t>
              </a:r>
              <a:endParaRPr kumimoji="0" lang="en"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endParaRPr>
            </a:p>
          </p:txBody>
        </p:sp>
        <p:sp>
          <p:nvSpPr>
            <p:cNvPr id="47" name="Google Shape;2716;p320">
              <a:extLst>
                <a:ext uri="{FF2B5EF4-FFF2-40B4-BE49-F238E27FC236}">
                  <a16:creationId xmlns:a16="http://schemas.microsoft.com/office/drawing/2014/main" id="{E24CD555-BEA6-4F3A-9CC0-5A704D9EE398}"/>
                </a:ext>
              </a:extLst>
            </p:cNvPr>
            <p:cNvSpPr txBox="1"/>
            <p:nvPr/>
          </p:nvSpPr>
          <p:spPr>
            <a:xfrm>
              <a:off x="3315213" y="3725288"/>
              <a:ext cx="1673166" cy="824811"/>
            </a:xfrm>
            <a:prstGeom prst="rect">
              <a:avLst/>
            </a:prstGeom>
            <a:noFill/>
            <a:ln>
              <a:noFill/>
            </a:ln>
          </p:spPr>
          <p:txBody>
            <a:bodyPr spcFirstLastPara="1" wrap="square" lIns="91440" tIns="91425" rIns="91425" bIns="91425" anchor="t" anchorCtr="0">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a:t>
              </a:r>
              <a:r>
                <a:rPr lang="en" sz="2400" b="1" kern="1200">
                  <a:solidFill>
                    <a:srgbClr val="00A346"/>
                  </a:solidFill>
                  <a:latin typeface="Arial" panose="020B0604020202020204" pitchFamily="34" charset="0"/>
                  <a:ea typeface="Montserrat"/>
                  <a:cs typeface="Arial" panose="020B0604020202020204" pitchFamily="34" charset="0"/>
                  <a:sym typeface="Montserrat"/>
                </a:rPr>
                <a:t>12</a:t>
              </a: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a:t>
              </a:r>
              <a:endParaRPr kumimoji="0" lang="en" sz="2400" b="0"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endParaRPr>
            </a:p>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Reduced Carbon impact</a:t>
              </a:r>
            </a:p>
          </p:txBody>
        </p:sp>
        <p:sp>
          <p:nvSpPr>
            <p:cNvPr id="13" name="TextBox 12">
              <a:extLst>
                <a:ext uri="{FF2B5EF4-FFF2-40B4-BE49-F238E27FC236}">
                  <a16:creationId xmlns:a16="http://schemas.microsoft.com/office/drawing/2014/main" id="{40FDEEA2-589F-42B0-8C57-686CF4F933D2}"/>
                </a:ext>
              </a:extLst>
            </p:cNvPr>
            <p:cNvSpPr txBox="1"/>
            <p:nvPr/>
          </p:nvSpPr>
          <p:spPr>
            <a:xfrm>
              <a:off x="369889" y="3758053"/>
              <a:ext cx="797587" cy="592568"/>
            </a:xfrm>
            <a:prstGeom prst="rect">
              <a:avLst/>
            </a:prstGeom>
            <a:noFill/>
          </p:spPr>
          <p:txBody>
            <a:bodyPr wrap="square" lIns="182880" tIns="0" rIns="0" bIns="0" rtlCol="0" anchor="ctr">
              <a:noAutofit/>
            </a:bodyPr>
            <a:lstStyle/>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Sales growth vs 3YA</a:t>
              </a:r>
              <a:endParaRPr kumimoji="0" lang="en"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endParaRPr>
            </a:p>
          </p:txBody>
        </p:sp>
        <p:grpSp>
          <p:nvGrpSpPr>
            <p:cNvPr id="7" name="Group 6">
              <a:extLst>
                <a:ext uri="{FF2B5EF4-FFF2-40B4-BE49-F238E27FC236}">
                  <a16:creationId xmlns:a16="http://schemas.microsoft.com/office/drawing/2014/main" id="{608F51E8-4F43-4367-A697-C3EB01BE16AF}"/>
                </a:ext>
              </a:extLst>
            </p:cNvPr>
            <p:cNvGrpSpPr/>
            <p:nvPr/>
          </p:nvGrpSpPr>
          <p:grpSpPr>
            <a:xfrm>
              <a:off x="1106516" y="3962357"/>
              <a:ext cx="495757" cy="184804"/>
              <a:chOff x="2266590" y="2693210"/>
              <a:chExt cx="395750" cy="147524"/>
            </a:xfrm>
          </p:grpSpPr>
          <p:sp>
            <p:nvSpPr>
              <p:cNvPr id="22" name="Google Shape;2115;p127">
                <a:extLst>
                  <a:ext uri="{FF2B5EF4-FFF2-40B4-BE49-F238E27FC236}">
                    <a16:creationId xmlns:a16="http://schemas.microsoft.com/office/drawing/2014/main" id="{3517375E-6319-4637-9E3F-51761FFD1CCA}"/>
                  </a:ext>
                </a:extLst>
              </p:cNvPr>
              <p:cNvSpPr/>
              <p:nvPr/>
            </p:nvSpPr>
            <p:spPr>
              <a:xfrm rot="13500000">
                <a:off x="2266590" y="2693213"/>
                <a:ext cx="147521" cy="147521"/>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Google Shape;2116;p127">
                <a:extLst>
                  <a:ext uri="{FF2B5EF4-FFF2-40B4-BE49-F238E27FC236}">
                    <a16:creationId xmlns:a16="http://schemas.microsoft.com/office/drawing/2014/main" id="{BFF0B390-806C-47DB-BAD8-9BECDB49E3A3}"/>
                  </a:ext>
                </a:extLst>
              </p:cNvPr>
              <p:cNvSpPr/>
              <p:nvPr/>
            </p:nvSpPr>
            <p:spPr>
              <a:xfrm rot="13500000">
                <a:off x="2390704" y="2693210"/>
                <a:ext cx="147521" cy="147521"/>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Google Shape;2117;p127">
                <a:extLst>
                  <a:ext uri="{FF2B5EF4-FFF2-40B4-BE49-F238E27FC236}">
                    <a16:creationId xmlns:a16="http://schemas.microsoft.com/office/drawing/2014/main" id="{F38A8AF2-3ECA-437B-9685-A6CD4BF43398}"/>
                  </a:ext>
                </a:extLst>
              </p:cNvPr>
              <p:cNvSpPr/>
              <p:nvPr/>
            </p:nvSpPr>
            <p:spPr>
              <a:xfrm rot="13500000">
                <a:off x="2514819" y="2693212"/>
                <a:ext cx="147521" cy="147521"/>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33" name="TextBox 32">
            <a:extLst>
              <a:ext uri="{FF2B5EF4-FFF2-40B4-BE49-F238E27FC236}">
                <a16:creationId xmlns:a16="http://schemas.microsoft.com/office/drawing/2014/main" id="{65493477-7862-45B7-9658-219CE89CBBB1}"/>
              </a:ext>
            </a:extLst>
          </p:cNvPr>
          <p:cNvSpPr txBox="1"/>
          <p:nvPr/>
        </p:nvSpPr>
        <p:spPr>
          <a:xfrm>
            <a:off x="425316" y="327746"/>
            <a:ext cx="2568330" cy="1815882"/>
          </a:xfrm>
          <a:prstGeom prst="rect">
            <a:avLst/>
          </a:prstGeom>
          <a:noFill/>
        </p:spPr>
        <p:txBody>
          <a:bodyPr wrap="square" lIns="9144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Waste/Carbon Footprint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3.9</a:t>
            </a:r>
          </a:p>
        </p:txBody>
      </p:sp>
      <p:sp>
        <p:nvSpPr>
          <p:cNvPr id="36" name="Rectangle 35">
            <a:extLst>
              <a:ext uri="{FF2B5EF4-FFF2-40B4-BE49-F238E27FC236}">
                <a16:creationId xmlns:a16="http://schemas.microsoft.com/office/drawing/2014/main" id="{2DD147E7-1388-43EE-8037-157B579E5C28}"/>
              </a:ext>
            </a:extLst>
          </p:cNvPr>
          <p:cNvSpPr/>
          <p:nvPr/>
        </p:nvSpPr>
        <p:spPr>
          <a:xfrm>
            <a:off x="5875034" y="2483301"/>
            <a:ext cx="338567" cy="33363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56FB276B-EAFF-4506-9FC7-0168437ED109}"/>
              </a:ext>
            </a:extLst>
          </p:cNvPr>
          <p:cNvSpPr/>
          <p:nvPr/>
        </p:nvSpPr>
        <p:spPr>
          <a:xfrm>
            <a:off x="5869005" y="3523313"/>
            <a:ext cx="338567" cy="3336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6DABAE3A-9E8E-485A-8663-F9C1252497ED}"/>
              </a:ext>
            </a:extLst>
          </p:cNvPr>
          <p:cNvSpPr/>
          <p:nvPr/>
        </p:nvSpPr>
        <p:spPr>
          <a:xfrm>
            <a:off x="5875034" y="2980072"/>
            <a:ext cx="338567" cy="3336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316C53A1-EF64-46B1-8FEB-5F271B04AAE3}"/>
              </a:ext>
            </a:extLst>
          </p:cNvPr>
          <p:cNvSpPr/>
          <p:nvPr/>
        </p:nvSpPr>
        <p:spPr>
          <a:xfrm>
            <a:off x="5869006" y="4028987"/>
            <a:ext cx="338567" cy="3336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Subtitle 1">
            <a:extLst>
              <a:ext uri="{FF2B5EF4-FFF2-40B4-BE49-F238E27FC236}">
                <a16:creationId xmlns:a16="http://schemas.microsoft.com/office/drawing/2014/main" id="{39952CF4-D6BA-4658-B86A-B32F1CF76E8E}"/>
              </a:ext>
            </a:extLst>
          </p:cNvPr>
          <p:cNvSpPr txBox="1">
            <a:spLocks/>
          </p:cNvSpPr>
          <p:nvPr/>
        </p:nvSpPr>
        <p:spPr>
          <a:xfrm>
            <a:off x="354650" y="4802033"/>
            <a:ext cx="8159100" cy="184800"/>
          </a:xfrm>
          <a:prstGeom prst="rect">
            <a:avLst/>
          </a:prstGeom>
        </p:spPr>
        <p:txBody>
          <a:bodyPr spcFirstLastPara="1" vert="horz" wrap="square" lIns="0" tIns="91425" rIns="0" bIns="91425" rtlCol="0" anchor="ctr" anchorCtr="0">
            <a:noAutofit/>
          </a:bodyPr>
          <a:lstStyle>
            <a:lvl1pPr marL="0" lvl="0" indent="0" algn="l" defTabSz="685800" rtl="0" eaLnBrk="1" latinLnBrk="0" hangingPunct="1">
              <a:lnSpc>
                <a:spcPct val="100000"/>
              </a:lnSpc>
              <a:spcBef>
                <a:spcPts val="0"/>
              </a:spcBef>
              <a:spcAft>
                <a:spcPts val="0"/>
              </a:spcAft>
              <a:buSzPts val="1600"/>
              <a:buFont typeface="Montserrat"/>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sym typeface="Montserrat"/>
              </a:defRPr>
            </a:lvl1pPr>
            <a:lvl2pPr marL="514350" lvl="1" indent="-171450" algn="l" defTabSz="685800" rtl="0" eaLnBrk="1" latinLnBrk="0" hangingPunct="1">
              <a:lnSpc>
                <a:spcPct val="100000"/>
              </a:lnSpc>
              <a:spcBef>
                <a:spcPts val="0"/>
              </a:spcBef>
              <a:spcAft>
                <a:spcPts val="0"/>
              </a:spcAft>
              <a:buSzPts val="1800"/>
              <a:buFont typeface="Montserrat"/>
              <a:buNone/>
              <a:defRPr sz="1800" b="0" i="0" kern="1200">
                <a:solidFill>
                  <a:schemeClr val="tx1"/>
                </a:solidFill>
                <a:latin typeface="Montserrat"/>
                <a:ea typeface="Montserrat"/>
                <a:cs typeface="Montserrat"/>
                <a:sym typeface="Montserrat"/>
              </a:defRPr>
            </a:lvl2pPr>
            <a:lvl3pPr marL="857250" lvl="2"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3pPr>
            <a:lvl4pPr marL="1200150" lvl="3"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4pPr>
            <a:lvl5pPr marL="1543050" lvl="4"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5pPr>
            <a:lvl6pPr marL="1885950" lvl="5"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6pPr>
            <a:lvl7pPr marL="2228850" lvl="6"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7pPr>
            <a:lvl8pPr marL="2571750" lvl="7"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8pPr>
            <a:lvl9pPr marL="2914650" lvl="8"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9pPr>
          </a:lstStyle>
          <a:p>
            <a:pPr marL="0" marR="0" lvl="0" indent="0" algn="l" defTabSz="685800" rtl="0" eaLnBrk="1" fontAlgn="auto" latinLnBrk="0" hangingPunct="1">
              <a:lnSpc>
                <a:spcPct val="100000"/>
              </a:lnSpc>
              <a:spcBef>
                <a:spcPts val="0"/>
              </a:spcBef>
              <a:spcAft>
                <a:spcPts val="0"/>
              </a:spcAft>
              <a:buClrTx/>
              <a:buSzPts val="1600"/>
              <a:buFont typeface="Montserrat"/>
              <a:buNone/>
              <a:tabLst/>
              <a:defRPr/>
            </a:pPr>
            <a:r>
              <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Source: NielsenIQ Leading Edge Report; Scores have been assigned from 1 to 5, where 1 = very unlikely and 5 = very likely</a:t>
            </a:r>
          </a:p>
          <a:p>
            <a:pPr marL="0" marR="0" lvl="0" indent="0" algn="l" defTabSz="685800" rtl="0" eaLnBrk="1" fontAlgn="auto" latinLnBrk="0" hangingPunct="1">
              <a:lnSpc>
                <a:spcPct val="100000"/>
              </a:lnSpc>
              <a:spcBef>
                <a:spcPts val="0"/>
              </a:spcBef>
              <a:spcAft>
                <a:spcPts val="0"/>
              </a:spcAft>
              <a:buClrTx/>
              <a:buSzPts val="1600"/>
              <a:buFont typeface="Montserrat"/>
              <a:buNone/>
              <a:tabLst/>
              <a:defRPr/>
            </a:pPr>
            <a:r>
              <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NielsenIQ Omnibus Survey 2021, </a:t>
            </a:r>
            <a:r>
              <a:rPr kumimoji="0" lang="en"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NielsenIQ Retail Measurement Services, </a:t>
            </a:r>
            <a:r>
              <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NielsenIQ Product Insight</a:t>
            </a:r>
            <a:r>
              <a:rPr kumimoji="0" lang="en"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 Total Store; Total US xAOC; Latest 52 weeks 08/06/22 vs 3YA</a:t>
            </a:r>
            <a:endPar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40470586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76"/>
        <p:cNvGrpSpPr/>
        <p:nvPr/>
      </p:nvGrpSpPr>
      <p:grpSpPr>
        <a:xfrm>
          <a:off x="0" y="0"/>
          <a:ext cx="0" cy="0"/>
          <a:chOff x="0" y="0"/>
          <a:chExt cx="0" cy="0"/>
        </a:xfrm>
      </p:grpSpPr>
      <p:sp>
        <p:nvSpPr>
          <p:cNvPr id="2" name="Rectangle 1">
            <a:extLst>
              <a:ext uri="{FF2B5EF4-FFF2-40B4-BE49-F238E27FC236}">
                <a16:creationId xmlns:a16="http://schemas.microsoft.com/office/drawing/2014/main" id="{1B75CDD7-75BE-4204-BAFB-0AFEE424BAA9}"/>
              </a:ext>
            </a:extLst>
          </p:cNvPr>
          <p:cNvSpPr/>
          <p:nvPr/>
        </p:nvSpPr>
        <p:spPr>
          <a:xfrm>
            <a:off x="790741" y="1877368"/>
            <a:ext cx="1383012" cy="204760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Google Shape;377;p13"/>
          <p:cNvSpPr txBox="1">
            <a:spLocks noGrp="1"/>
          </p:cNvSpPr>
          <p:nvPr>
            <p:ph type="title"/>
          </p:nvPr>
        </p:nvSpPr>
        <p:spPr>
          <a:xfrm>
            <a:off x="356616" y="264081"/>
            <a:ext cx="8430768" cy="393192"/>
          </a:xfrm>
          <a:prstGeom prst="rect">
            <a:avLst/>
          </a:prstGeom>
          <a:noFill/>
          <a:ln>
            <a:noFill/>
          </a:ln>
        </p:spPr>
        <p:txBody>
          <a:bodyPr spcFirstLastPara="1" wrap="square" lIns="0" tIns="91425" rIns="0" bIns="91425" anchor="t" anchorCtr="0">
            <a:noAutofit/>
          </a:bodyPr>
          <a:lstStyle/>
          <a:p>
            <a:r>
              <a:rPr lang="en-US"/>
              <a:t>Animal welfare key across all categories in the store</a:t>
            </a:r>
            <a:endParaRPr lang="en-US" sz="1900"/>
          </a:p>
        </p:txBody>
      </p:sp>
      <p:graphicFrame>
        <p:nvGraphicFramePr>
          <p:cNvPr id="37" name="Table 32">
            <a:extLst>
              <a:ext uri="{FF2B5EF4-FFF2-40B4-BE49-F238E27FC236}">
                <a16:creationId xmlns:a16="http://schemas.microsoft.com/office/drawing/2014/main" id="{FBD43CCA-B3AB-463C-B2F5-7E511BC8377D}"/>
              </a:ext>
            </a:extLst>
          </p:cNvPr>
          <p:cNvGraphicFramePr>
            <a:graphicFrameLocks noGrp="1"/>
          </p:cNvGraphicFramePr>
          <p:nvPr/>
        </p:nvGraphicFramePr>
        <p:xfrm>
          <a:off x="2616933" y="1817011"/>
          <a:ext cx="5947215" cy="2047609"/>
        </p:xfrm>
        <a:graphic>
          <a:graphicData uri="http://schemas.openxmlformats.org/drawingml/2006/table">
            <a:tbl>
              <a:tblPr firstRow="1" bandRow="1"/>
              <a:tblGrid>
                <a:gridCol w="255794">
                  <a:extLst>
                    <a:ext uri="{9D8B030D-6E8A-4147-A177-3AD203B41FA5}">
                      <a16:colId xmlns:a16="http://schemas.microsoft.com/office/drawing/2014/main" val="2586648327"/>
                    </a:ext>
                  </a:extLst>
                </a:gridCol>
                <a:gridCol w="1726611">
                  <a:extLst>
                    <a:ext uri="{9D8B030D-6E8A-4147-A177-3AD203B41FA5}">
                      <a16:colId xmlns:a16="http://schemas.microsoft.com/office/drawing/2014/main" val="4050682906"/>
                    </a:ext>
                  </a:extLst>
                </a:gridCol>
                <a:gridCol w="255794">
                  <a:extLst>
                    <a:ext uri="{9D8B030D-6E8A-4147-A177-3AD203B41FA5}">
                      <a16:colId xmlns:a16="http://schemas.microsoft.com/office/drawing/2014/main" val="3770133983"/>
                    </a:ext>
                  </a:extLst>
                </a:gridCol>
                <a:gridCol w="1726611">
                  <a:extLst>
                    <a:ext uri="{9D8B030D-6E8A-4147-A177-3AD203B41FA5}">
                      <a16:colId xmlns:a16="http://schemas.microsoft.com/office/drawing/2014/main" val="642883480"/>
                    </a:ext>
                  </a:extLst>
                </a:gridCol>
                <a:gridCol w="255794">
                  <a:extLst>
                    <a:ext uri="{9D8B030D-6E8A-4147-A177-3AD203B41FA5}">
                      <a16:colId xmlns:a16="http://schemas.microsoft.com/office/drawing/2014/main" val="2997726032"/>
                    </a:ext>
                  </a:extLst>
                </a:gridCol>
                <a:gridCol w="1726611">
                  <a:extLst>
                    <a:ext uri="{9D8B030D-6E8A-4147-A177-3AD203B41FA5}">
                      <a16:colId xmlns:a16="http://schemas.microsoft.com/office/drawing/2014/main" val="1111579871"/>
                    </a:ext>
                  </a:extLst>
                </a:gridCol>
              </a:tblGrid>
              <a:tr h="239553">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200" b="1" u="none">
                          <a:solidFill>
                            <a:schemeClr val="bg1"/>
                          </a:solidFill>
                          <a:latin typeface="Arial" panose="020B0604020202020204" pitchFamily="34" charset="0"/>
                          <a:cs typeface="Arial" panose="020B0604020202020204" pitchFamily="34" charset="0"/>
                        </a:rPr>
                        <a:t>Personal Care</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b="1">
                          <a:solidFill>
                            <a:schemeClr val="bg1"/>
                          </a:solidFill>
                          <a:latin typeface="Arial" panose="020B0604020202020204" pitchFamily="34" charset="0"/>
                          <a:cs typeface="Arial" panose="020B0604020202020204" pitchFamily="34" charset="0"/>
                        </a:rPr>
                        <a:t>Household Care</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gridSpan="2">
                  <a:txBody>
                    <a:bodyPr/>
                    <a:lstStyle/>
                    <a:p>
                      <a:pPr algn="l"/>
                      <a:r>
                        <a:rPr lang="en-US" sz="1100" b="1">
                          <a:solidFill>
                            <a:schemeClr val="bg1"/>
                          </a:solidFill>
                          <a:latin typeface="Arial" panose="020B0604020202020204" pitchFamily="34" charset="0"/>
                          <a:cs typeface="Arial" panose="020B0604020202020204" pitchFamily="34" charset="0"/>
                        </a:rPr>
                        <a:t>Grocery</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ctr"/>
                      <a:endParaRPr lang="en-AU" sz="1000" b="1" i="0" u="none" strike="noStrike">
                        <a:solidFill>
                          <a:schemeClr val="tx1"/>
                        </a:solidFill>
                        <a:effectLst/>
                        <a:latin typeface="Montserrat" panose="00000500000000000000" pitchFamily="2" charset="0"/>
                      </a:endParaRPr>
                    </a:p>
                  </a:txBody>
                  <a:tcPr marL="108000" marR="9525" marT="9525" marB="0"/>
                </a:tc>
                <a:extLst>
                  <a:ext uri="{0D108BD9-81ED-4DB2-BD59-A6C34878D82A}">
                    <a16:rowId xmlns:a16="http://schemas.microsoft.com/office/drawing/2014/main" val="256259547"/>
                  </a:ext>
                </a:extLst>
              </a:tr>
              <a:tr h="345209">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1</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AU" sz="1100" b="1" i="0" u="none" strike="noStrike">
                          <a:solidFill>
                            <a:schemeClr val="tx1"/>
                          </a:solidFill>
                          <a:effectLst/>
                          <a:latin typeface="Arial" panose="020B0604020202020204" pitchFamily="34" charset="0"/>
                          <a:cs typeface="Arial" panose="020B0604020202020204" pitchFamily="34" charset="0"/>
                        </a:rPr>
                        <a:t>Animal welfare certified </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1</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0" i="0" u="none" strike="noStrike">
                          <a:solidFill>
                            <a:schemeClr val="bg1">
                              <a:lumMod val="50000"/>
                            </a:schemeClr>
                          </a:solidFill>
                          <a:effectLst/>
                          <a:latin typeface="Arial" panose="020B0604020202020204" pitchFamily="34" charset="0"/>
                          <a:cs typeface="Arial" panose="020B0604020202020204" pitchFamily="34" charset="0"/>
                        </a:rPr>
                        <a:t>Manufactured in a sustainable way</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1</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0" i="0" u="none" strike="noStrike">
                          <a:solidFill>
                            <a:schemeClr val="bg1">
                              <a:lumMod val="50000"/>
                            </a:schemeClr>
                          </a:solidFill>
                          <a:effectLst/>
                          <a:latin typeface="Arial" panose="020B0604020202020204" pitchFamily="34" charset="0"/>
                          <a:cs typeface="Arial" panose="020B0604020202020204" pitchFamily="34" charset="0"/>
                        </a:rPr>
                        <a:t>Grown or raised in a sustainable way</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142747"/>
                  </a:ext>
                </a:extLst>
              </a:tr>
              <a:tr h="345209">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2</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AU" sz="1100" b="1" i="0" u="none" strike="noStrike">
                          <a:solidFill>
                            <a:schemeClr val="tx1"/>
                          </a:solidFill>
                          <a:effectLst/>
                          <a:latin typeface="Arial" panose="020B0604020202020204" pitchFamily="34" charset="0"/>
                          <a:cs typeface="Arial" panose="020B0604020202020204" pitchFamily="34" charset="0"/>
                        </a:rPr>
                        <a:t>Cruelty free</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2</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AU" sz="1100" b="1" i="0" u="none" strike="noStrike">
                          <a:solidFill>
                            <a:schemeClr val="tx1"/>
                          </a:solidFill>
                          <a:effectLst/>
                          <a:latin typeface="Arial" panose="020B0604020202020204" pitchFamily="34" charset="0"/>
                          <a:cs typeface="Arial" panose="020B0604020202020204" pitchFamily="34" charset="0"/>
                        </a:rPr>
                        <a:t>Cruelty free</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2</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1" i="0" u="none" strike="noStrike">
                          <a:solidFill>
                            <a:schemeClr val="tx1"/>
                          </a:solidFill>
                          <a:effectLst/>
                          <a:latin typeface="Arial" panose="020B0604020202020204" pitchFamily="34" charset="0"/>
                          <a:cs typeface="Arial" panose="020B0604020202020204" pitchFamily="34" charset="0"/>
                        </a:rPr>
                        <a:t>Certified humane raised and handled </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898922094"/>
                  </a:ext>
                </a:extLst>
              </a:tr>
              <a:tr h="345209">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3</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0" i="0" u="none" strike="noStrike">
                          <a:solidFill>
                            <a:schemeClr val="bg1">
                              <a:lumMod val="50000"/>
                            </a:schemeClr>
                          </a:solidFill>
                          <a:effectLst/>
                          <a:latin typeface="Arial" panose="020B0604020202020204" pitchFamily="34" charset="0"/>
                          <a:cs typeface="Arial" panose="020B0604020202020204" pitchFamily="34" charset="0"/>
                        </a:rPr>
                        <a:t>Manufactured in a sustainable way</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3</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AU" sz="1100" b="0" i="0" u="none" strike="noStrike">
                          <a:solidFill>
                            <a:schemeClr val="bg1">
                              <a:lumMod val="50000"/>
                            </a:schemeClr>
                          </a:solidFill>
                          <a:effectLst/>
                          <a:latin typeface="Arial" panose="020B0604020202020204" pitchFamily="34" charset="0"/>
                          <a:cs typeface="Arial" panose="020B0604020202020204" pitchFamily="34" charset="0"/>
                        </a:rPr>
                        <a:t>Plant based</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200" b="1">
                          <a:solidFill>
                            <a:schemeClr val="tx1"/>
                          </a:solidFill>
                          <a:latin typeface="Arial" panose="020B0604020202020204" pitchFamily="34" charset="0"/>
                          <a:cs typeface="Arial" panose="020B0604020202020204" pitchFamily="34" charset="0"/>
                        </a:rPr>
                        <a:t>3</a:t>
                      </a:r>
                    </a:p>
                  </a:txBody>
                  <a:tcPr marL="0" marR="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AU" sz="1100" b="1">
                          <a:solidFill>
                            <a:schemeClr val="tx1"/>
                          </a:solidFill>
                          <a:latin typeface="Arial" panose="020B0604020202020204" pitchFamily="34" charset="0"/>
                          <a:cs typeface="Arial" panose="020B0604020202020204" pitchFamily="34" charset="0"/>
                        </a:rPr>
                        <a:t>Free range</a:t>
                      </a:r>
                    </a:p>
                  </a:txBody>
                  <a:tcPr marL="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708246649"/>
                  </a:ext>
                </a:extLst>
              </a:tr>
              <a:tr h="427220">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4</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0" i="0" u="none" strike="noStrike">
                          <a:solidFill>
                            <a:schemeClr val="bg1">
                              <a:lumMod val="50000"/>
                            </a:schemeClr>
                          </a:solidFill>
                          <a:effectLst/>
                          <a:latin typeface="Arial" panose="020B0604020202020204" pitchFamily="34" charset="0"/>
                          <a:cs typeface="Arial" panose="020B0604020202020204" pitchFamily="34" charset="0"/>
                        </a:rPr>
                        <a:t>Sourced from partners offering fair wages</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4</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AU" sz="1100" b="1" i="0" u="none" strike="noStrike">
                          <a:solidFill>
                            <a:schemeClr val="tx1"/>
                          </a:solidFill>
                          <a:effectLst/>
                          <a:latin typeface="Arial" panose="020B0604020202020204" pitchFamily="34" charset="0"/>
                          <a:cs typeface="Arial" panose="020B0604020202020204" pitchFamily="34" charset="0"/>
                        </a:rPr>
                        <a:t>Free of animal by-products</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AU" sz="1200" b="1">
                          <a:solidFill>
                            <a:schemeClr val="tx1"/>
                          </a:solidFill>
                          <a:latin typeface="Arial" panose="020B0604020202020204" pitchFamily="34" charset="0"/>
                          <a:cs typeface="Arial" panose="020B0604020202020204" pitchFamily="34" charset="0"/>
                        </a:rPr>
                        <a:t>4</a:t>
                      </a:r>
                    </a:p>
                  </a:txBody>
                  <a:tcPr marL="0" marR="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b="0">
                          <a:solidFill>
                            <a:schemeClr val="bg1">
                              <a:lumMod val="50000"/>
                            </a:schemeClr>
                          </a:solidFill>
                          <a:latin typeface="Arial" panose="020B0604020202020204" pitchFamily="34" charset="0"/>
                          <a:cs typeface="Arial" panose="020B0604020202020204" pitchFamily="34" charset="0"/>
                        </a:rPr>
                        <a:t>Sourced from partners offering fair wage</a:t>
                      </a:r>
                    </a:p>
                  </a:txBody>
                  <a:tcPr marL="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3041157"/>
                  </a:ext>
                </a:extLst>
              </a:tr>
              <a:tr h="345209">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5</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1" i="0" u="none" strike="noStrike">
                          <a:solidFill>
                            <a:schemeClr val="tx1"/>
                          </a:solidFill>
                          <a:effectLst/>
                          <a:latin typeface="Arial" panose="020B0604020202020204" pitchFamily="34" charset="0"/>
                          <a:cs typeface="Arial" panose="020B0604020202020204" pitchFamily="34" charset="0"/>
                        </a:rPr>
                        <a:t>Free of animal by-products</a:t>
                      </a:r>
                    </a:p>
                  </a:txBody>
                  <a:tcPr marL="108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AU" sz="1200" b="1" i="0" u="none" strike="noStrike">
                          <a:solidFill>
                            <a:schemeClr val="tx1"/>
                          </a:solidFill>
                          <a:effectLst/>
                          <a:latin typeface="Arial" panose="020B0604020202020204" pitchFamily="34" charset="0"/>
                          <a:cs typeface="Arial" panose="020B0604020202020204" pitchFamily="34" charset="0"/>
                        </a:rPr>
                        <a:t>5</a:t>
                      </a:r>
                    </a:p>
                  </a:txBody>
                  <a:tcPr marL="0" marR="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ctr"/>
                      <a:r>
                        <a:rPr lang="en-US" sz="1100" b="0" i="0" u="none" strike="noStrike">
                          <a:solidFill>
                            <a:schemeClr val="bg1">
                              <a:lumMod val="50000"/>
                            </a:schemeClr>
                          </a:solidFill>
                          <a:effectLst/>
                          <a:latin typeface="Arial" panose="020B0604020202020204" pitchFamily="34" charset="0"/>
                          <a:cs typeface="Arial" panose="020B0604020202020204" pitchFamily="34" charset="0"/>
                        </a:rPr>
                        <a:t>Forest Stewardship Council (FSC) certified </a:t>
                      </a:r>
                    </a:p>
                  </a:txBody>
                  <a:tcPr marL="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200" b="1">
                          <a:solidFill>
                            <a:schemeClr val="tx1"/>
                          </a:solidFill>
                          <a:latin typeface="Arial" panose="020B0604020202020204" pitchFamily="34" charset="0"/>
                          <a:cs typeface="Arial" panose="020B0604020202020204" pitchFamily="34" charset="0"/>
                        </a:rPr>
                        <a:t>5</a:t>
                      </a:r>
                    </a:p>
                  </a:txBody>
                  <a:tcPr marL="0" marR="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AU" sz="1100" b="1">
                          <a:solidFill>
                            <a:schemeClr val="tx1"/>
                          </a:solidFill>
                          <a:latin typeface="Arial" panose="020B0604020202020204" pitchFamily="34" charset="0"/>
                          <a:cs typeface="Arial" panose="020B0604020202020204" pitchFamily="34" charset="0"/>
                        </a:rPr>
                        <a:t>Hormone free</a:t>
                      </a:r>
                    </a:p>
                  </a:txBody>
                  <a:tcPr marL="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778079260"/>
                  </a:ext>
                </a:extLst>
              </a:tr>
            </a:tbl>
          </a:graphicData>
        </a:graphic>
      </p:graphicFrame>
      <p:pic>
        <p:nvPicPr>
          <p:cNvPr id="389" name="Google Shape;389;p13"/>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2732603" y="1282708"/>
            <a:ext cx="341376" cy="365760"/>
          </a:xfrm>
          <a:prstGeom prst="rect">
            <a:avLst/>
          </a:prstGeom>
          <a:noFill/>
          <a:ln>
            <a:noFill/>
          </a:ln>
        </p:spPr>
      </p:pic>
      <p:pic>
        <p:nvPicPr>
          <p:cNvPr id="390" name="Google Shape;390;p13"/>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4713022" y="1293263"/>
            <a:ext cx="396537" cy="365760"/>
          </a:xfrm>
          <a:prstGeom prst="rect">
            <a:avLst/>
          </a:prstGeom>
          <a:noFill/>
          <a:ln>
            <a:noFill/>
          </a:ln>
        </p:spPr>
      </p:pic>
      <p:pic>
        <p:nvPicPr>
          <p:cNvPr id="391" name="Google Shape;391;p13"/>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6637459" y="1247543"/>
            <a:ext cx="475383" cy="457200"/>
          </a:xfrm>
          <a:prstGeom prst="rect">
            <a:avLst/>
          </a:prstGeom>
          <a:noFill/>
          <a:ln>
            <a:noFill/>
          </a:ln>
        </p:spPr>
      </p:pic>
      <p:sp>
        <p:nvSpPr>
          <p:cNvPr id="16" name="Google Shape;476;p8">
            <a:extLst>
              <a:ext uri="{FF2B5EF4-FFF2-40B4-BE49-F238E27FC236}">
                <a16:creationId xmlns:a16="http://schemas.microsoft.com/office/drawing/2014/main" id="{71B0DBC0-DDEB-4779-B79C-23867FCF223A}"/>
              </a:ext>
            </a:extLst>
          </p:cNvPr>
          <p:cNvSpPr txBox="1">
            <a:spLocks/>
          </p:cNvSpPr>
          <p:nvPr/>
        </p:nvSpPr>
        <p:spPr>
          <a:xfrm>
            <a:off x="356616" y="4870850"/>
            <a:ext cx="6130844" cy="292601"/>
          </a:xfrm>
          <a:prstGeom prst="rect">
            <a:avLst/>
          </a:prstGeom>
          <a:noFill/>
          <a:ln>
            <a:noFill/>
          </a:ln>
        </p:spPr>
        <p:txBody>
          <a:bodyPr spcFirstLastPara="1" wrap="square" lIns="0" tIns="91425" rIns="0"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BDFFBB"/>
              </a:buClr>
              <a:buSzPts val="600"/>
              <a:buFont typeface="Arial"/>
              <a:buNone/>
              <a:tabLst/>
              <a:defRPr/>
            </a:pPr>
            <a:r>
              <a:rPr kumimoji="0" lang="en-US" sz="600" b="0"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Arial"/>
              </a:rPr>
              <a:t>Based on relative appeal of claims gathered during optimization among global consumers</a:t>
            </a:r>
          </a:p>
          <a:p>
            <a:pPr marL="0" marR="0" lvl="0" indent="0" algn="l" defTabSz="685800" rtl="0" eaLnBrk="1" fontAlgn="auto" latinLnBrk="0" hangingPunct="1">
              <a:lnSpc>
                <a:spcPct val="100000"/>
              </a:lnSpc>
              <a:spcBef>
                <a:spcPts val="0"/>
              </a:spcBef>
              <a:spcAft>
                <a:spcPts val="0"/>
              </a:spcAft>
              <a:buClr>
                <a:srgbClr val="BDFFBB"/>
              </a:buClr>
              <a:buSzPts val="600"/>
              <a:buFont typeface="Arial"/>
              <a:buNone/>
              <a:tabLst/>
              <a:defRPr/>
            </a:pPr>
            <a:r>
              <a:rPr kumimoji="0" lang="en-US" sz="600" b="0"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Arial"/>
              </a:rPr>
              <a:t>BASES Optimizer Study on Sustainability Claims and Consumer Motivations (2021); data based on relative appeal of claims gathered during optimization within the United States, United Kingdom, Germany, Brazil and China </a:t>
            </a:r>
          </a:p>
          <a:p>
            <a:pPr defTabSz="685800">
              <a:buClr>
                <a:srgbClr val="BDFFBB"/>
              </a:buClr>
              <a:buSzPts val="600"/>
              <a:defRPr/>
            </a:pPr>
            <a:r>
              <a:rPr lang="en" sz="600">
                <a:solidFill>
                  <a:schemeClr val="accent3"/>
                </a:solidFill>
                <a:cs typeface="Arial" panose="020B0604020202020204" pitchFamily="34" charset="0"/>
              </a:rPr>
              <a:t>Source: NielsenIQ Retail Measurement Services, </a:t>
            </a:r>
            <a:r>
              <a:rPr lang="en-US" sz="600" err="1">
                <a:solidFill>
                  <a:schemeClr val="accent3"/>
                </a:solidFill>
                <a:cs typeface="Arial" panose="020B0604020202020204" pitchFamily="34" charset="0"/>
              </a:rPr>
              <a:t>NielsenIQ</a:t>
            </a:r>
            <a:r>
              <a:rPr lang="en-US" sz="600">
                <a:solidFill>
                  <a:schemeClr val="accent3"/>
                </a:solidFill>
                <a:cs typeface="Arial" panose="020B0604020202020204" pitchFamily="34" charset="0"/>
              </a:rPr>
              <a:t> Product Insight,</a:t>
            </a:r>
            <a:r>
              <a:rPr lang="en" sz="600">
                <a:solidFill>
                  <a:schemeClr val="accent3"/>
                </a:solidFill>
                <a:cs typeface="Arial" panose="020B0604020202020204" pitchFamily="34" charset="0"/>
              </a:rPr>
              <a:t> powered by Label Insight, Total Store; Total US xAOC; Latest 52 weeks W/E 08/06/22 vs 3YA</a:t>
            </a:r>
            <a:endParaRPr lang="en-US" sz="600">
              <a:solidFill>
                <a:schemeClr val="accent3"/>
              </a:solidFill>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
                <a:srgbClr val="BDFFBB"/>
              </a:buClr>
              <a:buSzPts val="600"/>
              <a:buFont typeface="Arial"/>
              <a:buNone/>
              <a:tabLst/>
              <a:defRPr/>
            </a:pPr>
            <a:endParaRPr kumimoji="0" lang="en-US" sz="600" b="0" i="0" u="none" strike="noStrike" kern="1200" cap="none" spc="0" normalizeH="0" baseline="0" noProof="0">
              <a:ln>
                <a:noFill/>
              </a:ln>
              <a:solidFill>
                <a:srgbClr val="E5E5E5">
                  <a:lumMod val="90000"/>
                </a:srgbClr>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a:ln>
                  <a:noFill/>
                </a:ln>
                <a:solidFill>
                  <a:srgbClr val="E5E5E5">
                    <a:lumMod val="90000"/>
                  </a:srgbClr>
                </a:solidFill>
                <a:effectLst/>
                <a:uLnTx/>
                <a:uFillTx/>
                <a:latin typeface="Montserrat"/>
                <a:cs typeface="Arial"/>
                <a:sym typeface="Arial"/>
              </a:rPr>
              <a:t> </a:t>
            </a:r>
          </a:p>
        </p:txBody>
      </p:sp>
      <p:graphicFrame>
        <p:nvGraphicFramePr>
          <p:cNvPr id="12" name="Google Shape;2712;p320">
            <a:extLst>
              <a:ext uri="{FF2B5EF4-FFF2-40B4-BE49-F238E27FC236}">
                <a16:creationId xmlns:a16="http://schemas.microsoft.com/office/drawing/2014/main" id="{A6E406DC-8674-4E2E-9F0E-F802D8FE3545}"/>
              </a:ext>
            </a:extLst>
          </p:cNvPr>
          <p:cNvGraphicFramePr/>
          <p:nvPr/>
        </p:nvGraphicFramePr>
        <p:xfrm>
          <a:off x="982557" y="1944735"/>
          <a:ext cx="1920734" cy="2423000"/>
        </p:xfrm>
        <a:graphic>
          <a:graphicData uri="http://schemas.openxmlformats.org/drawingml/2006/table">
            <a:tbl>
              <a:tblPr>
                <a:noFill/>
              </a:tblPr>
              <a:tblGrid>
                <a:gridCol w="1920734">
                  <a:extLst>
                    <a:ext uri="{9D8B030D-6E8A-4147-A177-3AD203B41FA5}">
                      <a16:colId xmlns:a16="http://schemas.microsoft.com/office/drawing/2014/main" val="20000"/>
                    </a:ext>
                  </a:extLst>
                </a:gridCol>
              </a:tblGrid>
              <a:tr h="2827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b="1">
                          <a:latin typeface="Montserrat"/>
                          <a:ea typeface="Montserrat"/>
                          <a:cs typeface="Montserrat"/>
                          <a:sym typeface="Montserrat"/>
                        </a:rPr>
                        <a:t>+69.0%</a:t>
                      </a:r>
                      <a:endParaRPr lang="en"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 sz="900">
                          <a:latin typeface="Montserrat"/>
                          <a:ea typeface="Montserrat"/>
                          <a:cs typeface="Montserrat"/>
                          <a:sym typeface="Montserrat"/>
                        </a:rPr>
                        <a:t>Cruelty Free</a:t>
                      </a:r>
                      <a:endParaRPr sz="900">
                        <a:latin typeface="Montserrat"/>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237071">
                <a:tc>
                  <a:txBody>
                    <a:bodyPr/>
                    <a:lstStyle/>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+43.7%</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Grass Fed</a:t>
                      </a:r>
                    </a:p>
                    <a:p>
                      <a:pPr marL="0" lvl="0" indent="0" algn="l" rtl="0">
                        <a:spcBef>
                          <a:spcPts val="0"/>
                        </a:spcBef>
                        <a:spcAft>
                          <a:spcPts val="0"/>
                        </a:spcAft>
                        <a:buNone/>
                      </a:pPr>
                      <a:endParaRPr lang="en"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+39.6%</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Cage Free</a:t>
                      </a:r>
                      <a:endParaRPr lang="en-US" sz="900">
                        <a:latin typeface="Montserrat" panose="00000500000000000000" pitchFamily="2" charset="0"/>
                        <a:ea typeface="Montserrat"/>
                        <a:cs typeface="Montserrat"/>
                        <a:sym typeface="Montserrat"/>
                      </a:endParaRPr>
                    </a:p>
                    <a:p>
                      <a:pPr marL="0" lvl="0" indent="0" algn="l" rtl="0">
                        <a:spcBef>
                          <a:spcPts val="0"/>
                        </a:spcBef>
                        <a:spcAft>
                          <a:spcPts val="0"/>
                        </a:spcAft>
                        <a:buNone/>
                      </a:pPr>
                      <a:endParaRPr lang="en-US"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+39.5%</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Humane</a:t>
                      </a:r>
                    </a:p>
                    <a:p>
                      <a:pPr marL="0" lvl="0" indent="0" algn="l" rtl="0">
                        <a:spcBef>
                          <a:spcPts val="0"/>
                        </a:spcBef>
                        <a:spcAft>
                          <a:spcPts val="0"/>
                        </a:spcAft>
                        <a:buNone/>
                      </a:pPr>
                      <a:endParaRPr lang="en-US"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+37.1%</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Free Range</a:t>
                      </a:r>
                      <a:endParaRPr lang="en" sz="900" b="1">
                        <a:solidFill>
                          <a:schemeClr val="dk1"/>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76698">
                <a:tc>
                  <a:txBody>
                    <a:bodyPr/>
                    <a:lstStyle/>
                    <a:p>
                      <a:pPr marL="0" lvl="0" indent="0" algn="l" rtl="0">
                        <a:spcBef>
                          <a:spcPts val="0"/>
                        </a:spcBef>
                        <a:spcAft>
                          <a:spcPts val="0"/>
                        </a:spcAft>
                        <a:buNone/>
                      </a:pPr>
                      <a:endParaRPr lang="en-US" sz="900">
                        <a:solidFill>
                          <a:schemeClr val="dk1"/>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76698">
                <a:tc>
                  <a:txBody>
                    <a:bodyPr/>
                    <a:lstStyle/>
                    <a:p>
                      <a:pPr marL="0" lvl="0" indent="0" algn="l" rtl="0">
                        <a:spcBef>
                          <a:spcPts val="0"/>
                        </a:spcBef>
                        <a:spcAft>
                          <a:spcPts val="0"/>
                        </a:spcAft>
                        <a:buNone/>
                      </a:pPr>
                      <a:endParaRPr lang="en-US" sz="900">
                        <a:solidFill>
                          <a:schemeClr val="dk1"/>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 name="Google Shape;2718;p320">
            <a:extLst>
              <a:ext uri="{FF2B5EF4-FFF2-40B4-BE49-F238E27FC236}">
                <a16:creationId xmlns:a16="http://schemas.microsoft.com/office/drawing/2014/main" id="{CB9BA4F5-CB32-442B-87AD-3FAB06C21480}"/>
              </a:ext>
            </a:extLst>
          </p:cNvPr>
          <p:cNvSpPr txBox="1"/>
          <p:nvPr/>
        </p:nvSpPr>
        <p:spPr>
          <a:xfrm>
            <a:off x="694774" y="1137437"/>
            <a:ext cx="1920733" cy="851485"/>
          </a:xfrm>
          <a:prstGeom prst="rect">
            <a:avLst/>
          </a:prstGeom>
          <a:noFill/>
          <a:ln>
            <a:noFill/>
          </a:ln>
        </p:spPr>
        <p:txBody>
          <a:bodyPr spcFirstLastPara="1" wrap="square" lIns="68580" tIns="91425" rIns="91425" bIns="91425" anchor="t" anchorCtr="0">
            <a:spAutoFit/>
          </a:bodyPr>
          <a:lstStyle/>
          <a:p>
            <a:pPr defTabSz="685766">
              <a:spcAft>
                <a:spcPts val="400"/>
              </a:spcAft>
            </a:pPr>
            <a:r>
              <a:rPr lang="en" sz="2400" b="1">
                <a:solidFill>
                  <a:schemeClr val="accent4"/>
                </a:solidFill>
                <a:latin typeface="Arial" panose="020B0604020202020204" pitchFamily="34" charset="0"/>
                <a:ea typeface="Montserrat"/>
                <a:cs typeface="Arial" panose="020B0604020202020204" pitchFamily="34" charset="0"/>
                <a:sym typeface="Montserrat"/>
              </a:rPr>
              <a:t>+37.1% </a:t>
            </a:r>
          </a:p>
          <a:p>
            <a:pPr defTabSz="685766">
              <a:spcAft>
                <a:spcPts val="600"/>
              </a:spcAft>
            </a:pPr>
            <a:r>
              <a:rPr lang="en-US" sz="1100" b="1">
                <a:latin typeface="Arial" panose="020B0604020202020204" pitchFamily="34" charset="0"/>
                <a:ea typeface="Montserrat"/>
                <a:cs typeface="Arial" panose="020B0604020202020204" pitchFamily="34" charset="0"/>
                <a:sym typeface="Montserrat"/>
              </a:rPr>
              <a:t>Animal Welfare Growth</a:t>
            </a:r>
            <a:endParaRPr lang="en" sz="1100" b="1">
              <a:latin typeface="Arial" panose="020B0604020202020204" pitchFamily="34" charset="0"/>
              <a:ea typeface="Montserrat"/>
              <a:cs typeface="Arial" panose="020B0604020202020204" pitchFamily="34" charset="0"/>
              <a:sym typeface="Montserrat"/>
            </a:endParaRPr>
          </a:p>
        </p:txBody>
      </p:sp>
      <p:sp>
        <p:nvSpPr>
          <p:cNvPr id="11" name="TextBox 10">
            <a:extLst>
              <a:ext uri="{FF2B5EF4-FFF2-40B4-BE49-F238E27FC236}">
                <a16:creationId xmlns:a16="http://schemas.microsoft.com/office/drawing/2014/main" id="{7FFC4230-8C0A-46BE-A59C-0734F0586D71}"/>
              </a:ext>
            </a:extLst>
          </p:cNvPr>
          <p:cNvSpPr txBox="1"/>
          <p:nvPr/>
        </p:nvSpPr>
        <p:spPr>
          <a:xfrm>
            <a:off x="7270634" y="27981"/>
            <a:ext cx="1200970" cy="307777"/>
          </a:xfrm>
          <a:prstGeom prst="rect">
            <a:avLst/>
          </a:prstGeom>
          <a:noFill/>
        </p:spPr>
        <p:txBody>
          <a:bodyPr wrap="none" rtlCol="0">
            <a:spAutoFit/>
          </a:bodyPr>
          <a:lstStyle/>
          <a:p>
            <a:r>
              <a:rPr lang="en-US">
                <a:solidFill>
                  <a:schemeClr val="accent5">
                    <a:lumMod val="50000"/>
                  </a:schemeClr>
                </a:solidFill>
              </a:rPr>
              <a:t>Hidden Slide</a:t>
            </a:r>
          </a:p>
        </p:txBody>
      </p:sp>
    </p:spTree>
    <p:extLst>
      <p:ext uri="{BB962C8B-B14F-4D97-AF65-F5344CB8AC3E}">
        <p14:creationId xmlns:p14="http://schemas.microsoft.com/office/powerpoint/2010/main" val="859815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700C99-FCC0-A4FB-6032-9B2DFE8BC9D8}"/>
              </a:ext>
            </a:extLst>
          </p:cNvPr>
          <p:cNvGrpSpPr/>
          <p:nvPr/>
        </p:nvGrpSpPr>
        <p:grpSpPr>
          <a:xfrm>
            <a:off x="818519" y="1281061"/>
            <a:ext cx="7506963" cy="3376211"/>
            <a:chOff x="1091359" y="1878201"/>
            <a:chExt cx="10009282" cy="4809026"/>
          </a:xfrm>
        </p:grpSpPr>
        <p:sp>
          <p:nvSpPr>
            <p:cNvPr id="11" name="Rectangle: Top Corners Rounded 10">
              <a:extLst>
                <a:ext uri="{FF2B5EF4-FFF2-40B4-BE49-F238E27FC236}">
                  <a16:creationId xmlns:a16="http://schemas.microsoft.com/office/drawing/2014/main" id="{2883C61E-3610-4DAF-BEDC-0517FC951230}"/>
                </a:ext>
              </a:extLst>
            </p:cNvPr>
            <p:cNvSpPr/>
            <p:nvPr/>
          </p:nvSpPr>
          <p:spPr>
            <a:xfrm>
              <a:off x="1381994" y="2457379"/>
              <a:ext cx="2692166" cy="3775874"/>
            </a:xfrm>
            <a:prstGeom prst="round2SameRect">
              <a:avLst>
                <a:gd name="adj1" fmla="val 0"/>
                <a:gd name="adj2"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4B79DCD-A7DF-2BAD-1890-303DAA1F7374}"/>
                </a:ext>
              </a:extLst>
            </p:cNvPr>
            <p:cNvGraphicFramePr/>
            <p:nvPr/>
          </p:nvGraphicFramePr>
          <p:xfrm>
            <a:off x="1091359" y="1878201"/>
            <a:ext cx="10009282" cy="4809026"/>
          </p:xfrm>
          <a:graphic>
            <a:graphicData uri="http://schemas.openxmlformats.org/drawingml/2006/chart">
              <c:chart xmlns:c="http://schemas.openxmlformats.org/drawingml/2006/chart" xmlns:r="http://schemas.openxmlformats.org/officeDocument/2006/relationships" r:id="rId2"/>
            </a:graphicData>
          </a:graphic>
        </p:graphicFrame>
      </p:grpSp>
      <p:sp>
        <p:nvSpPr>
          <p:cNvPr id="2" name="Title 1">
            <a:extLst>
              <a:ext uri="{FF2B5EF4-FFF2-40B4-BE49-F238E27FC236}">
                <a16:creationId xmlns:a16="http://schemas.microsoft.com/office/drawing/2014/main" id="{2DF34160-69D2-1F14-B864-CC7C13100274}"/>
              </a:ext>
            </a:extLst>
          </p:cNvPr>
          <p:cNvSpPr>
            <a:spLocks noGrp="1"/>
          </p:cNvSpPr>
          <p:nvPr>
            <p:ph type="title"/>
          </p:nvPr>
        </p:nvSpPr>
        <p:spPr>
          <a:xfrm>
            <a:off x="356616" y="197680"/>
            <a:ext cx="8680704" cy="393192"/>
          </a:xfrm>
        </p:spPr>
        <p:txBody>
          <a:bodyPr/>
          <a:lstStyle/>
          <a:p>
            <a:r>
              <a:rPr lang="en-US"/>
              <a:t>The youngest consumers are powerful force for sustainability in the future</a:t>
            </a:r>
          </a:p>
        </p:txBody>
      </p:sp>
      <p:sp>
        <p:nvSpPr>
          <p:cNvPr id="13" name="Text Placeholder 12">
            <a:extLst>
              <a:ext uri="{FF2B5EF4-FFF2-40B4-BE49-F238E27FC236}">
                <a16:creationId xmlns:a16="http://schemas.microsoft.com/office/drawing/2014/main" id="{E67F5170-05A9-490D-BE1B-44E12312A1C5}"/>
              </a:ext>
            </a:extLst>
          </p:cNvPr>
          <p:cNvSpPr>
            <a:spLocks noGrp="1"/>
          </p:cNvSpPr>
          <p:nvPr>
            <p:ph type="body" sz="quarter" idx="10"/>
          </p:nvPr>
        </p:nvSpPr>
        <p:spPr>
          <a:xfrm>
            <a:off x="356616" y="621142"/>
            <a:ext cx="8430768" cy="529103"/>
          </a:xfrm>
        </p:spPr>
        <p:txBody>
          <a:bodyPr anchor="ctr"/>
          <a:lstStyle/>
          <a:p>
            <a:r>
              <a:rPr lang="en-US" sz="1200" kern="1200">
                <a:solidFill>
                  <a:schemeClr val="bg1">
                    <a:lumMod val="65000"/>
                  </a:schemeClr>
                </a:solidFill>
                <a:latin typeface="Arial" panose="020B0604020202020204" pitchFamily="34" charset="0"/>
                <a:ea typeface="+mn-ea"/>
                <a:cs typeface="Arial" panose="020B0604020202020204" pitchFamily="34" charset="0"/>
              </a:rPr>
              <a:t># of Environmentally-conscience Low Income 18-34-year-olds is </a:t>
            </a:r>
            <a:r>
              <a:rPr lang="en-US" sz="1200">
                <a:solidFill>
                  <a:schemeClr val="bg1">
                    <a:lumMod val="65000"/>
                  </a:schemeClr>
                </a:solidFill>
                <a:latin typeface="Arial" panose="020B0604020202020204" pitchFamily="34" charset="0"/>
                <a:cs typeface="Arial" panose="020B0604020202020204" pitchFamily="34" charset="0"/>
              </a:rPr>
              <a:t>Gre</a:t>
            </a:r>
            <a:r>
              <a:rPr lang="en-US" sz="1200" kern="1200">
                <a:solidFill>
                  <a:schemeClr val="bg1">
                    <a:lumMod val="65000"/>
                  </a:schemeClr>
                </a:solidFill>
                <a:latin typeface="Arial" panose="020B0604020202020204" pitchFamily="34" charset="0"/>
                <a:ea typeface="+mn-ea"/>
                <a:cs typeface="Arial" panose="020B0604020202020204" pitchFamily="34" charset="0"/>
              </a:rPr>
              <a:t>ater Than All Other </a:t>
            </a:r>
            <a:r>
              <a:rPr lang="en-US" sz="1200">
                <a:solidFill>
                  <a:schemeClr val="bg1">
                    <a:lumMod val="65000"/>
                  </a:schemeClr>
                </a:solidFill>
                <a:latin typeface="Arial" panose="020B0604020202020204" pitchFamily="34" charset="0"/>
                <a:cs typeface="Arial" panose="020B0604020202020204" pitchFamily="34" charset="0"/>
              </a:rPr>
              <a:t>A</a:t>
            </a:r>
            <a:r>
              <a:rPr lang="en-US" sz="1200" kern="1200">
                <a:solidFill>
                  <a:schemeClr val="bg1">
                    <a:lumMod val="65000"/>
                  </a:schemeClr>
                </a:solidFill>
                <a:latin typeface="Arial" panose="020B0604020202020204" pitchFamily="34" charset="0"/>
                <a:ea typeface="+mn-ea"/>
                <a:cs typeface="Arial" panose="020B0604020202020204" pitchFamily="34" charset="0"/>
              </a:rPr>
              <a:t>ge Groups –  Currently </a:t>
            </a:r>
            <a:r>
              <a:rPr lang="en-US" sz="1200">
                <a:solidFill>
                  <a:schemeClr val="bg1">
                    <a:lumMod val="65000"/>
                  </a:schemeClr>
                </a:solidFill>
                <a:latin typeface="Arial" panose="020B0604020202020204" pitchFamily="34" charset="0"/>
                <a:cs typeface="Arial" panose="020B0604020202020204" pitchFamily="34" charset="0"/>
              </a:rPr>
              <a:t>Income-</a:t>
            </a:r>
            <a:r>
              <a:rPr lang="en-US" sz="1200" kern="1200">
                <a:solidFill>
                  <a:schemeClr val="bg1">
                    <a:lumMod val="65000"/>
                  </a:schemeClr>
                </a:solidFill>
                <a:latin typeface="Arial" panose="020B0604020202020204" pitchFamily="34" charset="0"/>
                <a:ea typeface="+mn-ea"/>
                <a:cs typeface="Arial" panose="020B0604020202020204" pitchFamily="34" charset="0"/>
              </a:rPr>
              <a:t>Limited Demographic On the Rise with Power to Shift Market In Upcoming Years</a:t>
            </a:r>
          </a:p>
        </p:txBody>
      </p:sp>
      <p:sp>
        <p:nvSpPr>
          <p:cNvPr id="4" name="Rectangle 3">
            <a:extLst>
              <a:ext uri="{FF2B5EF4-FFF2-40B4-BE49-F238E27FC236}">
                <a16:creationId xmlns:a16="http://schemas.microsoft.com/office/drawing/2014/main" id="{98BA443A-1FAB-BA13-5F13-479F0D2D66CE}"/>
              </a:ext>
            </a:extLst>
          </p:cNvPr>
          <p:cNvSpPr/>
          <p:nvPr/>
        </p:nvSpPr>
        <p:spPr>
          <a:xfrm>
            <a:off x="281930" y="4854112"/>
            <a:ext cx="6309369" cy="184666"/>
          </a:xfrm>
          <a:prstGeom prst="rect">
            <a:avLst/>
          </a:prstGeom>
          <a:noFill/>
          <a:ln w="38100">
            <a:noFill/>
          </a:ln>
        </p:spPr>
        <p:txBody>
          <a:bodyPr wrap="square">
            <a:spAutoFit/>
          </a:bodyPr>
          <a:lstStyle/>
          <a:p>
            <a:r>
              <a:rPr lang="en-US" sz="600" kern="1200">
                <a:solidFill>
                  <a:schemeClr val="bg1">
                    <a:lumMod val="75000"/>
                  </a:schemeClr>
                </a:solidFill>
                <a:latin typeface="Arial" panose="020B0604020202020204" pitchFamily="34" charset="0"/>
                <a:ea typeface="+mn-ea"/>
                <a:cs typeface="Arial" panose="020B0604020202020204" pitchFamily="34" charset="0"/>
              </a:rPr>
              <a:t>Source: NielsenIQ Spectra Homescan Panel; Consumer Profile by Demographics; Total US; $ per 100 HHs Index –May 2022 YTD Sales and 2021 Census</a:t>
            </a:r>
            <a:endParaRPr lang="en-US" sz="600">
              <a:solidFill>
                <a:schemeClr val="bg1">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0A0C92A-DD53-31CC-A679-3EE42E9D21F2}"/>
              </a:ext>
            </a:extLst>
          </p:cNvPr>
          <p:cNvSpPr txBox="1"/>
          <p:nvPr/>
        </p:nvSpPr>
        <p:spPr>
          <a:xfrm>
            <a:off x="782778" y="1864213"/>
            <a:ext cx="346249" cy="2302861"/>
          </a:xfrm>
          <a:prstGeom prst="rect">
            <a:avLst/>
          </a:prstGeom>
          <a:noFill/>
        </p:spPr>
        <p:txBody>
          <a:bodyPr vert="vert270" wrap="square" rtlCol="0">
            <a:spAutoFit/>
          </a:bodyPr>
          <a:lstStyle/>
          <a:p>
            <a:pPr algn="ctr"/>
            <a:r>
              <a:rPr lang="en-US" sz="1050">
                <a:latin typeface="Arial" panose="020B0604020202020204" pitchFamily="34" charset="0"/>
                <a:cs typeface="Arial" panose="020B0604020202020204" pitchFamily="34" charset="0"/>
              </a:rPr>
              <a:t>Total $ per 100 HHs Index</a:t>
            </a:r>
          </a:p>
        </p:txBody>
      </p:sp>
      <p:sp>
        <p:nvSpPr>
          <p:cNvPr id="8" name="Rectangle 7">
            <a:extLst>
              <a:ext uri="{FF2B5EF4-FFF2-40B4-BE49-F238E27FC236}">
                <a16:creationId xmlns:a16="http://schemas.microsoft.com/office/drawing/2014/main" id="{D663D99B-71C7-38DB-2079-47E0E74A9811}"/>
              </a:ext>
            </a:extLst>
          </p:cNvPr>
          <p:cNvSpPr/>
          <p:nvPr/>
        </p:nvSpPr>
        <p:spPr>
          <a:xfrm>
            <a:off x="1871663" y="1359191"/>
            <a:ext cx="5400675" cy="283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panose="020B0604020202020204" pitchFamily="34" charset="0"/>
                <a:cs typeface="Arial" panose="020B0604020202020204" pitchFamily="34" charset="0"/>
              </a:rPr>
              <a:t>All Environmental Attribute Purchases by Low Usage Households</a:t>
            </a:r>
          </a:p>
        </p:txBody>
      </p:sp>
      <p:graphicFrame>
        <p:nvGraphicFramePr>
          <p:cNvPr id="6" name="Table 8">
            <a:extLst>
              <a:ext uri="{FF2B5EF4-FFF2-40B4-BE49-F238E27FC236}">
                <a16:creationId xmlns:a16="http://schemas.microsoft.com/office/drawing/2014/main" id="{DECCD62A-8F01-4D6C-3FE5-08F0ECD93E06}"/>
              </a:ext>
            </a:extLst>
          </p:cNvPr>
          <p:cNvGraphicFramePr>
            <a:graphicFrameLocks noGrp="1"/>
          </p:cNvGraphicFramePr>
          <p:nvPr/>
        </p:nvGraphicFramePr>
        <p:xfrm>
          <a:off x="1036495" y="4348505"/>
          <a:ext cx="7088494" cy="278130"/>
        </p:xfrm>
        <a:graphic>
          <a:graphicData uri="http://schemas.openxmlformats.org/drawingml/2006/table">
            <a:tbl>
              <a:tblPr firstRow="1" bandRow="1">
                <a:tableStyleId>{5C22544A-7EE6-4342-B048-85BDC9FD1C3A}</a:tableStyleId>
              </a:tblPr>
              <a:tblGrid>
                <a:gridCol w="1012642">
                  <a:extLst>
                    <a:ext uri="{9D8B030D-6E8A-4147-A177-3AD203B41FA5}">
                      <a16:colId xmlns:a16="http://schemas.microsoft.com/office/drawing/2014/main" val="1281190520"/>
                    </a:ext>
                  </a:extLst>
                </a:gridCol>
                <a:gridCol w="1012642">
                  <a:extLst>
                    <a:ext uri="{9D8B030D-6E8A-4147-A177-3AD203B41FA5}">
                      <a16:colId xmlns:a16="http://schemas.microsoft.com/office/drawing/2014/main" val="1479174139"/>
                    </a:ext>
                  </a:extLst>
                </a:gridCol>
                <a:gridCol w="1012642">
                  <a:extLst>
                    <a:ext uri="{9D8B030D-6E8A-4147-A177-3AD203B41FA5}">
                      <a16:colId xmlns:a16="http://schemas.microsoft.com/office/drawing/2014/main" val="2914194629"/>
                    </a:ext>
                  </a:extLst>
                </a:gridCol>
                <a:gridCol w="1012642">
                  <a:extLst>
                    <a:ext uri="{9D8B030D-6E8A-4147-A177-3AD203B41FA5}">
                      <a16:colId xmlns:a16="http://schemas.microsoft.com/office/drawing/2014/main" val="1595100"/>
                    </a:ext>
                  </a:extLst>
                </a:gridCol>
                <a:gridCol w="1012642">
                  <a:extLst>
                    <a:ext uri="{9D8B030D-6E8A-4147-A177-3AD203B41FA5}">
                      <a16:colId xmlns:a16="http://schemas.microsoft.com/office/drawing/2014/main" val="1609446088"/>
                    </a:ext>
                  </a:extLst>
                </a:gridCol>
                <a:gridCol w="1012642">
                  <a:extLst>
                    <a:ext uri="{9D8B030D-6E8A-4147-A177-3AD203B41FA5}">
                      <a16:colId xmlns:a16="http://schemas.microsoft.com/office/drawing/2014/main" val="2031211731"/>
                    </a:ext>
                  </a:extLst>
                </a:gridCol>
                <a:gridCol w="1012642">
                  <a:extLst>
                    <a:ext uri="{9D8B030D-6E8A-4147-A177-3AD203B41FA5}">
                      <a16:colId xmlns:a16="http://schemas.microsoft.com/office/drawing/2014/main" val="2528719314"/>
                    </a:ext>
                  </a:extLst>
                </a:gridCol>
              </a:tblGrid>
              <a:tr h="278130">
                <a:tc>
                  <a:txBody>
                    <a:bodyPr/>
                    <a:lstStyle/>
                    <a:p>
                      <a:pPr algn="ctr"/>
                      <a:r>
                        <a:rPr lang="en-US" sz="1200" b="1">
                          <a:solidFill>
                            <a:schemeClr val="tx1"/>
                          </a:solidFill>
                          <a:latin typeface="Arial" panose="020B0604020202020204" pitchFamily="34" charset="0"/>
                          <a:cs typeface="Arial" panose="020B0604020202020204" pitchFamily="34" charset="0"/>
                        </a:rPr>
                        <a:t>55%</a:t>
                      </a:r>
                    </a:p>
                  </a:txBody>
                  <a:tcPr marL="68580" marR="68580" marT="34290" marB="34290" anchor="ctr">
                    <a:solidFill>
                      <a:schemeClr val="accent5"/>
                    </a:solidFill>
                  </a:tcPr>
                </a:tc>
                <a:tc>
                  <a:txBody>
                    <a:bodyPr/>
                    <a:lstStyle/>
                    <a:p>
                      <a:pPr algn="ctr"/>
                      <a:r>
                        <a:rPr lang="en-US" sz="1200" b="1">
                          <a:solidFill>
                            <a:schemeClr val="tx1"/>
                          </a:solidFill>
                          <a:latin typeface="Arial" panose="020B0604020202020204" pitchFamily="34" charset="0"/>
                          <a:cs typeface="Arial" panose="020B0604020202020204" pitchFamily="34" charset="0"/>
                        </a:rPr>
                        <a:t>41%</a:t>
                      </a:r>
                    </a:p>
                  </a:txBody>
                  <a:tcPr marL="68580" marR="68580" marT="34290" marB="34290" anchor="ctr">
                    <a:solidFill>
                      <a:schemeClr val="accent5"/>
                    </a:solidFill>
                  </a:tcPr>
                </a:tc>
                <a:tc>
                  <a:txBody>
                    <a:bodyPr/>
                    <a:lstStyle/>
                    <a:p>
                      <a:pPr algn="ctr"/>
                      <a:r>
                        <a:rPr lang="en-US" sz="1200" b="1">
                          <a:solidFill>
                            <a:schemeClr val="tx1"/>
                          </a:solidFill>
                          <a:latin typeface="Arial" panose="020B0604020202020204" pitchFamily="34" charset="0"/>
                          <a:cs typeface="Arial" panose="020B0604020202020204" pitchFamily="34" charset="0"/>
                        </a:rPr>
                        <a:t>32%</a:t>
                      </a:r>
                    </a:p>
                  </a:txBody>
                  <a:tcPr marL="68580" marR="68580" marT="34290" marB="34290" anchor="ctr">
                    <a:solidFill>
                      <a:schemeClr val="bg1">
                        <a:lumMod val="85000"/>
                      </a:schemeClr>
                    </a:solidFill>
                  </a:tcPr>
                </a:tc>
                <a:tc>
                  <a:txBody>
                    <a:bodyPr/>
                    <a:lstStyle/>
                    <a:p>
                      <a:pPr algn="ctr"/>
                      <a:r>
                        <a:rPr lang="en-US" sz="1200" b="1">
                          <a:solidFill>
                            <a:schemeClr val="tx1"/>
                          </a:solidFill>
                          <a:latin typeface="Arial" panose="020B0604020202020204" pitchFamily="34" charset="0"/>
                          <a:cs typeface="Arial" panose="020B0604020202020204" pitchFamily="34" charset="0"/>
                        </a:rPr>
                        <a:t>28%</a:t>
                      </a:r>
                    </a:p>
                  </a:txBody>
                  <a:tcPr marL="68580" marR="68580" marT="34290" marB="34290" anchor="ctr">
                    <a:solidFill>
                      <a:schemeClr val="bg1">
                        <a:lumMod val="85000"/>
                      </a:schemeClr>
                    </a:solidFill>
                  </a:tcPr>
                </a:tc>
                <a:tc>
                  <a:txBody>
                    <a:bodyPr/>
                    <a:lstStyle/>
                    <a:p>
                      <a:pPr algn="ctr"/>
                      <a:r>
                        <a:rPr lang="en-US" sz="1200" b="1">
                          <a:solidFill>
                            <a:schemeClr val="tx1"/>
                          </a:solidFill>
                          <a:latin typeface="Arial" panose="020B0604020202020204" pitchFamily="34" charset="0"/>
                          <a:cs typeface="Arial" panose="020B0604020202020204" pitchFamily="34" charset="0"/>
                        </a:rPr>
                        <a:t>29%</a:t>
                      </a:r>
                    </a:p>
                  </a:txBody>
                  <a:tcPr marL="68580" marR="68580" marT="34290" marB="34290" anchor="ctr">
                    <a:solidFill>
                      <a:schemeClr val="bg1">
                        <a:lumMod val="85000"/>
                      </a:schemeClr>
                    </a:solidFill>
                  </a:tcPr>
                </a:tc>
                <a:tc>
                  <a:txBody>
                    <a:bodyPr/>
                    <a:lstStyle/>
                    <a:p>
                      <a:pPr algn="ctr"/>
                      <a:r>
                        <a:rPr lang="en-US" sz="1200" b="1">
                          <a:solidFill>
                            <a:schemeClr val="tx1"/>
                          </a:solidFill>
                          <a:latin typeface="Arial" panose="020B0604020202020204" pitchFamily="34" charset="0"/>
                          <a:cs typeface="Arial" panose="020B0604020202020204" pitchFamily="34" charset="0"/>
                        </a:rPr>
                        <a:t>30%</a:t>
                      </a:r>
                    </a:p>
                  </a:txBody>
                  <a:tcPr marL="68580" marR="68580" marT="34290" marB="34290" anchor="ctr">
                    <a:solidFill>
                      <a:schemeClr val="bg1">
                        <a:lumMod val="85000"/>
                      </a:schemeClr>
                    </a:solidFill>
                  </a:tcPr>
                </a:tc>
                <a:tc>
                  <a:txBody>
                    <a:bodyPr/>
                    <a:lstStyle/>
                    <a:p>
                      <a:pPr algn="ctr"/>
                      <a:r>
                        <a:rPr lang="en-US" sz="1200" b="1">
                          <a:solidFill>
                            <a:schemeClr val="tx1"/>
                          </a:solidFill>
                          <a:latin typeface="Arial" panose="020B0604020202020204" pitchFamily="34" charset="0"/>
                          <a:cs typeface="Arial" panose="020B0604020202020204" pitchFamily="34" charset="0"/>
                        </a:rPr>
                        <a:t>39%</a:t>
                      </a:r>
                    </a:p>
                  </a:txBody>
                  <a:tcPr marL="68580" marR="68580" marT="34290" marB="34290" anchor="ctr">
                    <a:solidFill>
                      <a:schemeClr val="bg1">
                        <a:lumMod val="85000"/>
                      </a:schemeClr>
                    </a:solidFill>
                  </a:tcPr>
                </a:tc>
                <a:extLst>
                  <a:ext uri="{0D108BD9-81ED-4DB2-BD59-A6C34878D82A}">
                    <a16:rowId xmlns:a16="http://schemas.microsoft.com/office/drawing/2014/main" val="2021807422"/>
                  </a:ext>
                </a:extLst>
              </a:tr>
            </a:tbl>
          </a:graphicData>
        </a:graphic>
      </p:graphicFrame>
      <p:sp>
        <p:nvSpPr>
          <p:cNvPr id="9" name="TextBox 8">
            <a:extLst>
              <a:ext uri="{FF2B5EF4-FFF2-40B4-BE49-F238E27FC236}">
                <a16:creationId xmlns:a16="http://schemas.microsoft.com/office/drawing/2014/main" id="{21F9DC3A-F9C4-5408-4FC2-B1062E038834}"/>
              </a:ext>
            </a:extLst>
          </p:cNvPr>
          <p:cNvSpPr txBox="1"/>
          <p:nvPr/>
        </p:nvSpPr>
        <p:spPr>
          <a:xfrm>
            <a:off x="234529" y="4297889"/>
            <a:ext cx="848332" cy="3693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 HH Penetration</a:t>
            </a:r>
          </a:p>
        </p:txBody>
      </p:sp>
    </p:spTree>
    <p:extLst>
      <p:ext uri="{BB962C8B-B14F-4D97-AF65-F5344CB8AC3E}">
        <p14:creationId xmlns:p14="http://schemas.microsoft.com/office/powerpoint/2010/main" val="1830133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41D9E25-F717-4A1A-975E-D16A501BE441}"/>
              </a:ext>
            </a:extLst>
          </p:cNvPr>
          <p:cNvSpPr>
            <a:spLocks noGrp="1"/>
          </p:cNvSpPr>
          <p:nvPr>
            <p:ph type="pic" sz="quarter" idx="12"/>
          </p:nvPr>
        </p:nvSpPr>
        <p:spPr/>
      </p:sp>
      <p:sp>
        <p:nvSpPr>
          <p:cNvPr id="6" name="Subtitle 5">
            <a:extLst>
              <a:ext uri="{FF2B5EF4-FFF2-40B4-BE49-F238E27FC236}">
                <a16:creationId xmlns:a16="http://schemas.microsoft.com/office/drawing/2014/main" id="{63B8242E-528F-491E-A8B5-758FFBB1876F}"/>
              </a:ext>
            </a:extLst>
          </p:cNvPr>
          <p:cNvSpPr>
            <a:spLocks noGrp="1"/>
          </p:cNvSpPr>
          <p:nvPr>
            <p:ph type="subTitle" idx="2"/>
          </p:nvPr>
        </p:nvSpPr>
        <p:spPr>
          <a:solidFill>
            <a:schemeClr val="bg1"/>
          </a:solidFill>
        </p:spPr>
        <p:txBody>
          <a:bodyPr/>
          <a:lstStyle/>
          <a:p>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Health and Wellness Study, </a:t>
            </a:r>
            <a:br>
              <a:rPr lang="en-US">
                <a:solidFill>
                  <a:schemeClr val="bg1">
                    <a:lumMod val="65000"/>
                  </a:schemeClr>
                </a:solidFill>
                <a:cs typeface="Arial" panose="020B0604020202020204" pitchFamily="34" charset="0"/>
              </a:rPr>
            </a:br>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Retail Measurement Services, </a:t>
            </a:r>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Product Insight,; </a:t>
            </a:r>
            <a:br>
              <a:rPr lang="en-US">
                <a:solidFill>
                  <a:schemeClr val="bg1">
                    <a:lumMod val="65000"/>
                  </a:schemeClr>
                </a:solidFill>
                <a:cs typeface="Arial" panose="020B0604020202020204" pitchFamily="34" charset="0"/>
              </a:rPr>
            </a:br>
            <a:r>
              <a:rPr lang="en-US">
                <a:solidFill>
                  <a:schemeClr val="bg1">
                    <a:lumMod val="65000"/>
                  </a:schemeClr>
                </a:solidFill>
                <a:cs typeface="Arial" panose="020B0604020202020204" pitchFamily="34" charset="0"/>
              </a:rPr>
              <a:t>Total US </a:t>
            </a:r>
            <a:r>
              <a:rPr lang="en-US" err="1">
                <a:solidFill>
                  <a:schemeClr val="bg1">
                    <a:lumMod val="65000"/>
                  </a:schemeClr>
                </a:solidFill>
                <a:cs typeface="Arial" panose="020B0604020202020204" pitchFamily="34" charset="0"/>
              </a:rPr>
              <a:t>xAOC</a:t>
            </a:r>
            <a:r>
              <a:rPr lang="en-US">
                <a:solidFill>
                  <a:schemeClr val="bg1">
                    <a:lumMod val="65000"/>
                  </a:schemeClr>
                </a:solidFill>
                <a:cs typeface="Arial" panose="020B0604020202020204" pitchFamily="34" charset="0"/>
              </a:rPr>
              <a:t>; 52 weeks W/E 08/06/22 vs 3YA</a:t>
            </a:r>
          </a:p>
        </p:txBody>
      </p:sp>
      <p:sp>
        <p:nvSpPr>
          <p:cNvPr id="5" name="Title 4">
            <a:extLst>
              <a:ext uri="{FF2B5EF4-FFF2-40B4-BE49-F238E27FC236}">
                <a16:creationId xmlns:a16="http://schemas.microsoft.com/office/drawing/2014/main" id="{4D92F30B-8079-44DB-9890-35341873922A}"/>
              </a:ext>
            </a:extLst>
          </p:cNvPr>
          <p:cNvSpPr>
            <a:spLocks noGrp="1"/>
          </p:cNvSpPr>
          <p:nvPr>
            <p:ph type="title"/>
          </p:nvPr>
        </p:nvSpPr>
        <p:spPr>
          <a:xfrm>
            <a:off x="356616" y="432214"/>
            <a:ext cx="3773424" cy="393192"/>
          </a:xfrm>
        </p:spPr>
        <p:txBody>
          <a:bodyPr/>
          <a:lstStyle/>
          <a:p>
            <a:r>
              <a:rPr lang="en-US"/>
              <a:t>Social responsibility = wellness for all</a:t>
            </a:r>
            <a:br>
              <a:rPr lang="en-US"/>
            </a:br>
            <a:endParaRPr lang="en-US"/>
          </a:p>
        </p:txBody>
      </p:sp>
      <p:pic>
        <p:nvPicPr>
          <p:cNvPr id="9" name="Picture Placeholder 12" descr="A picture containing person, table, indoor&#10;&#10;Description automatically generated">
            <a:extLst>
              <a:ext uri="{FF2B5EF4-FFF2-40B4-BE49-F238E27FC236}">
                <a16:creationId xmlns:a16="http://schemas.microsoft.com/office/drawing/2014/main" id="{1602212B-BA22-4EB6-9DFB-A61FCA303834}"/>
              </a:ext>
            </a:extLst>
          </p:cNvPr>
          <p:cNvPicPr>
            <a:picLocks noChangeAspect="1"/>
          </p:cNvPicPr>
          <p:nvPr/>
        </p:nvPicPr>
        <p:blipFill rotWithShape="1">
          <a:blip r:embed="rId2">
            <a:extLst>
              <a:ext uri="{28A0092B-C50C-407E-A947-70E740481C1C}">
                <a14:useLocalDpi xmlns:a14="http://schemas.microsoft.com/office/drawing/2010/main" val="0"/>
              </a:ext>
            </a:extLst>
          </a:blip>
          <a:srcRect l="19378" r="19378"/>
          <a:stretch/>
        </p:blipFill>
        <p:spPr>
          <a:xfrm>
            <a:off x="4414838" y="0"/>
            <a:ext cx="4729162" cy="5148072"/>
          </a:xfrm>
          <a:prstGeom prst="rect">
            <a:avLst/>
          </a:prstGeom>
        </p:spPr>
      </p:pic>
      <p:sp>
        <p:nvSpPr>
          <p:cNvPr id="10" name="Google Shape;764;p36">
            <a:extLst>
              <a:ext uri="{FF2B5EF4-FFF2-40B4-BE49-F238E27FC236}">
                <a16:creationId xmlns:a16="http://schemas.microsoft.com/office/drawing/2014/main" id="{6D2D1FCC-E74B-4CFE-9A46-3C2C3C853BE8}"/>
              </a:ext>
            </a:extLst>
          </p:cNvPr>
          <p:cNvSpPr txBox="1"/>
          <p:nvPr/>
        </p:nvSpPr>
        <p:spPr>
          <a:xfrm>
            <a:off x="342900" y="992279"/>
            <a:ext cx="3893701" cy="1046386"/>
          </a:xfrm>
          <a:prstGeom prst="rect">
            <a:avLst/>
          </a:prstGeom>
          <a:noFill/>
          <a:ln>
            <a:noFill/>
          </a:ln>
        </p:spPr>
        <p:txBody>
          <a:bodyPr spcFirstLastPara="1" wrap="square" lIns="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r>
              <a:rPr kumimoji="0" lang="en-US" sz="28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sym typeface="Montserrat"/>
              </a:rPr>
              <a:t>69%	</a:t>
            </a:r>
          </a:p>
          <a:p>
            <a:pPr marL="0" marR="0" lvl="0" indent="0" algn="l" defTabSz="685783" rtl="0" eaLnBrk="1" fontAlgn="auto" latinLnBrk="0" hangingPunct="1">
              <a:lnSpc>
                <a:spcPct val="100000"/>
              </a:lnSpc>
              <a:spcBef>
                <a:spcPts val="0"/>
              </a:spcBef>
              <a:spcAft>
                <a:spcPts val="0"/>
              </a:spcAft>
              <a:buClr>
                <a:srgbClr val="000000"/>
              </a:buClr>
              <a:buSzPts val="1100"/>
              <a:buFontTx/>
              <a:buNone/>
              <a:tabLst/>
              <a:defRPr/>
            </a:pPr>
            <a:r>
              <a:rPr lang="en-US" sz="1600">
                <a:latin typeface="Arial" panose="020B0604020202020204" pitchFamily="34" charset="0"/>
                <a:cs typeface="Arial" panose="020B0604020202020204" pitchFamily="34" charset="0"/>
                <a:sym typeface="Montserrat"/>
              </a:rPr>
              <a:t>W</a:t>
            </a: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Montserrat"/>
              </a:rPr>
              <a:t>ant retailer regulation for fresh and healthy food availability/affordability for all</a:t>
            </a:r>
            <a:endPar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Arial"/>
            </a:endParaRPr>
          </a:p>
        </p:txBody>
      </p:sp>
      <p:sp>
        <p:nvSpPr>
          <p:cNvPr id="11" name="Google Shape;2714;p320">
            <a:extLst>
              <a:ext uri="{FF2B5EF4-FFF2-40B4-BE49-F238E27FC236}">
                <a16:creationId xmlns:a16="http://schemas.microsoft.com/office/drawing/2014/main" id="{0EE92BD0-3F68-4CDA-A4F8-7484E7FE7CA4}"/>
              </a:ext>
            </a:extLst>
          </p:cNvPr>
          <p:cNvSpPr txBox="1"/>
          <p:nvPr/>
        </p:nvSpPr>
        <p:spPr>
          <a:xfrm>
            <a:off x="348821" y="3612951"/>
            <a:ext cx="3883153" cy="1077188"/>
          </a:xfrm>
          <a:prstGeom prst="rect">
            <a:avLst/>
          </a:prstGeom>
          <a:noFill/>
          <a:ln>
            <a:noFill/>
          </a:ln>
        </p:spPr>
        <p:txBody>
          <a:bodyPr spcFirstLastPara="1" wrap="square" lIns="0" tIns="91425" rIns="91425" bIns="91425" anchor="t" anchorCtr="0">
            <a:spAutoFit/>
          </a:bodyPr>
          <a:lstStyle/>
          <a:p>
            <a:pPr marL="0" marR="0" lvl="0" indent="0" algn="l" defTabSz="457200" rtl="0" eaLnBrk="1" fontAlgn="auto" latinLnBrk="0" hangingPunct="1">
              <a:lnSpc>
                <a:spcPct val="80000"/>
              </a:lnSpc>
              <a:spcBef>
                <a:spcPts val="0"/>
              </a:spcBef>
              <a:spcAft>
                <a:spcPts val="600"/>
              </a:spcAft>
              <a:buClr>
                <a:srgbClr val="000000"/>
              </a:buClr>
              <a:buSzPts val="2400"/>
              <a:buFontTx/>
              <a:buNone/>
              <a:tabLst/>
              <a:defRPr/>
            </a:pPr>
            <a:r>
              <a:rPr kumimoji="0" lang="en" sz="28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sym typeface="Montserrat"/>
              </a:rPr>
              <a:t>+22% </a:t>
            </a:r>
          </a:p>
          <a:p>
            <a:pPr marL="0" marR="0" lvl="0" indent="0" algn="l" defTabSz="457200" rtl="0" eaLnBrk="1" fontAlgn="auto" latinLnBrk="0" hangingPunct="1">
              <a:lnSpc>
                <a:spcPct val="80000"/>
              </a:lnSpc>
              <a:spcBef>
                <a:spcPts val="0"/>
              </a:spcBef>
              <a:spcAft>
                <a:spcPts val="600"/>
              </a:spcAft>
              <a:buClr>
                <a:srgbClr val="000000"/>
              </a:buClr>
              <a:buSzPts val="1100"/>
              <a:buFontTx/>
              <a:buNone/>
              <a:tabLst/>
              <a:defRPr/>
            </a:pP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Montserrat"/>
              </a:rPr>
              <a:t>Sales growth for socially-responsible products </a:t>
            </a:r>
          </a:p>
        </p:txBody>
      </p:sp>
      <p:sp>
        <p:nvSpPr>
          <p:cNvPr id="12" name="Google Shape;766;p36">
            <a:extLst>
              <a:ext uri="{FF2B5EF4-FFF2-40B4-BE49-F238E27FC236}">
                <a16:creationId xmlns:a16="http://schemas.microsoft.com/office/drawing/2014/main" id="{BE6D15E9-4BCD-4A63-A05A-0B172B26D6E1}"/>
              </a:ext>
            </a:extLst>
          </p:cNvPr>
          <p:cNvSpPr txBox="1"/>
          <p:nvPr/>
        </p:nvSpPr>
        <p:spPr>
          <a:xfrm>
            <a:off x="339902" y="2302615"/>
            <a:ext cx="3893701" cy="1046386"/>
          </a:xfrm>
          <a:prstGeom prst="rect">
            <a:avLst/>
          </a:prstGeom>
          <a:noFill/>
          <a:ln>
            <a:noFill/>
          </a:ln>
        </p:spPr>
        <p:txBody>
          <a:bodyPr spcFirstLastPara="1" wrap="square" lIns="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r>
              <a:rPr kumimoji="0" lang="en-US" sz="28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sym typeface="Montserrat"/>
              </a:rPr>
              <a:t>64%	</a:t>
            </a:r>
          </a:p>
          <a:p>
            <a:pPr marL="0" marR="0" lvl="0" indent="0" algn="l" defTabSz="457200" rtl="0" eaLnBrk="1" fontAlgn="auto" latinLnBrk="0" hangingPunct="1">
              <a:lnSpc>
                <a:spcPct val="100000"/>
              </a:lnSpc>
              <a:spcBef>
                <a:spcPts val="0"/>
              </a:spcBef>
              <a:spcAft>
                <a:spcPts val="0"/>
              </a:spcAft>
              <a:buClr>
                <a:srgbClr val="000000"/>
              </a:buClr>
              <a:buSzPts val="1100"/>
              <a:buFontTx/>
              <a:buNone/>
              <a:tabLst/>
              <a:defRPr/>
            </a:pP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Montserrat"/>
              </a:rPr>
              <a:t>Will pay more for products supporting communities and vulnerable groups</a:t>
            </a:r>
            <a:endPar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236982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3EF2C70-2B19-4D2D-9CCE-E287E7FE6AD8}"/>
              </a:ext>
            </a:extLst>
          </p:cNvPr>
          <p:cNvSpPr/>
          <p:nvPr/>
        </p:nvSpPr>
        <p:spPr>
          <a:xfrm>
            <a:off x="6049736" y="-9336"/>
            <a:ext cx="3094264" cy="515283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89D377C4-50D8-47BC-B42A-3A878275B50E}"/>
              </a:ext>
            </a:extLst>
          </p:cNvPr>
          <p:cNvSpPr>
            <a:spLocks noGrp="1"/>
          </p:cNvSpPr>
          <p:nvPr>
            <p:ph type="subTitle" idx="1"/>
          </p:nvPr>
        </p:nvSpPr>
        <p:spPr>
          <a:xfrm>
            <a:off x="354650" y="4700254"/>
            <a:ext cx="8159100" cy="341558"/>
          </a:xfrm>
        </p:spPr>
        <p:txBody>
          <a:bodyPr/>
          <a:lstStyle/>
          <a:p>
            <a:r>
              <a:rPr lang="en-US">
                <a:solidFill>
                  <a:schemeClr val="bg1">
                    <a:lumMod val="65000"/>
                  </a:schemeClr>
                </a:solidFill>
                <a:cs typeface="Arial" panose="020B0604020202020204" pitchFamily="34" charset="0"/>
              </a:rPr>
              <a:t>Source: </a:t>
            </a:r>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Retail Measurement Services, </a:t>
            </a:r>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Product Insight, powered by Label Insight, Total Store; Total US </a:t>
            </a:r>
            <a:r>
              <a:rPr lang="en-US" err="1">
                <a:solidFill>
                  <a:schemeClr val="bg1">
                    <a:lumMod val="65000"/>
                  </a:schemeClr>
                </a:solidFill>
                <a:cs typeface="Arial" panose="020B0604020202020204" pitchFamily="34" charset="0"/>
              </a:rPr>
              <a:t>xAOC</a:t>
            </a:r>
            <a:r>
              <a:rPr lang="en-US">
                <a:solidFill>
                  <a:schemeClr val="bg1">
                    <a:lumMod val="65000"/>
                  </a:schemeClr>
                </a:solidFill>
                <a:cs typeface="Arial" panose="020B0604020202020204" pitchFamily="34" charset="0"/>
              </a:rPr>
              <a:t>; 52 weeks W/E 08/06/22 vs 3YA</a:t>
            </a:r>
          </a:p>
          <a:p>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a:t>
            </a:r>
            <a:r>
              <a:rPr lang="en-US" err="1">
                <a:solidFill>
                  <a:schemeClr val="bg1">
                    <a:lumMod val="65000"/>
                  </a:schemeClr>
                </a:solidFill>
                <a:cs typeface="Arial" panose="020B0604020202020204" pitchFamily="34" charset="0"/>
              </a:rPr>
              <a:t>Homescan</a:t>
            </a:r>
            <a:r>
              <a:rPr lang="en-US">
                <a:solidFill>
                  <a:schemeClr val="bg1">
                    <a:lumMod val="65000"/>
                  </a:schemeClr>
                </a:solidFill>
                <a:cs typeface="Arial" panose="020B0604020202020204" pitchFamily="34" charset="0"/>
              </a:rPr>
              <a:t> Panel; Total US across all Channels; 52 weeks W/E 09/10/22</a:t>
            </a:r>
          </a:p>
        </p:txBody>
      </p:sp>
      <p:sp>
        <p:nvSpPr>
          <p:cNvPr id="2" name="Title 1">
            <a:extLst>
              <a:ext uri="{FF2B5EF4-FFF2-40B4-BE49-F238E27FC236}">
                <a16:creationId xmlns:a16="http://schemas.microsoft.com/office/drawing/2014/main" id="{A8BB826A-D4BD-4BA0-A896-FF09A0FFFA03}"/>
              </a:ext>
            </a:extLst>
          </p:cNvPr>
          <p:cNvSpPr>
            <a:spLocks noGrp="1"/>
          </p:cNvSpPr>
          <p:nvPr>
            <p:ph type="title"/>
          </p:nvPr>
        </p:nvSpPr>
        <p:spPr>
          <a:xfrm>
            <a:off x="336343" y="403395"/>
            <a:ext cx="5501305" cy="614721"/>
          </a:xfrm>
        </p:spPr>
        <p:txBody>
          <a:bodyPr anchor="t"/>
          <a:lstStyle/>
          <a:p>
            <a:r>
              <a:rPr lang="en-US"/>
              <a:t>Brands showing social responsibility seeing growth</a:t>
            </a:r>
          </a:p>
        </p:txBody>
      </p:sp>
      <p:graphicFrame>
        <p:nvGraphicFramePr>
          <p:cNvPr id="8" name="Chart 7">
            <a:extLst>
              <a:ext uri="{FF2B5EF4-FFF2-40B4-BE49-F238E27FC236}">
                <a16:creationId xmlns:a16="http://schemas.microsoft.com/office/drawing/2014/main" id="{7EB463C7-B5E7-48DE-9FB7-0B74F7D6E375}"/>
              </a:ext>
            </a:extLst>
          </p:cNvPr>
          <p:cNvGraphicFramePr/>
          <p:nvPr/>
        </p:nvGraphicFramePr>
        <p:xfrm>
          <a:off x="238996" y="847710"/>
          <a:ext cx="5472073" cy="371590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6B6DAF2-514C-4A26-9CE2-435D3DDACF9E}"/>
              </a:ext>
            </a:extLst>
          </p:cNvPr>
          <p:cNvSpPr txBox="1"/>
          <p:nvPr/>
        </p:nvSpPr>
        <p:spPr>
          <a:xfrm>
            <a:off x="691172" y="1624376"/>
            <a:ext cx="2406393" cy="184666"/>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*Sorted by sales volume—descending</a:t>
            </a:r>
          </a:p>
        </p:txBody>
      </p:sp>
      <p:sp>
        <p:nvSpPr>
          <p:cNvPr id="12" name="TextBox 11">
            <a:extLst>
              <a:ext uri="{FF2B5EF4-FFF2-40B4-BE49-F238E27FC236}">
                <a16:creationId xmlns:a16="http://schemas.microsoft.com/office/drawing/2014/main" id="{7D2F1677-5917-4C73-A0EC-C1FF6D1A21F6}"/>
              </a:ext>
            </a:extLst>
          </p:cNvPr>
          <p:cNvSpPr txBox="1"/>
          <p:nvPr/>
        </p:nvSpPr>
        <p:spPr>
          <a:xfrm>
            <a:off x="691172" y="1367470"/>
            <a:ext cx="2144307" cy="261610"/>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Change vs. 3 years ago</a:t>
            </a:r>
          </a:p>
        </p:txBody>
      </p:sp>
      <p:graphicFrame>
        <p:nvGraphicFramePr>
          <p:cNvPr id="14" name="Chart 13">
            <a:extLst>
              <a:ext uri="{FF2B5EF4-FFF2-40B4-BE49-F238E27FC236}">
                <a16:creationId xmlns:a16="http://schemas.microsoft.com/office/drawing/2014/main" id="{4FDB7C76-CA8E-4567-BA04-CD06EE72F7CF}"/>
              </a:ext>
            </a:extLst>
          </p:cNvPr>
          <p:cNvGraphicFramePr/>
          <p:nvPr/>
        </p:nvGraphicFramePr>
        <p:xfrm>
          <a:off x="6253842" y="1252201"/>
          <a:ext cx="2716359" cy="2832913"/>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4A46FC5D-0352-4215-A608-44C47940F39F}"/>
              </a:ext>
            </a:extLst>
          </p:cNvPr>
          <p:cNvSpPr txBox="1"/>
          <p:nvPr/>
        </p:nvSpPr>
        <p:spPr>
          <a:xfrm>
            <a:off x="6311667" y="4221757"/>
            <a:ext cx="2446439" cy="415498"/>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rPr>
              <a:t>$ Share Index of All Social Responsibility vs Total Store</a:t>
            </a:r>
          </a:p>
        </p:txBody>
      </p:sp>
      <p:grpSp>
        <p:nvGrpSpPr>
          <p:cNvPr id="23" name="Group 22">
            <a:extLst>
              <a:ext uri="{FF2B5EF4-FFF2-40B4-BE49-F238E27FC236}">
                <a16:creationId xmlns:a16="http://schemas.microsoft.com/office/drawing/2014/main" id="{2CB647A6-412D-4214-96F0-3E5953027212}"/>
              </a:ext>
            </a:extLst>
          </p:cNvPr>
          <p:cNvGrpSpPr/>
          <p:nvPr/>
        </p:nvGrpSpPr>
        <p:grpSpPr>
          <a:xfrm>
            <a:off x="4967379" y="1769972"/>
            <a:ext cx="667512" cy="137160"/>
            <a:chOff x="4898161" y="1884270"/>
            <a:chExt cx="701038" cy="195387"/>
          </a:xfrm>
        </p:grpSpPr>
        <p:sp>
          <p:nvSpPr>
            <p:cNvPr id="3" name="Parallelogram 2">
              <a:extLst>
                <a:ext uri="{FF2B5EF4-FFF2-40B4-BE49-F238E27FC236}">
                  <a16:creationId xmlns:a16="http://schemas.microsoft.com/office/drawing/2014/main" id="{FFD066F2-B145-4F7C-A576-6F3181BB6D68}"/>
                </a:ext>
              </a:extLst>
            </p:cNvPr>
            <p:cNvSpPr/>
            <p:nvPr/>
          </p:nvSpPr>
          <p:spPr>
            <a:xfrm rot="19800000">
              <a:off x="4898161" y="1886318"/>
              <a:ext cx="701038" cy="173029"/>
            </a:xfrm>
            <a:prstGeom prst="parallelogram">
              <a:avLst>
                <a:gd name="adj" fmla="val 57286"/>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CBD42E7B-3EC0-4FDE-937B-2A622B3CAE69}"/>
                </a:ext>
              </a:extLst>
            </p:cNvPr>
            <p:cNvCxnSpPr/>
            <p:nvPr/>
          </p:nvCxnSpPr>
          <p:spPr>
            <a:xfrm rot="19800000">
              <a:off x="4952416" y="1884270"/>
              <a:ext cx="56772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7F4EF9-5EF1-4218-9334-22D3B430CD04}"/>
                </a:ext>
              </a:extLst>
            </p:cNvPr>
            <p:cNvCxnSpPr/>
            <p:nvPr/>
          </p:nvCxnSpPr>
          <p:spPr>
            <a:xfrm rot="19800000">
              <a:off x="4949524" y="2079657"/>
              <a:ext cx="567721"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B5018B67-4201-4590-8BE4-73EA2D0A4DBD}"/>
              </a:ext>
            </a:extLst>
          </p:cNvPr>
          <p:cNvSpPr txBox="1">
            <a:spLocks/>
          </p:cNvSpPr>
          <p:nvPr/>
        </p:nvSpPr>
        <p:spPr>
          <a:xfrm>
            <a:off x="6311667" y="403395"/>
            <a:ext cx="2658533" cy="66730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9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Natural Channel show strongest index of socially responsible sales</a:t>
            </a:r>
          </a:p>
        </p:txBody>
      </p:sp>
    </p:spTree>
    <p:extLst>
      <p:ext uri="{BB962C8B-B14F-4D97-AF65-F5344CB8AC3E}">
        <p14:creationId xmlns:p14="http://schemas.microsoft.com/office/powerpoint/2010/main" val="1032730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AE9EE102-F9C6-492C-B662-3794A3E118E3}"/>
              </a:ext>
            </a:extLst>
          </p:cNvPr>
          <p:cNvSpPr>
            <a:spLocks noGrp="1"/>
          </p:cNvSpPr>
          <p:nvPr>
            <p:ph type="subTitle" idx="1"/>
          </p:nvPr>
        </p:nvSpPr>
        <p:spPr/>
        <p:txBody>
          <a:bodyPr/>
          <a:lstStyle/>
          <a:p>
            <a:r>
              <a:rPr lang="en-US">
                <a:solidFill>
                  <a:schemeClr val="bg1">
                    <a:lumMod val="75000"/>
                  </a:schemeClr>
                </a:solidFill>
                <a:cs typeface="Arial" panose="020B0604020202020204" pitchFamily="34" charset="0"/>
              </a:rPr>
              <a:t>Source: </a:t>
            </a:r>
            <a:r>
              <a:rPr lang="en-US" err="1">
                <a:solidFill>
                  <a:schemeClr val="bg1">
                    <a:lumMod val="75000"/>
                  </a:schemeClr>
                </a:solidFill>
                <a:cs typeface="Arial" panose="020B0604020202020204" pitchFamily="34" charset="0"/>
              </a:rPr>
              <a:t>NielsenIQ</a:t>
            </a:r>
            <a:r>
              <a:rPr lang="en-US">
                <a:solidFill>
                  <a:schemeClr val="bg1">
                    <a:lumMod val="75000"/>
                  </a:schemeClr>
                </a:solidFill>
                <a:cs typeface="Arial" panose="020B0604020202020204" pitchFamily="34" charset="0"/>
              </a:rPr>
              <a:t>, U.S. Census, 2020, </a:t>
            </a:r>
            <a:r>
              <a:rPr lang="en-US" err="1">
                <a:solidFill>
                  <a:schemeClr val="bg1">
                    <a:lumMod val="75000"/>
                  </a:schemeClr>
                </a:solidFill>
                <a:cs typeface="Arial" panose="020B0604020202020204" pitchFamily="34" charset="0"/>
              </a:rPr>
              <a:t>NielsenIQ</a:t>
            </a:r>
            <a:r>
              <a:rPr lang="en-US">
                <a:solidFill>
                  <a:schemeClr val="bg1">
                    <a:lumMod val="75000"/>
                  </a:schemeClr>
                </a:solidFill>
                <a:cs typeface="Arial" panose="020B0604020202020204" pitchFamily="34" charset="0"/>
              </a:rPr>
              <a:t> 52 WE 8/27/22, Total Outlets</a:t>
            </a:r>
          </a:p>
          <a:p>
            <a:r>
              <a:rPr lang="en-US">
                <a:solidFill>
                  <a:schemeClr val="bg1">
                    <a:lumMod val="75000"/>
                  </a:schemeClr>
                </a:solidFill>
                <a:cs typeface="Arial" panose="020B0604020202020204" pitchFamily="34" charset="0"/>
              </a:rPr>
              <a:t>1 - </a:t>
            </a:r>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Retail Measurement Services, </a:t>
            </a:r>
            <a:r>
              <a:rPr lang="en-US" err="1">
                <a:solidFill>
                  <a:schemeClr val="bg1">
                    <a:lumMod val="65000"/>
                  </a:schemeClr>
                </a:solidFill>
                <a:cs typeface="Arial" panose="020B0604020202020204" pitchFamily="34" charset="0"/>
              </a:rPr>
              <a:t>NielsenIQ</a:t>
            </a:r>
            <a:r>
              <a:rPr lang="en-US">
                <a:solidFill>
                  <a:schemeClr val="bg1">
                    <a:lumMod val="65000"/>
                  </a:schemeClr>
                </a:solidFill>
                <a:cs typeface="Arial" panose="020B0604020202020204" pitchFamily="34" charset="0"/>
              </a:rPr>
              <a:t> Product Insight, powered by Label Insight, Total Store; Total US </a:t>
            </a:r>
            <a:r>
              <a:rPr lang="en-US" err="1">
                <a:solidFill>
                  <a:schemeClr val="bg1">
                    <a:lumMod val="65000"/>
                  </a:schemeClr>
                </a:solidFill>
                <a:cs typeface="Arial" panose="020B0604020202020204" pitchFamily="34" charset="0"/>
              </a:rPr>
              <a:t>xAOC</a:t>
            </a:r>
            <a:r>
              <a:rPr lang="en-US">
                <a:solidFill>
                  <a:schemeClr val="bg1">
                    <a:lumMod val="65000"/>
                  </a:schemeClr>
                </a:solidFill>
                <a:cs typeface="Arial" panose="020B0604020202020204" pitchFamily="34" charset="0"/>
              </a:rPr>
              <a:t>; 52 weeks W/E 08/27/22 vs 2YA</a:t>
            </a:r>
          </a:p>
        </p:txBody>
      </p:sp>
      <p:sp>
        <p:nvSpPr>
          <p:cNvPr id="6" name="Title 5">
            <a:extLst>
              <a:ext uri="{FF2B5EF4-FFF2-40B4-BE49-F238E27FC236}">
                <a16:creationId xmlns:a16="http://schemas.microsoft.com/office/drawing/2014/main" id="{D657B8AE-1FA1-48CD-A16C-401E0C01F336}"/>
              </a:ext>
            </a:extLst>
          </p:cNvPr>
          <p:cNvSpPr>
            <a:spLocks noGrp="1"/>
          </p:cNvSpPr>
          <p:nvPr>
            <p:ph type="title"/>
          </p:nvPr>
        </p:nvSpPr>
        <p:spPr/>
        <p:txBody>
          <a:bodyPr/>
          <a:lstStyle/>
          <a:p>
            <a:r>
              <a:rPr lang="en-US">
                <a:solidFill>
                  <a:schemeClr val="tx1">
                    <a:lumMod val="85000"/>
                    <a:lumOff val="15000"/>
                  </a:schemeClr>
                </a:solidFill>
              </a:rPr>
              <a:t>Diversity, equity and inclusion key to growth</a:t>
            </a:r>
            <a:endParaRPr lang="en-US"/>
          </a:p>
        </p:txBody>
      </p:sp>
      <p:graphicFrame>
        <p:nvGraphicFramePr>
          <p:cNvPr id="10" name="Chart 9">
            <a:extLst>
              <a:ext uri="{FF2B5EF4-FFF2-40B4-BE49-F238E27FC236}">
                <a16:creationId xmlns:a16="http://schemas.microsoft.com/office/drawing/2014/main" id="{C46A182C-FD66-40C4-B7DE-9F07E07F7764}"/>
              </a:ext>
            </a:extLst>
          </p:cNvPr>
          <p:cNvGraphicFramePr/>
          <p:nvPr/>
        </p:nvGraphicFramePr>
        <p:xfrm>
          <a:off x="25906" y="1090136"/>
          <a:ext cx="6031994" cy="3362540"/>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852C7F98-08CC-4847-9DE4-E877635433F0}"/>
              </a:ext>
            </a:extLst>
          </p:cNvPr>
          <p:cNvGrpSpPr/>
          <p:nvPr/>
        </p:nvGrpSpPr>
        <p:grpSpPr>
          <a:xfrm>
            <a:off x="6469381" y="2571750"/>
            <a:ext cx="2648713" cy="1441602"/>
            <a:chOff x="417682" y="3541617"/>
            <a:chExt cx="4567598" cy="657896"/>
          </a:xfrm>
        </p:grpSpPr>
        <p:sp>
          <p:nvSpPr>
            <p:cNvPr id="14" name="TextBox 13">
              <a:extLst>
                <a:ext uri="{FF2B5EF4-FFF2-40B4-BE49-F238E27FC236}">
                  <a16:creationId xmlns:a16="http://schemas.microsoft.com/office/drawing/2014/main" id="{BB5D6AE4-AD26-4E23-B205-A378DC36A8E8}"/>
                </a:ext>
              </a:extLst>
            </p:cNvPr>
            <p:cNvSpPr txBox="1"/>
            <p:nvPr/>
          </p:nvSpPr>
          <p:spPr>
            <a:xfrm>
              <a:off x="417682" y="3541617"/>
              <a:ext cx="2949157" cy="238779"/>
            </a:xfrm>
            <a:prstGeom prst="rect">
              <a:avLst/>
            </a:prstGeom>
            <a:noFill/>
          </p:spPr>
          <p:txBody>
            <a:bodyPr wrap="square" lIns="0" anchor="ctr">
              <a:spAutoFit/>
            </a:bodyPr>
            <a:lstStyle/>
            <a:p>
              <a:r>
                <a:rPr lang="en-US" sz="2800" b="1">
                  <a:solidFill>
                    <a:schemeClr val="accent6"/>
                  </a:solidFill>
                  <a:latin typeface="Arial" panose="020B0604020202020204" pitchFamily="34" charset="0"/>
                  <a:cs typeface="Arial" panose="020B0604020202020204" pitchFamily="34" charset="0"/>
                </a:rPr>
                <a:t>+13 pts</a:t>
              </a:r>
            </a:p>
          </p:txBody>
        </p:sp>
        <p:sp>
          <p:nvSpPr>
            <p:cNvPr id="15" name="TextBox 14">
              <a:extLst>
                <a:ext uri="{FF2B5EF4-FFF2-40B4-BE49-F238E27FC236}">
                  <a16:creationId xmlns:a16="http://schemas.microsoft.com/office/drawing/2014/main" id="{9B39E7E8-D498-4739-8D81-3B6231CC1924}"/>
                </a:ext>
              </a:extLst>
            </p:cNvPr>
            <p:cNvSpPr txBox="1"/>
            <p:nvPr/>
          </p:nvSpPr>
          <p:spPr>
            <a:xfrm>
              <a:off x="493336" y="3797802"/>
              <a:ext cx="4491944" cy="401711"/>
            </a:xfrm>
            <a:prstGeom prst="rect">
              <a:avLst/>
            </a:prstGeom>
            <a:noFill/>
          </p:spPr>
          <p:txBody>
            <a:bodyPr wrap="square" lIns="0" anchor="ctr">
              <a:spAutoFit/>
            </a:bodyPr>
            <a:lstStyle/>
            <a:p>
              <a:pPr>
                <a:lnSpc>
                  <a:spcPct val="80000"/>
                </a:lnSpc>
              </a:pPr>
              <a:r>
                <a:rPr lang="en-US" sz="1600" b="1">
                  <a:solidFill>
                    <a:schemeClr val="bg1"/>
                  </a:solidFill>
                  <a:latin typeface="Arial" panose="020B0604020202020204" pitchFamily="34" charset="0"/>
                  <a:cs typeface="Arial" panose="020B0604020202020204" pitchFamily="34" charset="0"/>
                </a:rPr>
                <a:t>Faster growth for independent CPG companies with stronger consumer diversity</a:t>
              </a:r>
              <a:r>
                <a:rPr lang="en-US" sz="1600" baseline="3000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1417155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5" name="Rectangle 4">
            <a:extLst>
              <a:ext uri="{FF2B5EF4-FFF2-40B4-BE49-F238E27FC236}">
                <a16:creationId xmlns:a16="http://schemas.microsoft.com/office/drawing/2014/main" id="{8C33B622-B4B3-4FE8-9ABA-368D2C7CB3D0}"/>
              </a:ext>
            </a:extLst>
          </p:cNvPr>
          <p:cNvSpPr/>
          <p:nvPr/>
        </p:nvSpPr>
        <p:spPr>
          <a:xfrm>
            <a:off x="0" y="-141"/>
            <a:ext cx="9155137" cy="5143641"/>
          </a:xfrm>
          <a:prstGeom prst="rect">
            <a:avLst/>
          </a:prstGeom>
          <a:solidFill>
            <a:srgbClr val="D9D9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smoke stacks with black smoke coming out of them&#10;&#10;Description automatically generated with low confidence">
            <a:extLst>
              <a:ext uri="{FF2B5EF4-FFF2-40B4-BE49-F238E27FC236}">
                <a16:creationId xmlns:a16="http://schemas.microsoft.com/office/drawing/2014/main" id="{3F23727D-3CB9-4F4D-B98C-ADB45C338A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1" y="-141"/>
            <a:ext cx="4577651" cy="5143500"/>
          </a:xfrm>
          <a:prstGeom prst="rect">
            <a:avLst/>
          </a:prstGeom>
        </p:spPr>
      </p:pic>
      <p:sp>
        <p:nvSpPr>
          <p:cNvPr id="2315" name="Google Shape;2315;p138"/>
          <p:cNvSpPr txBox="1">
            <a:spLocks noGrp="1"/>
          </p:cNvSpPr>
          <p:nvPr>
            <p:ph type="subTitle" idx="1"/>
          </p:nvPr>
        </p:nvSpPr>
        <p:spPr>
          <a:xfrm>
            <a:off x="318099" y="4652575"/>
            <a:ext cx="3893700" cy="396600"/>
          </a:xfrm>
          <a:prstGeom prst="rect">
            <a:avLst/>
          </a:prstGeom>
        </p:spPr>
        <p:txBody>
          <a:bodyPr spcFirstLastPara="1" vert="horz" wrap="square" lIns="0" tIns="91425" rIns="0" bIns="91425" rtlCol="0" anchor="b" anchorCtr="0">
            <a:noAutofit/>
          </a:bodyPr>
          <a:lstStyle/>
          <a:p>
            <a:pPr lvl="0"/>
            <a:r>
              <a:rPr lang="en-AU" sz="600" b="0" i="0">
                <a:solidFill>
                  <a:schemeClr val="bg1">
                    <a:lumMod val="65000"/>
                  </a:schemeClr>
                </a:solidFill>
                <a:effectLst/>
              </a:rPr>
              <a:t>Source: NielsenIQ Global Health &amp; Wellness Study of 17 markets, September 2021, US results; NielsenIQ Omnibus Survey, Dec 2021</a:t>
            </a:r>
            <a:endParaRPr sz="600">
              <a:solidFill>
                <a:schemeClr val="bg1">
                  <a:lumMod val="65000"/>
                </a:schemeClr>
              </a:solidFill>
            </a:endParaRPr>
          </a:p>
        </p:txBody>
      </p:sp>
      <p:sp>
        <p:nvSpPr>
          <p:cNvPr id="18" name="Slide Number Placeholder 1">
            <a:extLst>
              <a:ext uri="{FF2B5EF4-FFF2-40B4-BE49-F238E27FC236}">
                <a16:creationId xmlns:a16="http://schemas.microsoft.com/office/drawing/2014/main" id="{37D37A1A-2642-7A4C-800C-592425F245A3}"/>
              </a:ext>
            </a:extLst>
          </p:cNvPr>
          <p:cNvSpPr txBox="1">
            <a:spLocks/>
          </p:cNvSpPr>
          <p:nvPr/>
        </p:nvSpPr>
        <p:spPr>
          <a:xfrm>
            <a:off x="6732050" y="4809374"/>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a:latin typeface="Montserrat" panose="00000500000000000000" pitchFamily="2" charset="0"/>
              </a:rPr>
              <a:pPr/>
              <a:t>2</a:t>
            </a:fld>
            <a:endParaRPr lang="en-PH">
              <a:latin typeface="Montserrat" panose="00000500000000000000" pitchFamily="2" charset="0"/>
            </a:endParaRPr>
          </a:p>
        </p:txBody>
      </p:sp>
      <p:sp>
        <p:nvSpPr>
          <p:cNvPr id="31" name="TextBox 30"/>
          <p:cNvSpPr txBox="1"/>
          <p:nvPr/>
        </p:nvSpPr>
        <p:spPr>
          <a:xfrm>
            <a:off x="345085" y="2331766"/>
            <a:ext cx="4089115" cy="954107"/>
          </a:xfrm>
          <a:prstGeom prst="rect">
            <a:avLst/>
          </a:prstGeom>
          <a:noFill/>
        </p:spPr>
        <p:txBody>
          <a:bodyPr wrap="square">
            <a:spAutoFit/>
          </a:bodyPr>
          <a:lstStyle/>
          <a:p>
            <a:r>
              <a:rPr lang="en-AU" sz="2800" b="1">
                <a:solidFill>
                  <a:schemeClr val="tx1"/>
                </a:solidFill>
                <a:latin typeface="Arial" panose="020B0604020202020204" pitchFamily="34" charset="0"/>
                <a:ea typeface="Montserrat" panose="00000500000000000000"/>
                <a:cs typeface="Arial" panose="020B0604020202020204" pitchFamily="34" charset="0"/>
                <a:sym typeface="Montserrat Light" panose="00000400000000000000"/>
              </a:rPr>
              <a:t>61%</a:t>
            </a:r>
            <a:r>
              <a:rPr lang="en-AU" sz="3200" b="1">
                <a:solidFill>
                  <a:schemeClr val="tx1"/>
                </a:solidFill>
                <a:latin typeface="Arial" panose="020B0604020202020204" pitchFamily="34" charset="0"/>
                <a:ea typeface="Montserrat" panose="00000500000000000000"/>
                <a:cs typeface="Arial" panose="020B0604020202020204" pitchFamily="34" charset="0"/>
                <a:sym typeface="Montserrat Light" panose="00000400000000000000"/>
              </a:rPr>
              <a:t>	</a:t>
            </a:r>
            <a:endParaRPr lang="en-AU" sz="3200" b="1">
              <a:solidFill>
                <a:schemeClr val="tx1"/>
              </a:solidFill>
              <a:latin typeface="Arial" panose="020B0604020202020204" pitchFamily="34" charset="0"/>
              <a:ea typeface="Montserrat" panose="00000500000000000000"/>
              <a:cs typeface="Arial" panose="020B0604020202020204" pitchFamily="34" charset="0"/>
              <a:sym typeface="Montserrat" panose="00000500000000000000"/>
            </a:endParaRPr>
          </a:p>
          <a:p>
            <a:r>
              <a:rPr lang="en-US" sz="1200">
                <a:latin typeface="Arial" panose="020B0604020202020204" pitchFamily="34" charset="0"/>
                <a:ea typeface="Montserrat" panose="00000500000000000000"/>
                <a:cs typeface="Arial" panose="020B0604020202020204" pitchFamily="34" charset="0"/>
                <a:sym typeface="Montserrat Light" panose="00000400000000000000"/>
              </a:rPr>
              <a:t>agree environmental issues are having an adverse impact on their current and future health.</a:t>
            </a:r>
            <a:endParaRPr lang="en-AU" sz="1200">
              <a:latin typeface="Arial" panose="020B0604020202020204" pitchFamily="34" charset="0"/>
              <a:ea typeface="Montserrat" panose="00000500000000000000"/>
              <a:cs typeface="Arial" panose="020B0604020202020204" pitchFamily="34" charset="0"/>
              <a:sym typeface="Montserrat Light" panose="00000400000000000000"/>
            </a:endParaRPr>
          </a:p>
        </p:txBody>
      </p:sp>
      <p:sp>
        <p:nvSpPr>
          <p:cNvPr id="4" name="AutoShape 2" descr="data:image/png;base64,iVBORw0KGgoAAAANSUhEUgAABEoAAAMKCAYAAACSuaECAAAAAXNSR0IArs4c6QAAAARnQU1BAACxjwv8YQUAAAAJcEhZcwAAFiUAABYlAUlSJPAAAP+lSURBVHhe7P0HnGTZcZ+JRnnvutr3eO8d/MB7wpEwJEiAJEBPkVpptVrqPUmr/YnSk7Ryu1pJXCxFSXQCQQsQ3hIDzMAMBhjvbc90z7Tv6i7vzYsv7s3u6qx7s7Iys2z/v0Giqm9V3Tz3uDzxPxFx6hYcE0IIIYQQQgghhBBWn34VQgghhBBCCCGEOO+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NQtOOn3QgghxKZmfn7WZqZGbXL8lC3MzyUX6+qtqbnDWtp6rLGpLbkmhBBCCCFEDhJKhBBCbBlmZyZCJJkYO7lIKKmz5uZOa+vcbi1tfcm1VWZhYc4mRk/a/NyMLfh/xdTXN1pr+zZraGxJr6yMudkpm5oYtLm56fTKWer4r77Bn7U37l9XJ+dRIYQQQoiVIKFECCHElmFmasTGR4/b1MSw/+vsx1tDY6u1dfRbe9eu9MrqgmfL0MlnbXZm0hYW5tOrZ0HA6Oq7yJpbutIrKwOvmdGhQzYzPZZeWURdnTU0NFtn7z5rbu4K0UQIIYQQQpSPtpmEEEJsDRYWbG5uxuZm8bI4dw9gYX42fnbGy0QIIYQQQogcJJQIIYTYEuDFgUjC12Lw6pibnbSZmfH0ihBCCCGEENlIKBFCCLElIF8HuTuyvEaIMiVfyNzMZHpFCCGEEEKIbCSUCCGE2BLgTTI3N5WZE4RQnMTjZCr9txBCCCGEENlIKBFCCLElwGOEVx5J+M1UKpYoj7kQQgghhMhGQokQQohNTyRxxZukVLJWhBL/PY4Q1oFvQgghhBAiDwklQgghNj2IH5GfJDPsJgFxhNNv+F3/R3pVCCGEEEKIc5FQIoQQYtPDiTaE3ZQSSmB+YS5+d8FK/54QQgghhDh/kVAihBBi0zOfcyzwEhYWEqEkQnTkVSKEEEIIIZYioUQIIcQmZuFs2M388l4ihN/Mzc3a9NSozftXIYQQQgghipFQIoQQYtOC8BFCSZx2c65QUlfX4K/ijznylMylCV0VfiOEEEIIIZYioUQIIcSmJgmlmQ3R5Ax1ddbQ0GR19YgldenFhPAqicSvJU7IEUIIIYQQ5y0SSoQQQmxa8AoJoaRI9Kjz/+obmq2+vtH/tdSrBKFkbnY6/l4IIYQQQojFSCgRQgixKUHkmJ+bTgWPosSsdXVW39hsdfWNSzxKoHBMMCflCCGEEEIIsRgJJUIIITYl5BqZmRyN/CTFQgniSENDY7wQTYpJPFGmyjspRwghhBBCnFdIKBFCCLEpQeyYzTzql8CbBqtvaLH6xhYjqWsxSZ6SMo8UFkIIIYQQ5xUSSoQQQmxKzuQnOUckSRxI6urrrR6Pkvomq/fvEU+KmZ+ftrmZKR0TLIQQQgghzqFuYUlgtxBCCLGxmZ+fs+mpYRsbPJQeDXz2o4wjgRub26172yU2NzNh46MnbGZqNISVxXAiTmvbNmvr6I/fryV4qgydfNZmZ0g0uzRhbENji3X1XWTNLV3plZXB84wOHbKZ6bH0yiIi7KjZOnv3WXNzVzzn6rAQIlMcz0xy3PkZW5j3Z12SL4Yi1YVnD8l1efbGprYk0W5GWJRYP/DQmvM+eyYszdsyhMjFTRrtWR9iJP2sobE12jRJnLw+MMbINzQzPe7zwVR4mcW4Ky43/3nZ6xuaotyNTa3x/WoQY4P69BdlI+F0LLmLhkehXIwFxiqndVGflG8961QIIc53JJQIIYTYdGB8TIyfsomR44lBtAiMDQSInv5Lw+AbGz5qU5NDaYjOYuqsubXL2jq2W0tbb3qtNmxloYTnmZubttlpBJLJM8YphmGcPrRkWYFxmhqoBaGkuS3Eksamdv93c/xOpUxPjUQ7F+q5YHQ2NXPv1njfsyxEmywRAgLKyJ+eFXR4VQPvQcJhDGXEvcR45/2K/aDScsc39WldET7WlLyiDSuvo1JQpoLYRX8KoeRMeyZlPZe0Pc8Y9QgOhfZEeKA9K6PQr6izxTVEezQ1dyxpj+iLXl7Kz2tmxvsifSHqemnZI7Gz1y2eZg1eVsrMfRv9led5tjIK4uF4Up50jCRCyXyJ+uRrQXwqCCVt/vLvG1q9rAhRq9cHhBBCLEVCiRBCiE0HBt346HGbnhhMjY+zYFgifHT1XhA/Gxs6bJPjp91QXXrCDYZdW8cOa+vc7v+qnRGyVYUSngsDcHpyOF6LBYqVgBCAodrS2uNt1R3GYKXlHDl90KYmhs5pX+7V3rXLWtu3RV3QDzjpiPJOTpz2+htz4xWxhLIX+s9ZAQADurWtz1o7+tOfrQB/L7ycKE8Y8NOJ0RxJhxFn/P2yll5hxEcZMJhTEaIgJvkz1Dc0+PXGEA3OFX8qg3YrtOeUj49p71NRhxllWw7KhFcW7dnc6u1ZofiF6DUxciK8xRb3q4aGFuvo2RPjOp7dy5jU76S3fVJ2cg5RtyuBem7y+m3t2G5NLYglTWk7rBzKSxlm/BnoY3izIY5VjJcjEYg6Y4zwFRGq0vIJIYRYGdV/0gohhBBrSrJrm3kssJPsxifu9Mn3bljGbvFSMBTZxa7E2D/fYJcecWR85JhNjJ4IA7vSeuPvEBAmRo+Hxw+CT03bwO+FVwJf/cbx/dTkoI0MvujvedLLPp4asYv7DwJGEsKReFVgeK8E/n7O/27KJsdO2sipAzY6+JJN+Pc8X3hJ+P2z+iyEmMP7p4IOxj/1jBA0fOoFv9ehEPyod37n3LKvEH+vEI3GT4Xgxtekviq7J+WZnhyJvoGASR1WVb4i5r1eCWOJ+1J2/zo5dspGhl6KsvMslbwffXpmetTGhw9H384SU8uBtsNzhHYf83shZFYlkoDfk+dFCBobOuJfB1OhTQghxFogoUQIIcSmYi5EEoymLEM22ZEnkSvfxxX/PuvkGyCnBkYW7v6iNBNjA2EIs2NeK1EjyTXjhmrct3ZiCYZrIdwBwQOBgfdAZPCfJr9UAjwNENhWwtxsYrwPDTxv46P+Xt5Ha/M8ifcE9TQ2fMSGB16w0aHD8X7lPEsWlA0BByEGUag2IGBM29T4qRC/Eg+PGuH1uODPGx4wc1NRv7xIxpwnPJULfz/rc0CIf/TBCgSOCAX0tp8YH6heIMkgmdPwKlqdfCpCCCGWIqFECCHEpiJ2/N2wyTJocEuP024W5TKIk29CLFnqsl4wqPECENlg7CMyTE0MJPVepWFaDO2IgIHhHh4DFRr/xSAkYKyTn4Zd+STp7/JEH6pPwlzKJQkFS7wpVqOOEvye3haIJvP+Hnyt5G3Ck8frOjwo5mrvoUA405k693LWghC8EIu8zJOjJ8O7YqlHUHVQVsqNiLQSqEO8aShbJSLL8nh/9PksEX+FEEKsFRJKhBBCbCowEJNwmaVGEjuv5DMgx0SBJDFii/8w6yMvFUpmJJRkgeGHAYhhOhu79zUMj1kERi8hEBiq5QoayxHhIFMYsEmy1/JVBYSSRFwrB8IsJscGop6ScLDVqaPFLPBfBSoJZaOOZ6iT8MiqndBwFsYU4sFwhDjVSjygDaMvevlXQ+ChbhCRIkxqBSEuPCN9N9vDrXqY0yJJbhpOKIQQYm2QUCKEEGITgRHGKSLZRl6ETDQ2nxM2wb8b2ZHN8RCI/AdzU6nhKAqE4Tg7meTFWDaMJEk8SeLRlrY+a+/caR3du+NEIRLWktyzdBJKN/wRNiYqTxBbDPlCCBMKY30F90vCHDhtZDnDlBN0JiJHRkEkyeqTGwXqgySpUVb6egmhJfHMarKmls5IiEti3EJyXE6JWT4sKTldaHpqrGbjCkGTfpgl8CReQCQ+pf/1elnT/uf9kH8jnDI3LAf3RiwhlKY8kj6Ql7T5DGmfaj5Tn0n52rso444oI+OkMT0SePFYwbuJ8ivsRggh1hYJJUIIITYNhSSu2TvKiXHHCSGLKcT35xq+bjDO+z0jf0UFu/RbFeoYb4nISVLCKyBODkkNVISRxAjc46+91h7GKoYgBnan/26+gY2HxOwsp8RMhGhSLYnQkxxze5bkVBs8jBABklN3UiPVjdE4XcbLSD8qvYOfeE3gaRPHE88vFzK06H2bO/w9ed++5L1bOdGkIzWSOXWl9ksz6pZxg6hTWvQ6K5C0tfdH2yGQJO25J76P9mzvS8SHEmUNATI9Jrd03ZQHZY5+WDRG8fyhbyFAtHacW94QIzq9zOkR4NR/KcGO90CoK9fDLAkD9PqM9s8mBJymdi/fovrsSsZHJ2X076OM/jNO3+E5mlt7o0/EvOVl5gjm5HhgIYQQa4WOBxZCCLFpiONDR0/ErnixsYfR1uwGaLsbSxh6i8HgJy8DeROWfuzVuSHS7MYUhszOmhiquO5v5uOBqSO8D5Ikq6Pp1aVEnbNL7nXX5M+S52mAgTsTuTGy264ARmwiuCxtwzyyjgfOgrIi1DS5gc+9MUQ5opjriAhnjHovW3N6zG0eEZLkdc/R02Eo5zwPcH/EB4QFDObGlnb/2hHtwt+Fp4T3E7ykeP8w1P17rmfdl/txFC+GNs9QyvAvwL0mJwZtfPhIhDn5EyQ/KALDvMWfu7UjEbby4Pk5ApcxRTLYvOfnuREpEAHy+sZi8o4HzgORhHZChEjqIm/sLsSYZO7AQ6qU9w9jB8ECQWO5up2eHIq8NHmJiCkP9cjx4/TrcomktT5eGCvRJu29SwRgIYQQq4s8SoQQQmwaMHDIYZGl8WOUYEwgQhQTniYR/pH1sUfYR3L8qEjAaEeEwYDPIzECO8JgR1goZQiH10lLR+ycl/JEoF15z1qFa5wlEY/a3WDt7r80jGDEEspMWcgBwU5+Z88+6+y9sKRIAhiySbLS5UWSRq8jPGu6t10SX5tbus+IV/yc/oqHCWIC4lnP9suto2dv1FOtYMyQlyTJvZEtEFCmVjfIKUcpkQT43RAW27Yl4y1HUIhxRWiKG/21hrprbeuzji7qtCv+nQ+hOU3R7vxuqfwzhSOeI6/NMlCv1Gm+UNQc4u1KRBKgX9IHO3sv8DLvlEgihBDrgIQSIYQQm4YwTN04yTL2MH4w2rKMIAwW8mfkhX5g6MRO/mx2ktjzDUQjjFsM3SzCwG9qtTaMOK/z0kZqAr8TgoQb2OSN8QvpT84l8bBIPCtqQ92Z98VTpZyylgLDGO+Y2anRkn2F90EA6fA6am3tLft9+b16f1VbzgLhnYBYMZt/BDbvFZ4ZIXy0pleXoy7qFOEnL0wpxtUc4mZtkyUjJBRCWUjeXC4cE85zlhR3vE0Jq1rOQwkIEeOI8SzwRqHfkR9JCCHE5kNCiRBCiE1BJHKcnY7cB8VglCCG4DmCAVdM/NyNK34nizCOZt1An8aFPj8fx/nAYtHI/5VcLCJCHlq6knCH+vKXEvwueUEIQal3ozUL3h+xhFctoN3xHkG0KHhyVEN425CXJEewA/ob9ZMkPyU3SwXvWzrqo2wo79zMeOpNshTKinCAd0YiepX/xjwXnkKNTSWEB0SHGrUlxHs2t1tbZ38ynldQXuBvIx9MTv+jTRcWyixzSVE1mXNWcsy0EEKIjYOEEiGEEJsCciHEaTeZxkkSWoFhkgcGFru72YbgQpp8ciIM9fOZMKxnp2K3PAu8D/A6YGc+qe+VGKpJslDCShLPn6V/G6KVv3eSS6NakvwzCDPhRVA1CyGQlOonITw0tIRIQthNLcSZaggPnWjPnPIyLrx+yHuyEtGrAG3Z0OjtWVL4wvOi+vZM6tbbswWvkCS/zEpJwvB8HsiZK+h/1FXVCYWZZ2roGSSEEGJt0ewthBBiE8CpHRNhQGeFO+BSj/FTKpYfgzDZMc/56HODDoOSr+cziTdJ/hG9ieDUGgZypdAOyQkv2aJVGKo18OwJw5p+EeEkKxF0ssHgR7BLvEmyoS9Gstg0B8p6QhtGHg0ERq/XJXj9RILblsKRvyuvI4SoECDzhAf/j3Fbqs7Khbql3zW3LpeTpBSJWFfqFBnqLa//rwzqvJTXiRBCiI2KhBIhhBAbHsSR2Rl2xTGelxoekZ+kqTUMoDzY8W4oeDJkGOjoLwgEsfudIcacL0R4U9RBtqGIQZ0IHZWLAHHcKW2VKZTQFnMhllRL4v2CUFLqqN/yoX+EN0kJb5t6fy+Sd663JwmEQJG2ZxZ1eNzgodHUHt9XRio8ZOQGCvDQ8L5UTs6P5UCMQSipRqQD2ob+my3UJZQ1B5T4e547hN2aeEYJIYRYaySUCCGE2NBgsCzn5UBy0FI7xJB4QmDgN+cYhXgyzNrMzFhNjLrNCjv/+UJAYlgjPlQDSS6TU4jyhJJaeZQkJyHl5aZZKfQLkpPm9UPer7GxWo+H2jEfIknp8lI/hN34P9KrKwdPjzzhgfGbhLJU155J3yPPUPWiV5Q15osS/a+M8vLcSTtnPzdhT7XwpBFCCLH2SCgRQgixsXGjhRNYYnc2w5skjNMGQmqW38EPw9CNdP8mvXIu5MXgeNqq8xNsUjAQEQPmcwxrty5T74HqjVXaopw220jMz81FctI8ML6jf+UY4GsNYyYR/bK9I6K8nEBUJQUPjfznrqWHVvV1G30PoaSkOLR8mRNxKG8pnQi8HLOdJEYWQgixmZBQIoQQYkOD8T4Tp3bM8Y/06lkKxmliqC2DG0a47dfX5Rl1iXFTm0Sim48kYe6sV0O+BwLeO9V6lCTkG6mxo7/BTh9KRIfsU5cAjwfyrmyk42Dpx0m+l3yhpBanskRLlhAdEgFuI4mPpQSS8qnHQ62hyesweznNM3NC0tT4qfNWfBVCiM2KhBIhhBAbGowsvDyyjffkCM44AYMd4mXAg6GZJJsYN3leJbjLh1hyvhk2aU6FEgJFCCVnwg2qI3b1S+zGbzQQkErlbmFJFblyInHsxoDwkTzRL4Qdb8uyBMblKLRl5piiLZM8JRuGRNmJb6sBwZAwstywvzRscHJi0CbGBsKzpKzcJ0IIIdYdCSVCCCE2LBhX5IRI8ixkeJO4YRbJOt1ALcd4D+OwgeSe5MfI/n12fudm8aw4/3ILhFBSwgMhRJIKjpDNgrbIE6s2IvSLEM/yvDPoW4h2NcqHUgtC9MoVKDjxpkYeJbQj7VkD8WEtQNjgVW3/4x4crcwclHevmMN8PpkYH7BJfxGKc756rAkhxGZCQokQQogNS7iuY1hEXogMA7WuPnZ0yxFJCmDOhGGTY/Anhg3izHkolJwJu8kRA7zOVlLXW4k4iadU3Xi9RM6KPO+CNYayni1zBqm4UV8j4WszQYhUeJXVQNghlK+pieOV8/P2xJwyM2kTYydt0l8zU8Mh/voP0t8QQgix0ZBQIoQQYsMS3h0kV80w9pIdfHZ0VyaUYBs1cjwtRm3GLnByWsW0lUqCuVXxJ/dX/jMndYPHTXIKUTWvJMxn89Rv5PsoFZaEiNSwcZLTRpgQZc5rT+rex1Uh1KyqFx5fue+VjLHN4m2yUhBdm1q7rLGlY9l5iLqemjht4yNHbXL8lM163VV7GpAQQojVoc4XKZtnlSKEEOK8YmZq1EaHDoVXSTEYJY3Nbdaz7dLYHS4YZOUwOzNhY8OHbdrvn2WocL+29n5r69yR3ntlIAIMnXw2OUEnQ+TBuOrqu8iaW7rSKyujVL14xUT4R2fvPmtu7irfw8GXA9QJBlzpI03d5K2BzZusPrKXIJS/tWO7dXTvTq/kM3L6oBufQ6mwdS7cp6N7j9+rP71SORNjJ2xi9GT0nSzwLGjz92nr3JleqZzpySEbHz3uX0fSK2dJ+n27P9dea2rGOM9ujJnpcb/HMb/HcGlj3P++2uY825RZ7VlnTdRN105rbd+WXstmemrEJkZO+Fcvc9G44Tl53taOHX6fvvRq5eDdMT58JLOvM+Zb23p9DF2YXikNZSVp65jfj3ovh2jH6DPb/Zmol60pJAkhxGZFHiVCCCE2JIgNsyVyhWBoJLkBEAJWZmTwdw1xpHD2xyCGJbvk7JaLYkjMWf0r26hOwXivhRpTS6LM+YRHyQYJuznDMmUOFrVJpS//P26U3C+LaM+tu+RMRI/2EMkQscrpu4grIdiOHLXhUwdCJJJ3iRBCbBwklAghhNiQREgAx9VmGg9ueBF2wwkjFRjUGDYcc5t34gfGXwgl5BEQa074OGw0oSTIFgMwjKPM8RKLibpJX1sZ5hI8xPBgavKv5STJRSxBjMXrh3AcEr6S+FUIIcT6I6FECCHEhqSQOyErdAWDld1XQmfGh4+Gy/tKX7jKxykmmZCLY8ZfEkrWhU1rWEsoyQRvki3sURJ4fyVkB7GkvXOntbT2hOca15eDeYi5jLA3XklIXRneQEIIIVYNCSVCCCE2IAthPCQeHdkGQxgXk8Phup4lhCz3irwWOWE9EOE3nH6TK6ZsPZYJoFgzEg+EjbVE2Xxm6wYpMTpBtOcGC0taJei3za3d1tbZby1tvdbU1J7ruXYOCws2Oz1uk+OnU7GEXCebr9cJIcRWQUKJEEKIDQfhNsnJM+snUhTc4stNzrglWMYuI9yJXXKSUK7mq6GxtazQhTUlcnGk328JEg+IrPqv7avdGskltNHyt6wyTc2d4VlC3hK8TErlRFoMc87UxGAkDo4cSZH/RQghxFqjU2+EEEJsOAiLGXdDgdM/skNv1gaOHub0FQyelYDAs9VOvcHLo7m1x9o6dvjXysq9GqzZqTejx+OkFNq0GOqmliey1OzUm5GjuUlC6xsa48QV7rNR2Kyn3ixH4v3mzzZ2IhK4lpO0FaGQ8J3Onr1RHiGEEGuLPEqEEEJsODBe8ChZT5EE8GyJXV0hhKgQQm9a2nqsu+/iOHIcTxvLEbgKJDmYhm1yfCDmQiGEEGuLhBIhhBAbjvUOuylQCL+Z9ZccMIE6UD3ks4nqxotKn15vMfJ8AU+ghsZma2vfbu1du6yltXeZ3CVJnibCcPAOyj79SwghxGohoUQIIcSG4owwsREMAzciEW3mZibi+y1NHe7+vizIyaNQMKrdfEuviAJnBIcN1EcIrSmV58VLHMZ3VsiSWC3qQiyJZK8d/dbS3uft1Jz+LAPvV7OzkxGSJK8SIYRYWySUCCGE2FBgGMzPEnaTJZQUDA1yZWyvyYs8AHk5ADCAMSY5jQLDcstT15Cb8wISMeB89igpVTcbyzujwft0fX29lzinzJQXoWTu/DnVaaOAJ0lTS6e1tm+LkJzEsyS7nRbm533+GUtym2yg/iWEEFsdCSVCCCE2FHMzU7HLjeFZTCGhY0fXrkiGWosXbvBNze3pOywFY3J29vwwUpJTOTDYcoy2DSYGrCnUTUkRibrZSCJSesRyqVwY3pYyvteHSMrb1Gat7f0hmtSXSLrMMeUIJclx6UIIIdYCCSVCCCE2Dm5oEnqTF4+PcVHf0FLTUyAIT4jjaEMkyCIp0wIhChvKEK499fVNqXGdXigC0WhDhEStA9RL8sqtnA1XN3XhIZTdrxF15hdoT3mUrBe0DSdrcapWg3/Nb6u58LKbzzihRwghxOogoUQIIcSGAMONsJu5uclcgxNRA8OC8Jtagds7Qkneji7aCOEJSULFrWxU1kUdcJxwXrhGGGxeF+ejwVZKdAA8M7LDxdaPpMz5ngqEdWztPr3xoU/hJdfc3Bl5ZbJgbkxOAlNbCSHEWiGhRAghxAZhIdzLMcKz84GQn6TgTVIinGCFIA4gvuTflzwl8162yQ1nCNeahiavX/Il5HhNhBfCvBts52EC0Mj3EUJJTt34fxiz9OGNAn07KXd2v06EL3kprDvePo3N7dbQ0Jz2saXg+SPvHyGEWDsklAghhNgQsCMfQgneJLhxFIGx14hQEokPa4jfF4MSESY/kem8zc1MJmXbwlC3vPKNNY5LnomcCecbZ7wz8vqI91+8MwjT2ijUnTn5Jkfc8f5MW8qrZP1pbG6zOAEnp38hxCmfjBBCrB0SSoQQQmwM3AjgGN68sJsQM8Lzo8ZCiYMB3NDU5l/zPQZIpIhRubVzdNQlxnVuuAZeE9QDYsDWztdSDB5HceRunuiw4IbsXG2EkqjZDLFwpYTwhadUnvHNmPP2jFOdavB+onLwJgmRMqd/MT+mPUMIIcQaIKFECCHEulMw2JJTHbKNAYzUVfEocerqyRPQnnpTpBeLSLwF8HjZ2qEKybGyCCXZFcHzxwkc55lXSSKUNEVfySPpI9WFaIXg4vephfcSyXmj3HkeQv5eJAmdmR71f8lbYX3x8ZYz90DiUSKhRAgh1goJJUIIIdYdvDTY1Z6fm3NjIL14DnVu8LWUDCOoBjwoGpva/T1IEpvz0YiYw4k8WzyhYkOcKkSuhOx6JvwGoWR6coR/JRfPE5KcH/lCXRI+NhVHXFcaJoEQlfSz6gW5EBdpz/q8U6LIOTNrM1NjMfbOt/bcSIQIUlIIKS2kCCGEqC0SSoQQQqw77MCTLDXZRV9qLBASU/oI3+rB5Z1kprkCgRsxYcBucY8Skko2Nntdh1dJFm5cuxE/PTVSsRiwWSl4aOT3ETyjJm1qcqjiuiH8DCGqVomDKW/pfp0IX1MTp7a8CLiRSeaWWR9d2WIJc19+SJwQQohaI6FECCHEupOcKsNpIVlGQl2EOzRi7OUa7zXADclGxJgSYSdzkYOi+uSXYVAjDK3SiSMRUuFlzTO6ShGiVENL5EzIA0FrZnrMxoaPrtozbESS8JsSXkcOHjfTk8Mh/K1ULOHUnOmp0VQoWXnbZUF5GyP/Tv7YoT0nx09FuXUKzvpAyBbtj+daFolQomW7EEKsFZpxhRBCrCuFvA6JgZblTVIXRjuhMau5o4pHydkjOnN23wtlLSs/R/Y9AAOa512VxLDhwp/cP76vAE4ACuO6lFfJ/IxNTQza5MTpNLdMZSDoTE8O+b1Oe3FXoT5qSENj0g9LJRQODw3vI9PUSyR2Lb8NZiaH0zCY2nl2RPiNl5k2zSfxlqItEWoqFwITbyNEF4S0rX5KFNBW1T4nfSbqi2TROWM2EvOWCPsSQghRWySUCCGEWFcwythBn88zkvFwiNNu8kMeakLqUYIxnLdzm4TfkHR2+ZNNSu3+JsZ04mpfEV7WUt41cf8IZeL+KxdLQihp7ijpVeJvEnUxOXbKXwNh6K1E+MGgJnxnYuyEjY+e8K8DFXlhrCUIdfSPkvXiUA9Tk8M2NX46+nbpNkjyhCAUIVQgstSyDsJDyNuzqaVzmT6zEG2IyBHl9nKUT3Ia0tTEkLflcZvw9uT7+SoEtM0AfZh2i2ceO2kziEwhcpU35mhnhNfJ8YHI+ZM3H9CGeAYxBwohhFgbJJQIIYRYVzhSdZ6d90zjsC5O7IiQmBIeGrUCQ7LejcpSnhRzJNvEW2MZ4h55wo4bpRjQnDbCTj4GU2I0cQLJWIRAzEyN5HpqUBelhRjuP57en11q7j8X78X9yaGRGHXZz8HOdVNTmzU1d5R8H+qD50AomRg96Yb+YNwXIzuMPi9H/JZ/5d8YhfwcIxqDHIMaAxMjMZ7bnznPWNwocCoQIlIp0QFCRHIjemLsVIgmIQaeEZKS+kAY4tmnvC7GR4573SA21f758Sppbu2y5fL8IPDQ7ybccKdNaSfaJemjlD0VAGhP7zvRh/33w7PIf78gkhTaMhG+qvO22MjM+BhjLPHM4yPHQvBD9KDekucfj7pb3KdjLFB30+MxzhEI+TtO1MoTyEhi3djUuqxAJ4QQonY0/LaTfi+EEEKsMYlBjyGZZbQnu+HN1tqxLXbFV9WjJIVdcAz6PIMVkYIcHrFDn1MeDJ6ZaTf6w8DM2V12AzLyiPhX7jk/N5UYzW50YjhTBgQLQmCKCSPbDa3EWyEbcmUkdRoHi4bBxv0x3qfcmEOEwfDKDcnAa8Vfsxhwy3iK8AwYxbMzblSnniyIAiHQ+Pd44MxgGBaM6vHTXpahKP8Z49DriXpAoEGM4P3LgfsUxKZiOKWmuaUrQqpqBX2SkkXZc/pIAeqtkJw1kgD7M1JO+tjsVCJYTY0n9ZF4KS3viUCb4FnAc5UKE1tMlNnrgvde3munIIKMh6hFP6E9+Zt4eZ/lGgIJhv4k5fc+leQ3QdgriGPz1uD9l/5VricE96VfZ9UFz8nzIlJljYmVUni+rLqgrhAmmlt70ivZTHtfnp5GcJxO2trHLKFLCJTxHIgkXpcxflKBhGv8vDDOp6eot1L9yMeEP3NLW29N+7EQQojS1PkCbvlPZSGEEGIVwHDAs4Cd6MSoPxcMluaWTuvedokbSqV38GsFu+HsDmP4ZRpRbnRipLZ17YqyZYFhNDZyNJ4t67mWA6MQo6itY4e1tm9Lr54FYwtPDHays8pYDpS9rXNnGGB5YACy4837JN4Qq7tk4FSZ9u5dUaZyd89HTh+MHfys04i4R0f3Hmvt6E+v1AYM+slRr39vg7Wol8XQ/+gbHd17U4+f8sVDBK3h0we8b48uK/LUgqbmTmvv3GEt7X3pldJEKNbIiRAPivs1z8nztsaYKO9+paDtxoePeFsu7TcIO63eBzt7L0yvZLHgdXnQpqPvrV5dIpYyTnnmXFFTCCFEzVHojRBCiHUDgz/Zmc/2WCDsJvEkWRuRBEh8WSqRKfsLGFfsHueC0FG4xwoM2QK8Bx4huV4tsePdFh4T/q/k4gopeHyUAoOxrWN77KyvRSJJDM4IOfJ+sZFB0MHLCcEC4WJ1qKxdS0FZ29r7rcn7+OqV+yyJ90QSurOVYNwQJsVzVSpUlofPIy0dadiUwm6EEGItkVAihBBi3UjyfSQ5NJZSZ8TmE+aylrBzjUCQHy6AiEG+jXzjL3a/3cCJ3CoVGqTUSV5+h/q6RChpaOTY18oM6uT+y3lCUBeN1t6VenmssrHGMdCRtHINhbFKSPpIc3j8NIVYUrvy0l/IJULoR+3BKwNPon43vrtzxcDa4HXk47fe+0wi6G0hfNwgAEVYzSo5ZtOn8PrCIyfpC7UXzoQQQuQjoUQIIcS6EUdr5sTnFwQLTrxZayJ3R31+ngwEDIQSRB6Ek6Uk+RSa3SiNEJJKxIzwKskxwtK6aW7rjq+V3D+8VkKgWl4swVBr6+i3lrZtIdBU9DwlCHEg3mN7CDIY1xsdykyeGsJ6+FoLMSAxjrvCQF4tcQFxpMnfg5CuFjyFcgXByuE9eAbqprlltQWZ9YFTulZHJEnHdmt3CJRJeNXWqz8hhNjoSCgRQgixLrAbG8lO88JLMJ4bWsIrY63BUMFYz/MGwUCKhJwz4yWMpTpranWj143RxLNkheICv1/ib8KodmOK+1NPeWXNIylPQSxZHsJMyJPQ2o7x25Ua2FUIJv7+yWkebSGOtHfsCKEEj4e1CPOpBZEs1tsAESnagRwSK23nIDGOW9p6on4xjiu7T3lQvyGWeH2H0OPvV00YV+Dl5RnCY8Wfoa0zySWyJb0h/FkjX4o/X4haDflzxUoIEau5zVrb+tI+1e33lUgihBDrgZK5CiGEWBc4QnZq/HScDpFlrBd2VbOSma425EyJE0kmBuP7LAqGLQZyKSOJHCyczMLJPnMzyTGrS5+XE2b4Uh9hJ9yb8Ivk+UsnruT+U3HqSOGo4fLuXzjVA9FjJTv+hRN3SHbLe0foVJrvJFlS5CwrvADxn5eB98O4JJSHnDDkYKhUECMRcJxektFOhA2FsOP1uLoQipEcFTsbOTmWr5MQqha1B4Y3SU8RjsjTwnNxSlEx1F+lyVyzoD1pS96LvDshYBLydabsWZztT5QnQmyiz7aEUNLShoHPmFhZ2eIErPHBOHbX3zy9muK3amxss2bGnPfZamFMJsmWlwq1CHhJsuMd6ZVsaGNOvYkjsTntycdC4YQgyl9yPEBhTDAe6pMxiXcSz6fErUIIsb5IKBFCCCFWGQwnxAWOUcWQnp9zI9oSMQNDKQymEA8SgxlDKbxQyhQwuD/GGqe/YGxyAkzh4z0MsTP3LwgT3en9q9kFx6tmLsQkjjsNkQZxwJ/r3KVF+v4Y1W6AJsZ0mqCSsKQthT+9G8pT40Nn6iQxnM81mKNNvD14fo67pS7IdcJPACN+rYSSxZB3g5NnkiN6z4o9i6Hs/qZpf/L+2tQW4gj9CmHqfIXkyCGKTiGIJoJTiJbzC97y57Z/1GI6JhLRss37QE983XL5XIQQYpMioUQIIYRYEwo7zHxb9NEbtm7B4MWASr6ujEX3xyhb/BY1uX8254oA6dfF7w1n3mpxGWrz/huRJXVSsj6Wtsd6CSUUNOlCJcoOReVNylDLcmxWFo9ByKk/UB0KIcSGRkKJEEIIIcQGglCq8eFjSQhKEasrlAghhBACqs88JYQQQgghagZbWEm4hhBCCCHWAwklQgghhBAbCkI4ihPynov8SIQQQojVQ0KJEEIIIcQGgQSqZ05OySGSgNY3+tf0ghBCCCFqioQSIYQQQogNAiflcGpKnlBCThJORmlo4jhlKSVCCCHEaiChRAghhBBig4A3CUfLWp5HSV291dWdv8fwCiGEEGuBhBIhhBBCiA1CeJTMTRcdM3uWQtiNEEIIIVYPCSVCCCGEEBuA2ZmJOBI4PEoyqbO6ugarb2xK/y2EEEKI1UBCiRBCCCHEOkNOkpmpEZudnrD5+bn06rmQn6ShockaGlvSK0IIIYRYDSSUCCGEEEJUyOz0uM1Mjdrs7GScWLNiFhbCg2R6atimJodtbm6Ki8nPiqgjiWtjizU2kshVCCGEEKtF3UJeEKwQQohNx8LctM1OnLbZ8QH/19JkkHUNLdbUscMaWnrYnk6vivMVDPu5qSGbHT3m9vpSI1/9pTQkXh0bOhw5RRqbWq2pudMaGputjn2o+vr4WsfXqLuz9Yf3CHXPV+6B2DIxdjLyk+QfC1zn92+zto7t1uovIYQQQqweEkqEEGILMT30og0+9UU79dAnbT52ps+lpfdi2/GyX7Wuy9/qBpzyHJzvzE0N2/Bz37Dj93wiBJNimqO//Ip1X/Y2q2tQf1kMgsbUxJCNjx612ZlJLoQgUlffaI3h9dFm9XxtarOGpharr2tI/5JcJOM2Mz1+5ut8ieStBTgSuKWtL0SSpub29KoQQgghVgOF3gghhBBCVABCx/zcbIgkgNjBv2emx2xifMDGRo7Y8Knn7fTxp2zg2ONnXkMDz/vPjobQMje7vEgCDY2t1tzaZU1NbekVIYQQQqwWEkqEEEIIIVbEQoTO4EmyNFTGf7bAKwmvIbSGHCTnvPxaIfSG31+O+oZma27rtcamdoVACSGEEGuAhBIhhBBCiBWwMD8f3iSReDU3p0gtqLP6hiZrbe+zlpau+F4IIYQQq4+EEiGEEEKIFYAnyMzMhC3gGVJG2Ewl1NXVW2NTi7W2bwuhpKGpNa4JIYQQYvXRJ64QQgghxAohOSvH9DY0NKcCRm1CYrgXoTacoINI0taxIxLDSiQRQggh1g596gohhBBCrABCYDimt6Nnn7V29J85Fri+vjEEjeLjgEtTF78fAkl9kzU0tYUHSUf3bmvv2h339R+mvyuEEEKItUBCiRBCCCHESqmri2N6ETN6tl/mr8uto3eftbT3RdJVxJS6eo4EzvY2OSOONDRYQ2NbHP3b1Xeh9fRfZh3de62ppSP9TSGEEEKsNRJKhBBCnF+QX2LkiA09/WU7+t1/Zyfv/+82NfhC+kMhVsJZb5CGhhZrae2xju491r3tYuvdfrn17bjKtu3y186r/XXNOa8+v9a38yr/vSutp/8S6+jZY80tXX4fvFJW4pEihBBCiFojoUQIIcTWZmHBZidO29ihH9nJ+3/fDt/5L+3o9/6dDTz8KRt54U6bOrXf5mcm0l8WojIQNwi9IWdJQ2OrNTa1pa92a2zOeHE9Xm3x+5HrJDxQJJAIIYQQ642EEiGEEFua+dkJGz/ygJ1+/DM2+OTnbOiZL9vIC9+xyZNP2uz4gM3PTYeYIoQQQgghBEgoEUIIsaVBKJk88biNvXi3TQ8fsoW5Gb8qYUQIIYQQQmQjoUQIIYQQQgghhBAiRUKJEEIIIYQQQgghRIqEEiGEEEIIIYQQQogUCSVCCCGEEEIIIYQQKRJKhBBCCCGEEEIIIVIklAghhBBCCCGEEEKk1C046fdCCCE2OdNDL9rgU1+0Uw990ubnptKrZ2npvdh2vOxXrevyt1pdfVN6dXVZmJ+z+Zkxm5satvnpMf/3DBet8OlTV1fn/1cf5alvarOG1l7/2u7/bkh+oUpmJwbs1MN/aqcf+yubmx5Nrybwnp0Xv8623/qL1rbzuvTq6kMdzE+Nep2M2PzsuP971utj/sypxVRJ1Eldo9U1tlhDS5fVN/uroTn9YW2gTYaf+4Ydv+cT/v1QevUszdFffsW6L3ub1TWsZn9ZiH4S9THtr5mJqKPMOqGfNLZ6fXR6vXT6v2tbJ6JWLHjfnvJ+PuLjjn4+aT4pxfUY+wx7/q++0fs1fbzT6lu64/u1ak/614KXa25yKOaGmJu8jOcsjSlnXUPyamyOuanB+x5f6Y+1w+tldjrqinFAuRYWvL4y50qvM+ZK6ou5Msbm6tXZwhzlGkvHZjJfLS4XnCkbL5+z6hvbfIx2pHN5Y/pbQgixeZBQIoQQW4jVFEowehbmp7Eu0iuOL4oxWhNR49yF+hkjZOK0jR992EZfutsmjj9ms2MnwhD234jfSxb97dbYts1a+6+yrsvebK07rrPG9v5UGCjPGMHQXvBnjkX8ImYnTtnpxz5tg09+PgSbxVAHHRe+2vpv/Ki/59Xp1XzCCHBDriLRwOttYWE26nF27LiNH7rPRg/90KYGnvYyDvp1rxOEAadgbDS09Fhzz0XWccHLrWPfK62pa681NHUk719mvZRi3YWSQp14f5j1fjLm9TH20o9s6tSzNjt+Mq2TtJ9gqDa1Rj9p6b3U2vfc4nXyCq+T3d5/vE7oz1UZ2G7Yh0CTGPMFon+60bf03l72uVn//ZklfxPQhpS5odG/uqG40rIxfsJox1hOjfeoi6L3OUOdv4W/J0ZpvGdthEbKEfVCOc7g7xX10ppTLzMhjEyd2u9t+iMbO3yvTZ1+3ua9v52tK7+H96mGVu/j3Rd4W3ofv/A11uL9HQN7pfPTSoh69XZDIJk6vd9GX7jLxo89bDM+LucRTLz8Z/A6LYgjjL/WnddZx97brG37tX69zZ+hOanzSscjYwDhdGbSpodftHGvqxgDXl8hLs9Nxu9AiISUxeusdfvV0f/bdt1gTZ2MAS9LTeuMcnkf9PefGTls40ce9Dn8hzY58JTP6UPevuNnygV8BtT5OGnwcjR5e7b2X2ntu2/2efVaa/AxG/1lBfO5EEKsNxJKhBBiC7FaQgk7igOP/JkNP/u1EDoCXxg3de6yXa/5e7FoD2MyhYX/tC+uTz34SRs78oAvrAd8YT2N2uJra8SAoo8eN7bqiAb1e7Kj3Ni507ovf4f1XvVuN072pL9Umoljj9jgE5+zkQN3pVcSCoINAsWS93UwdBKxZ/ldz5Ztl9u2Gz5sXZe+Ob1SPuwSjx990AYe+EOvmyNuGI1HvSY72Bl1gvBEvWCAeFtRTkST7sveEmJSc9e+9PcqZ72FEt6fOhl84rNuqD7q9TGVGKl5dbKon9BeiEmtfZdZ7zU/EYIXIkpF+HvNeXsc+/7/5QbhA+H5BBil7XtutV2v/rtu7PXFtQRElUkbffFuG3nh2yHszE0M+m1mkzL6WGhs6/VxcY11XvTaMBjZ/S8X+gVG++SJJ2zy1HM27UbzjPeZuZkx78vUkfebRUQfbunyPrHH3+uW8JJCfOB6NSAozI4ft6Pf+XdhIBcEBIQMhLudr/xbbrQvrZfh/X9jQz4PTQ2+kIgs/ncF74hzSft4KijVN1LfN1uPj/vOi15X1phcOQs2efJp7/d/YyMHvxPzWdTpGa+u4jI6XkbKGuWk73m98mrbcY11X/HOECwa27cnv7sSfAmOJ8vI83f4vP0ln78PJvNCQXyLJXqJMeBjMvrorpvSOrs95opaQJ3Q904+8AdeX0/FWE3mK+opo1xQXE+MUYSTzt3WdfHrrefKd1ljx45ValchhKgtDb/tpN8LIYTY5LCYnRx42iaOPZwYJkU0tvZax96XucF/WSxmy8bvxc7wxLGHzuz0x26/L+Zb+692A/7CZHfZF9DTw4fcSPq8L7D/KMqR/D67ooWd5Dz8Z/47LMbZ1Z0efsn/9kSUGUFmOZJdzwds4sRjZ8rHK1zYi7xMziHec+qcv8l7EQLTvusGr78r0j9eHu49fvg+O/Xon7ox9IUwenGv5zrvHc+dC3WCZ4EbTog9U8kO+NTAM/6n02k7JsZJJVAG7kfbRnmKIAyK3fOWPn8fN3xqBQbpxNGHbPDxT9vpJz7rffaZeLYwxMvtJ2mdzE0OJh4oo8fDaMTDZOX1gRfElI24gU994GlAe4dh6M/deeFrIvQJjw28kvA+OHHv79nws18PAQFjG4MXUSBe02NRrpnRoz4uWsJLopSIQ33Mjh2z0Re+Hd5Ppx7/Kxt+5is2+uL3wwtreuiAzYz5OPI6St5n/Ny+yb997M94OaiL0RfvsUn/O4z5hrbeEB8rwss1NzUaAikiLOOyUC8Yu50XvjpCoAr1wng/Tr14PU4PvpD2c9o0SwgsUOjjs+E9wXwxPXzY23Yi6d8NGNWV9e9z8LmJsiOmnvb6HX3pHu8zR6PuYn4oWUY4W076Cu1MWN/kySe9nY+nHif0vfKIfnT0QTt53++HWDk9eLDM+gLKwryF546Xw+fJKQS1kUMxVkP4rcLDhfsM+Vx18sE/til/vhABy5qvYHE9+Vzu5WMsMO/hWUS5EB0bmjvS3xdCiI2J/N+EEEJURhgeuNc/51+THVmMutNu/LI7OnH80QinCCNkhWAAsIM+evB7dvrJz4XRVcl91hu8SIafu8NOPfaXNvLCXV5X+6POMCQqgb9FEBo7dK8bfH9tpx750zCOk3CGzQFlHX3hO9FPhvffEcIEBnilYLBODR7w+r0zwquoG3+X5IdVQp8jdCvpxzPx/ejB70fOmzH/GuERkwWBZ9F7YsT6mKD9uZ7n2UHOB0IaTvzov9ixe37HTj36Fzby/Lds3J9h4vjj3u8PRJhW5KxwQzXGQFbfwTDFaPZ6ZNzgiTJy4Ds28PCf2NCTX4zxU0uiXrzfUR9RL+Mno38PPPQnUS+JZ8TZsKmy8d/nWSdPPmFDz34tXnio+A+Sn1dIeMZ4PQ48/KkQK6lz/h3tVjE+/02PxXhEoF6JkDg7PhD1RT9CDAsRaraC+oJCnQ08E+Np4ME/TuZLRL4KwAto6JmvhWdi4knifS8Ekgrx8jEWZkaPhYiPGCSEEJsBCSVCCCEqhhwNYei6oYBIMvTsV2J3FAMy06BbCf73iABjL/4gDICC0bk5SEQkjKDBp78YOQcwjrheCzCIJ048bqef+OswrDFUN37dJDv6Yy/d40bY5yNsBeOp6n4C0VeOxT2HnvlKeCPVQljD04NkpNw7cu0cecCGnv5yPENi8JWuczxc8CRpaF0adoPQEKLLo39hg098JrxTEEcS8YGyV9OebjxPDobgQv8bfv7OeL9aER4wU0MhEvCi3hEg8NKIeqmyL4b4derZaMup04kQWymIJDOjR/xeX41+h7GOF0mtoI0JeWosw+sNQmzzeYHQJHLyILLUAgQrRDLEpeH930zH1sraAQ8ZyoRH0NTpF7hp+pPaQM6lpo5d8iYRQmwKJJQIIYSonIXZcNMOkeTpL7nR/m1foB/lB8nPqwWDzA2LIVzT2aXOCA/ZiHB6BXVC7g1ypxQnka0F7IZPD74YXhTjR+53g2tpjpGNBMYu7vcIA2OH7wtPjJr1E3CjMIxQN9aHn/9WYoBWa+ghlMxO2MzwSyFM0b8pe3gFlUFjS7c1tvXZ4vw9BSJ57eH7I8cJ39faKAU8AfD4Gn7+m14vP0i9DGpQ517WhZmJyPWBdxCCBiJSpV4MWeBJMsX9D3wnRJ9KxReM/9EXfxDhTAgJtRDQFtPYui3yKDW29qRX8kHMCLGN+jr6YFUCUCbeLgh6hEox76zIe8P/dvLEk9FPEL/9QnK9VtTVWUvvJRGelDUehBBioyGhRAghRMXEzvL4qcSz4YW7jFj9c6kzTonhlIamjp1hUHByRLw6d0UiyMhtUiIHAcYXruTjh34URsBGB0MMD4RTD38yjOtSu9e46xe8Ds6tm91xjZ/5L6W/ncVCuNxjeCHM1NoIrBn0k7HjNvTs191QvDdCFih7FuTOiTpp7496OLe/9EYC19z+EobiqSTcJIS16g13PBIImRp+9huRm2Ql3giRi8FfWaE3zd17rLX/ihBSVhP6BAIVoRR4f9SqjyDCkNuGEKqJo4+EcLeY6NvNHUvbEVGhY0eS26S+VFLPxCtrGPE1BI6Vh8nwNwURl3uUEluS8nZmlJe+5+PRr5OjKNoy8gLFX8Xz8HPmuVJQXzMjR8OzBc+hfJHE50yvlyiL19M584LPocylScLW/DmTUJ7RF78XIlm5AhOJghHuJk88ZeSeyoREsuS9IW9U8Xye1lNSxsIR717OtK7ITdK26/qY1/wHcU0IITYySuYqhBBbiNVM5kpc/9TAU6mRexaEDJIJRk6CIuOXJJJtO6+3vus+YNtf9su2/ZZfsP6bPpqcHHPZW6yl58LYOeaED94jH5JtzsVCu8mNh6yFNp4sGEXJbujqwMkWnGBSKpnr3PiAG3d32NBTXy5tVLsBwf1IiLn9lp+3Ha/4Ddt+88963fy0dV/5Dmvbfk20Ec+Fh0o+iScFxglJdVd2usraJHPF2wWX/oEHP+l1ki+S0K4YpF0Xv8H6b/mY7Xj5r0XdFPoLIQ7UaYQa5RlzbhgSmkTdckoQxu3y0L+mbfTAXYmYcI7A4vU7dsKmhw/aPF4wC+V7frR73THespIRY1gzZggTwrBdTRB7eCZESY7gTsTJMvBnZbzjScMY95ukP0ig35HsdYmIQTu6wdx16Zt8vP+sbb/tl2z7rR+PdowTivbc5oZ0a3jSlAxhoi29vzBfYZSTMHUlhMC1/xsR6pLbX1IICem54u3Wf7OPxdt+0fvdx6K8fdf9ZFznOOrGtn5cXaI/IzghBHRd8ro42ng5wYvktAMP/Y8ItwoPmRwQSXjW7svfajtf8Zteb8mc2XfdB+M0o8aO7d4WxyPcMb8vMgbG4j6t2y7PFOqKmRp4NkJ2+Jp3X47hbtt+ddTLjpclbVqYz/uu+5D1XPUur483xnzR0NQec0rMgd6OjMO+a37cmvsu9f5XYXJhIYRYQ3Q8sBBCbCFW83jgE/f/QZxmE7Hvy4ARiHGz3Y2Oltg1T7wjFu8wYmiE0UseksP32qmHP2UcKZy9A1oXAglHEXPcKjvVxWB0zk264eWG22IwavC4IHdKIuacBaOE418x3ljcLwcL/AZyTuQY35zCMn70ITv+w0/EaRgYqFnUuaHac/nb3JB8i7Vuv9INwC6ro35SASgMW78XZZ8aPBgGFslx56cRXjLqx/+ufdeN1ne9GytXvosLyfVlQFhb9eOB3bgmwSqJZ0cO3h3/XoL3ifr6Fuu59set2w0t3jepE07vSASa6C8kzxw7HsLOqUf+zPtijpeA3w9Ba+crf9Padt0U7VwSPFGmR+3Inf8i7h35cBZTEObivRaiTOQd6bjw9jCSk1Of2vzHc5HThDYbP/qAte28Ifor4y4LRBm8bE7c99+8vRmvybNQ13hbcd/W/it9DF1pTe3bQwQ767mQHC2L0DJx+P4I5cgfP/TdNi/Pdbb7Df/Imrsv9EdaXviizhnvh+/4p+Edda6AlIHXE+3W6+3IcbBN3fvcYO6M/n7m/RBf/D4kso0EpP78jM+8sUJb9l71Ptt244fjuOVyoax4up1+/DOJeJrZT+pDPO6+/O3xaureG2IMdXy2fhaibNyP+QPhJsKmXvpBiMccy8uzIirmQb8dP/aIHfve/+lt9JLfK9s7Bq8MRBmOH49cHtHezJne/7z8CFJ4foR31jNfteFnvmYzIWAtfTbEkZ4r3hkiRuuOa9Or+ZB7hzE1ceIJ/9fS+zV7W3Zf9lbrufp9IQoVz+dJPc37Fx8DPndFXXHizcQpmzy1P+bD/pt/Lu6zks8eIYRYL+RRIoQQW4j18Cg5lzpf3PdY+95bbfutvxgiBLvp9U1tieFxZlHNt/WJ8OC/X8jjgOGUGGMZRs3CrJf7SjceL8gUKsK49Ot4JCx+sXONCzrx98WGHnWAkNN1yZusbcc1S/62+BUu5SV2Q/H+YMd45MBdXtwMo9KfH6Ox95oft94r3xVHDbNLjVGTHPObQN2Ei3sLoQDbw/OGZLAIQYlBXQxGymwY1+Ex4EZMOayFRwnH2kadvHBnGJlLwFj1Z2RHuveqd7kxfLX30yRcpSAcQdJfWr1M9JdtboB3eLt6f4l6XtpfeJ6WvivC+KX/laaURwlw/+Q96GNtu28OEbDr0jeG+NDcfUGEHCBmIOg1+3u2el9FBGtq3xF9MwuuY/zSN31ghbDSc+U7rdeNUQz3roteG2OIOmnuvdANaUIbdqT90d+LlxvXLf2XhajiN/TyH+Lh03c4F/oI45+/L8fLwP8gxnueR8liEKMYm9sQ69xAx5OBsV3cjv6P+F28ExrbSXTb64b/ycTgzxUWW2J88qzn3KsEJIMlKSm5OjKFCS9Hs9+v+8ofs75rP5CWNxEmzn0PL6//m+uMq+h/Ue/7vL2ujbbhGXLL5XVIKF6ctnP0wex5wWnpu9TL8f5od+Zn+lkIfIV5IeqtIebJENG69oRQhgdb5pzs78vRyk1du7yMV/mF0uLpyP5vhhiblVyWtuq65A3eL9/j9XRFjKfi+fxMPUUZfV4ndMjrJTy7vKwtXr+IJPX1i0OXhBBi41Lep40QQghRBizucVHH6O284JVhVPjKOf1pNiys2T3Frbx9902+CM8OC2AXmsSxs5EEdOOBMBW7++SxyPH8wMjpcMM3DMkd10YegtLUhVHSvudmN1Le6wbPNfHvLOYmh0P0wEDcSEwPPh/eCHn5ZUK82/dK673mvWFMUUelwHhEMMBwi538EM2WGl5xZOqpZ8JjqVbgyYSHCoZ112VvDgM0jGQMWsCYdSMR47DVDXsElFIiDaFpiFDbbvipEBYJY8C7qeeKd8SzMZYwoAtCYrG4iQjBz1r7rw6xD5EF4SZLBKV/YgRPjxyJHf9agoFMmBP9GuGBpJ3L5ewADHD6dI//TVPb9pgLskCkiSOalwhYOfizThx7NEJv8p4VAavjgleFRwh1XJZwlBKikBv97btvSfKTFNo/A94fTz8SLidiZNG84HVX39wV3hoRttJ7sV8q7XFBPTV7HUd777oh08OO98EbKOqgpLiNSDhlnDCWFyrIeON9mvG6W2Y+LwaBKcZD/5Xeh31ul0gihNgkSCgRQghRE1jc453Bgr/zwttZIac/WR4W03iedF74mtiFzlxMLyzYrC/8IzZ/A4I4Mj140A2T5/xfS0USjCmSM2IUFnZly8brEqOO+mFX3S8k1xeBZwLeEBEikRfGsMZggE2eejYEnCwPJ4xpchYQhtTcs7yBWIDfI/9Cz5XvtqaefdF/isF7YnrwQCKU5ISjrAjEADdiEWg6L36ttx9eO1Uafd7P8RDpveo9tu3mn4ucHniGlCMyFIMo2bbrRuu86PURsrRkDHkdzM9OR9hGtldS5RCO1rHvFdG38dKgrsoFsYS/xWOmriFHJMVzYuJ0hHMsiz8nJypNnHjMIrl0TlgKniCIS3iSrCbkI8HLb2aYRLpLc3/gfYFnGW0fY3sFdde243rr2PvyEG38D5OLi6DeSCCLCJKLVw/9glOM8uYN2rSpc08idAghxHmChBIhhBA1ATd6Fu0dF7zS1/rliyQF6uqbjcSvje19/n32Dm2EnyCU1MLwrTEkGOWkldmcRI0Y1ggkiB15XjOl4O8Jm2jbcZ0bLNm734TmINRgIG2EOuJEJHbTabcsCKEht0q7P9dKQRxp3XldhBolXiVLwUCcJVxpvvqTXjASyXtCKMxyXi8rwg1jvFByQzdWAKEjlDHCueqyxhDHbQ+Gd1atYKwjOpCUOMJ/Vgh/z8lA4U3UnB0yxgkxHPO7JHdMBgv+jFODB7zfHfBxkP37hB4RPoWXhJcgubga+Bgk9IzQqsSz5dwxSZvjkYRnCKE8K/FqAcYAcyb1T5hNMfNzMzEnzI4tn1eqFLTP8t5vQgixtZBQIoQQonp8wU9+hfY9t4WbdSVgMDV17vW/3+mL/uwddVzDEQHKdsFfQ8gNgVCSt1sfosDe22L33R8wvboyMCbjiM2OnemVc2HHnWNQCQHK8uBYaxBJZoYP2UKWS7/3GTw0MFjLzalyLnUhXhB2grGZBTlRMK6z8q+sFHKQtPYn4TQblXo3tDl2mDJmedlAhFfU0OOIfBkktCUkiTapCB8PkesjxxhH6CIfB8lBl2VhPsRCRLo8gYz3QnBcyQlRlYCXFyJFJJPNgHxFhCy173tVhWOAsBhvb053yqo7wq2mx3KFynIhRCxLiBFCiK2MhBIhhBBVEwlcyaew7dL0SgWwu0ry0sjHkBd6sGAc1sZ/G4skH0DeiUDsFBMiQk6DasD4beq6wMhPkAWG4Sx5KIZf4h/p1fUDAxGvjoWMsiBykPwz70SYciF0J5KTZnghJadvjNXEgwJjtKkTEa+88KB1wcdQYnznhO/4sJkbPxkeGrWi4NGQ59VTDiQybmzfEbk6Mr3R6D+IO+X0af+9iZNPJF5VGeC1Qn6g5t6L0iurB0cfk+AZb5gsEDfI3UGenkq88IB6J2wxBNgMOD0rz8utXEi0Sw4kIYQ4n5BQIoQQomoaO7YnR4GSX6Qa3NDDWyIvtCE5nnN8w3mUUK4zYUEZkGyRGH8SP1ZHktOixY32zHweCwtuII5FAsf1zlOCgTY9fMjrJDv5Ll4gzV37KvZAKoCnR5yukiGUWIQeDNt80ZHRlUAfTzwQVjFUoybUW5xKkpM0M06AqZGIFnmJEKrwcPKxWzl1fo8diVdEZsiQN6WPrTzxo0AhYS1eVXliUGPrtsi5UfVcVQYkoI2yRHLnIhCG23qtbce1/m1lIklQx1HVyUk8WeCFQ1hgLt5N6huaQmDzb9KL50Kul0jGvAG81IQQYq2QUCKEEKJq8A6IUzmyjNUVwpGneYlO8ZgIkWQDeEsshuSRsxOnIiFiFg3NXWHQZ59OsTLYOW7qucDqW3LCFNxAJAwoEZPWyfNmYSFCJTitJO8kDQzjODoaA60K2FHHUMzyoMCThfAHXtUS4Qc16N+rTV19fZKjJKesiTdWbfoFOTZIxkrIT1W4sY4IRVvmhgx5v17WM2huNkSBOcZiTpsTqhLeK7lea7WDo3tnSJ6bIVrSPrQTQlNUQBU0NHfHvJkF752EA+a1eV3UOaINfTwLvGImTz8XzyKEEOcLEkqEEEJUTS332MNYyjv9JBKUbrzQG062IGnifE4uDAx5RIFaGNoNeKd07Ap3/SwiL4IbaOwkZ4W8rA0LsQONN0d4MCyhLo5nbWjvx2JMr1UGRl6IdFkG9kJiJG40D6TVhRC2LpSd9N+rCSO/8KoOxjxeDfljxMd8jP986PuEv0VemhyPKk6IKefY8lpAyEuSH2RpuRFq8KoKT5Ac759yCaE6cpRk3MfHACJTMg5z6q+uIakX+k3GPfAKGz/ygI0dum9Zrx4hhNgqSCgRQgixscCAqdJwWGswiOamRt04y0geSf4FDCLCE2oA+U4w9Bra+tMr5xKJLwlTiKSd6yOUkEdmZmLAy+BGVZbBGmEHfalhVh2c7kKiyaxTYzCWIwFwnDgiNjQ+TvLChcqFU17wfohjhLNEQu8jjR27rKGpssSpKyHCgCaHYixmkYzj7oqTuJ5DfUPcL0v8OTsGpihUenUpLduutEbE3KykrX6PyeOP2/Bz3wjBJOaWZUQrIYTY7EgoEUIIsbGIxf7mEko4hnSBEzkyjAd2yCOsgF3sGsEOclNHTm4PNxDDMHJjcV09SsZPpWVYKpTU1zdFndQ3Vm8kcrQuuS34KhIQqjYbdTHm66sTS0hmPD4Q4sBS6iK0hNOnIh/HKkOOnpgXcsLxGMOMgVqUhb5PIlzGVaWQiLul77LwcskCD7Wxw/faiQf+0CaOPRyhdZlilBBCbBEklAghhNhQsFAPw7cGYSprxdzkiM3PZHst8BzkJqlFfpICEW7SlH0/xBEEChIwrlvIiRvq0yOH8+uksTlON+KUI1FrFtyoHdtkRmydj4/28LDIOxq8HMKLY9qf3bK8SThOusVIylvftPpCCX0/EgnjfZEBoTKNbdUlMq4lDU2d1r77JmvtuzzqKouF2WmbPPGEHb7zX9npJz6T5CyRZ4kQYosioUQIIcTGAo+SWKhvHq8SjgHNy0/C8+AWX3XCy0UUwm9ywXhZV0PZjXU3EBcWMkKRgDpBCMsIFRDVgVA2O37amz+n7jcsPt7PjP3KIA/H7OhRf/alfR+PFcZNhKiswfIXkXJ+fjraIxOedU3yyJSJ13vbrhutfd8rrKkj73SuhXiu2bFjdvrRv7Bjd//fNvLCt3PDi4QQYjOjFYoQQghRJYTdZCctxR4qJKmsoVBCOM8Zr5siw3IhMWbCeFk3Y3nB5qdGct8fEWXoma/Y0e/9ezv87f9f1a/h/d+MU4eWUNcQYQmJcXyekLY/X7OIutiqApU/cyJYZjx7XZ3VNbVFyEtVx/GWSQiFhJ5lhgFZHBs89PQXM/vzSl/Hf/CfbeSFb/l7ZcxB3tZxYhO5R5YRoRpb+6zzglda1yVviKTRefBMJM0de+keG3j4Uzbw0Cdt7NC9uXOgEEJsRiSUCCGEEFUSxlDOznFyKkttj5aNcB6OUK7LMvjcUF6YTcSb9fIqcTs1TtrIeX8M+fGjD7mh+GUbfPJzVb8mjj9u8xFycS5xfG0YiZtQKMHon520meHDXlcPxs794FNfsFOP/aWdeuTPwjgdeOh/2MCD575OPfrnXh+P+d/mHVXdUdO+uGHwvka/IjdIdMAMyOGRKS6uAogGC3OzUa4sOClr/MiDmf15pS+SrBISk5UPCFEoxMIQapd5bh8vzb2XWPdlb7HOi1+fJJotIa5wulAyjr9kp71fDj79BZseelGCiRBiSyChRAghhFhF6vBqQNCoIqRgKX4vjD48A1bf5tu0UD8RbrFphIGFOCll6tSzNnboHht5/ttufH7JTj3yF3bygT+yE/f+np344Sfs+D2/Y8d+8B/t2N3+4uui14kf/a4b4PdbnPxSjPeVusb2TVQf5YNIMD83mTx3jjfN+QhzT30jY6A8LxoE2NYd11rfdR+yjgtfY41t/aX7y8J8eJeMvHCnnbz/D6K/Thx/NA3HUTsIITYvEkqEEEIIsTVx4xAjkdfGhpwuEzYzcsxGX7onDM5Dd/y2v/53O3Hvf7Hh575uE8ceiXANdvHjuGOJAedCdVAnqpdzCY+StvQf5YEnCflKdt/+v1jnRa+No83xjCsFOXHonyfv/307+cAf2Pjh+yOZbZ5HjRBCbHQklAghhBBiSxLePE0d4UWxkVmYm7KxQz+wQ3f8Ezty57+woee+brPjJ2X0i6rhFCGOIV4peJE0de623a/9+9Z3/YesueciBlT60xIszNvoi3fb8R9+IvIQxTHCQgixCZFQIoQQQlQFOUFiOzv5p3Coiw2wk9zQ6AZfGqK0EXGjkpwOJ+7973bs7v9kkyeeTHKLSCDZAmyMOQHBI/IZVUh9Y7v1XfMTtuf1/9C23fiz1thexpHG3n+nh1+0049/xk49/Kc2Oz6Q/kAIITYPdb6406exEEJsETC6Bp/6op166JOZx9W29F5sO172q9Z1+VvDgCwXkiSeuP8PbOipz0c8ejHtu260Ha/8TevY94r0SuWMH3vETt77e8kpCkWnODQ0d1n/LT9nvdd9ME5oKIfZiYFYrJ9+7K+W7G5SB50Xv8623/qL1rbzuvTqyjl+z3+2oWe+5nVzNL1yFnZlt93wYeu7/ieT5Ig1AMNj5MB37Nj3/s/Iy1BsWGMY7XzFb1j3Fe90w6Y/vboU8giQCPL4PZ/w74fSq2dpjv7yK9Z92duWdb1fzMLslB2+81/Y6Ivfj5wbxWBsdV/xDmvbce2K+uFKIT8Jz9Dcvbf0+yzMR9/Am2Ps0I8ivKWY/hs/Yr3Xvt9atl2eXqkSf8+Jk09GQtuRA3fZzIj3ndUOU6irs96r32f9N/2cP8dl6cV8IpzCx/vhO/6pTZx4POaBxdQ3tNp27x89V77Tmrr2pFcrp+CFQAhHMR0XvMrH0U/HiSxZkEB00uvzyJ3/0qYGX4iyLwbBoKX3Etvzxv/NWrdfs6L+XAmIXiTc5USmrNNoWvuvjISprf1XpVdWh4aWTmvqvtDHwL70SmVEYmGf33iu8SMPJMcCTw76s2Wf6gMx/nousm7/vNnm46eB+W+jipZCCFGEZishhBCiapRRdSn5dYJg1L7zBuu69C1uRL1t1V4Y1YiDqynGVArGPMlaMThnho+UFkncuGxs2xZJNqmzvht+yvpv+ZjteMWv++tvnX29/Nes/6aftbad1xvH4GbR0NKz6iLBulDobjVNmrx6kCS1Y8+tmf22lq+OC15dtUgC9CfGUtclb7S+6z4YYlv77lujP+WNdYS16aGDNrL/W9HXMxMMCyHEBkVCiRBCCLGKcBoHu9vrdlTvhmQhDUo4P51a8V7Bc2X0wHeNBK7Z9VCXGKd9l4bg03P1e+Ikkv6bPmLbb/l4eEHtuO2Xw+On8MK7Y9vNCCU35CbwbGjp2pJCyZkTjuIo6BzDnXreMI7UhZC9zYT3SU7F2X5V5C3h1Xnxa60Jj60cT5GCWDL4xOds6vT+JBGxEEJsAiSUCCGEENWCkZCzk42hgHFQHApQHW5kzc34l3m+XQpGY31jbplWHX9bjPFc44m64HWeRv9OnXrOxg/fZ1ODB/xfGXXg9dbQ2hOCB+LI7tf+lu185d+2vmvfb+17bo1wLgSP6HeLoL7rG9usrrHFv1+ntl8v4hjcNqtv7qAi0ouLScbMwgLjcA36HeOPI3nz5gXE04zwyM0Bgkl7eKz03/yz1nP5262pe18y52QwPzsVRwYTLhhJitei/oUQokoklAghhBBVUo9hmmMkIAiEqFFDoYQcIHOTp9M8NEVGB8ZyQ6s1tPX7t+vlOVBnTR3b0939pcxPj4VXxcL8uTkvzg/mI//O5MAzuYYyuXg6L3yN7XkDCTR/JoSR3P4lzoJAx/9lgPfG/NSI97uxGouW2TS2difeOzntRjlmJ06n/9qs1Flr/9WRf2T7LR+zBvIh5YlUXucjL9wZebRiPhRCiA2OhBIhhBCiSurdsK1ryM4JQcjNwuy4zc+Mp1eqJ0IISiRRxFipi93s9N9rDharv3+u0ep1Mjflr9U3WDcWCzY7fsqmT++3uYnB9Nq5EG7TedHtkbi0qfuC9KooB4TBxs5d3v3pe8UQ6jJr89Mj3u/WQKDD2ydEg5wxMD8TgudWoLGtzzoufI1tv/ljmZ5OCQs2M/ySTRx9KDPptRBCbDQklAghhBBVgnFQ39SS/utc2Emdmx4PL4pagYE1M5F95GYSftFiDW68rJtHiRuITR1usHo5smBHmdNw5mdqVyebggWOTX3JZsaORzhWFpyqw+lRfJUXyQqpb/Cx2JMKFEWgLXqdc2LUWuTJoO/jGZR3NC+JTWcnT6+Jd8uq43MOJ1mRr6T36p+IxMNZbTA/O22Tp57z/n8ivSKEEBsXCSVCCCFElYRQQvLMDOOA4zPnpkfiKN5aEUaWG9uZIJQ0d3qZur04WTvra0GdNXb0p3WydKnBbjphB1nH8G5l8KSZHnopRKIkV8a5IIy0bLsiRJI8A7ty6rw/NIbHSl7umM0O9Yd3Q3hTLSEJ/yBHxvzM6gsl1DNjMFcomZ1I+sEWSW5K3SOOcuw3CYh5/qUs2MzIYZ+7TmwNgUgIsaWRUCKEEEJUCaE3JDfMNEDdOJ6bHEyTGFYPwsv89GiEcGSBwZJ4uLiBVr8+H/MkEmVXuaG5I9to9TqhPjAUzy8WbHb0WBjJeJcUQ06Xpq491kiuh1pTl/SNOvrFugloq0sIJe07ktw4mV4lGOpHbX5mNL2weuDNFeOwuTO9ci6EnjEvJALq1khuWtfQaK3bLrfWHdf4s3Ns8FJmJ075c5/eMmFHQoiti4QSIYQQokpi59gNorxQFwQB4vI5KrhaMLBmw8DKFhlCKGndlngOrNvHPEJJv9W7oZhXJ3jEzI6zs1x9nWwa3FDHUMxLZkmb4RERJ7fUnFBKkvbYsh4lTdbYsd3rsS3Xa4bQp7mJtQl5aWjtTcJQMliYnY6+EPk6toZO4tSFSNXaf1Xy3FkedjMT4Uk2P6djgoUQGxsJJUIIIUSVYNxiGNRlupubzU+NRlx+LfKUkNdjdmIgN5SH3AjNPRe4wdKSaaisCf62iCQhluTUycz4SZseOex1U7uQpM1AJBPNMdLrmzrilScuidIk4R87Ei+OHK8ZBLqZkSPhlbXa4BnU6OXJEqaSMKCB5PSjhfn06taAo4I53jor9C9J5DydKxYKIcRGQUKJEEIIUSUYt0moSbab/dzMmM2MHqnJaQ9xasrQS5GnZCl1EQLU0neJ22br+RFPOdqS3f3m9vTauSCQTJ/ab1ODL6RXBCE5vJS/oTII8yoIdHUNOd5d3u+mBp+PPBmrDZ5mTe14uGQnNSYEZfzwfd7m4ygn6dWtAAJt4XUuSc6mMZ+/ancKmBBCrAYSSoTYwMz54mn05IN27PE/tAN3/xN77s6/Y8/c8ev++rX09ev27Lf/tj3/3X9gL93/721g/+dtcvgFX4iswdGHQmwFFuYiVj5yRlQBsfnsojZ17U6vnAvJS2eGD9v4ofvSK5WBkTE9dNAmTz6VaVhRDnZym3su5h/p1fWiLpI6chpGnsE0NXjAJo496t9LGIAzR8ZWVR8LEd6w1bwUyqKuPkTLlm2XhmCYxcL8vE0cf8ImTz0bfXA1IU9HU+fuCMHJArFz6vTzNnniSW/y8yVnB3FG/toy4UZCiK2KhBIhNhgsbmenh+3UC1+2o4/8rh17/A/s9IGv2MjRH9rYiYdsfOBRfz2Wvh61sZMP2+jx+2zo0J028Nyn7cgj/68dfvB37OSzn7aJwae5YXpnIUQxCz4+EBarTyxYFwZRU+fecP9fArkpxk/Z+LGHI4Gjv2n6g5UxN3nKpk7tt5nhl9Ir50KYS1PHzhBsNsLJJi09l3id7LG6xub0yrlwTO7Eicdih/98IQmtyRaxMJbjNKAKw0LIXzMzfMgmTj7pfbo4B0RqoG5xC5Xx19p/ZXhzIJwsZSHExoljj9j08MH02upQ19RqjT4Wm7svSK+cC0IN4TfD+7+Z5BzaIp/X9L3YsMkSc7194tjkHE8zIYTYKEgoEWIDgXs+4sfJZ//KBp77azt94GshgkyNvmRzs2O+hsrY/fKFyHwkdzxlE4PP2vDh79mpA1+xgf2ftZPP/KWdfO4zIabMTW+dzPpC1I6F2NXNS4y6EshFQG4QjIAsyC0yNfCMjb74g8rczn2sT5x4wl+P5+QnqYskrqWNxBUyP+vvxRG+lc0dCDYtvRdZY2tfeuVcqAe8Y0aec0NxcjB7jttSeBvF8bXZYSHkbZgefCFyaKyYEOMGbPTg9/weB/xzociz0JsQz53oe1vYgweBsMXHQOQq4fSbDDiuG9Fy7KUfVjYWy4QcHRyZyykw2aFAzD/jNvbi3VEWkrtuBQgxZN7wp0uvnIUcSuSQqf3x10IIUVsklAixQcBQQ9AYeO6zduKpP7Xx00/aHEcYrniHyZcms258DO230we+akcf/+8hlgwdussmBp9L7inEeQTGShgpWZ4eDqIDu/DVGumNEfJyURzvmgVG6szYMRt6+os2dXq/j9OVhftMDR10I/j7NjnwdNyrGHZqm7v3WduuG3MN8Wzq4n9Z4OGA0V5pGAent7Rsu9zr5UIKmF5dhN+X41rZUR89+F2bnxyOa5USJwK5sZl3/O66U1cXHj/1TSS4zah074OEhNDGGPPls2Cz5Ls4+pANP39H4pGypB7xnpqJhMJbWpDyOm7u2mctfZdZQ2t3erEI7xvTpw/YyIHv2MSxh73aEZVW3l8YH1GfxaLUIkjo2rbjOmuIU2CWjgHGMkmNB5/5so0feyhHBC0Tfy7KwtHbKw/lQUmjDqoYN/73JMkllAjPqOR+59LQ1G4NLZ0+J2fnbRFCiI2ChBIhNgDsNJOLZODZT9vgi9/wBU5tErth3CDADB78hh1++BN24uk/tbGTD4X3yYZfKA/7IuvYi2aHnl/6OvaS2ZgbERmLMCGK4SSacPX2BXoWkdxx6GBioCzTp2LcxNhc+nsci4lHSev2q90eygmtmJm0sUP3ulH0VZs69XxZIT+8J0kfh57+cnijzI6dTH9yLniRtGy7LDxKyoXddwSWzHAhB+GB41QXQnioZE6q8zJdYa1uKObtIGO88x4nH/gjGz/yQHhFrDRnCb+PRwoCAx4VU6fJ1bQBT9VAKOneZ/XeH/OS7SJMUQ+Txx/3+i/jGbzPsntPUtDBJ78Qp6hU1lZbhboQ6Fp33hBhX1niBCCmUcenHv0Lmzz1nI/NFfRxxqTPF5MDT9n48UdtZvQYF5OfFUGCZ3L1tG2/xouSI2B6G04cfsCGfV4YP3J/fG6vrA1TgWRiwCb8mUZeuCuSR69E4ERcQ7CZ9v4X3iArzd/i7xWeOkcfjBdHMGdBziJeeQluhRBioyChRIgNwOiJ+21g/+ds5Ng9K1rYrIS56SE7ffBr9tJ9/96OPv77NhNiyQZeTH/lU2b//NfM/t5PLH39q79tdvfX3KI4X5LfiWoIIaCxLYSMLDAQ8PCYOP6Yj4lSxsGCzU8OhYGUZ0Q0de219r23WQOhJplH87KrP2uDT/y1nX7sr8Kw51ouqRF86pE/t6GnvuhG9GEuJj8rorn3ohAk4r3LxQ03jMr6puzTeiLZ5KlnI+Fkpckmo05232StfZelV5aCIMB7HP7uv7bBp74QRl7JeikCV//Tj3/aDn/rn9mxH/wnG3KDczVDKirFTXhr9vpobO3NNZoxeMde+pE/z2dsevjF9Go+/D6hSwMP/g8bO3yvXyi/3rYybTuvt+a+S3OPpwbG8uiL99iRu/5VhLTNL8nrkgGCgI9JPMMO3/Hbdtz7G+JGrrBQV2+NHbus58p3W0NLV65ww9wz/Py37cSPfs/HwJcS4aZMwitl8IANPPRJO/iVv2cn7v09Gz/8wIqO3kZoO3Lnv/Bn+qc+fr5icxMD6U/Kg3mUZNVHvvvvfM54zsuUIfL5szf7PNDYsZN/JNeEEGKD0vDbTvq9EGIdINzm1PNf9K8PRq6R1WZhbtKmRg/Z6LEfxYKvuW1HutO7wRYtj/3Q7MAzZqMZC73uXrOrbjK75GqfxbJ3ws9Xkl3OpxN38gyjHwOtY+/LwvOAkJSy8XuNH3nQpgaeClfzYpo6d1nHvldE6Ee1kOCTRXuIAkViXn1DS2J077jWDaDyYtzr6uriXuQHSXZ+i3DDEq+u6dMvhGjAMb/JbudC7JDyd0NPf8FO3P/7Nvjk5yP3Q0vPhT5uOpK/X0R9Q1PU69zkUIgv1Fsm/p7To0eShJJDB+LvOCEjjGcfiuG+fvJpN1i+bCfv++82+tLd4TFRXB8FOOmm+/K3Wvelb8zNkZKJl2Nm5FDUN14rS6BufM4gNIk2jvwabuyE98bJJ+zU45+2kRe+ZY1edkIMshLIUv88F/0xxKhS3iKz0yHMjB76UeIZ4cYn8xO5JhIPjDqv0pkoKz/HoDv54B/b6cf/Kjx1whvFfz7v7da280YvL4JEOXNEsiM/euCu6Ct8X0z7rhsj1wT9o2K8LngektdOe53SzllQV7OMg6MPxFe8hUh+GfXodcLfTQ+9kDz/A78f4TZ4Ariln94hB39/PI7weqLPLIv3N8b7iBvws+Mn/N/n9mfqFmGwtf+KRASokjFvd9o/q15IiNq28wZr6b04vVIaPMi4DyIadZjPfIzX8cP3xngkV1jS51qSkD1+Y3Yi7jN68G479fCnbOCBP0y8u6K/TYUYSIhZg88fWcT49vrmlCfKwt9kk8w55O0peEbVN3rfZ17xtk881eir3j8mTsY8j2CDQIJQOHH0kZjL+JwnFwiiXF4o4FlS8fbJL4YnyMzQiz5OH7Xh/Xd4u3/T57+n07lnwcvRGIIzYxqoFwTOoee+5nXyRzFfcexynmjU6PNH71Xv8bF0Q9nztxBCrBd1C6T8F0KsPb4AnZ06bcee+GMbPvwdm55gEZptBGF4YZQ1tW33185kgcFCenrYZicH4j5z7J7m/P1SMFwaraXzAuvccav1XPhWa9/mhudGihn+898xu+tLSZhNMfsuNXvvz5u98X2+es7fLTwfmfZF7uBTX7RTvnDOEt4wMna87Fety43qvB3tLDAcT9z/Bzb01OczxQaMyB2v/M0QS6pl3I2Vk/f+Xhi+xbuSiAD9t/yc9V73wdwEoVkQynDqsb+y4ee+7g+T8bGHAev9nxwjuIXHKS3+a4WcDhiJ5L7AAOi+4u227YafsbYd16Z/fC4YZ+SKOHb3f0zCVjKM7gIYHYhXjYgQbkgVjPqFudm4D7kGZjA8SoioiBOdl77Jtl33IWvfc9sZ464sfM4YO3K/nfjRf4k6yoS6aWy3lr5LUqGkwcszEzvIGH0YPzte/uvWccEr43myoA4w/vB6GDn4nfj7UnAfxAES5FIvMTeFceYvLzP3w2MEQ5XcHOeETURbtlr/bb9gvVe+uwxD0fG/5XnYUcdYx2OgmP4bP2K9174/DOJqIR/LwMN/FsZ5vnDk87S3Jf2RpLgNCHMYyt5/+RuMVMKw6JvhCZH2a4xpPBg4eYRnOqf/ed30Xv0T1n/zRyOHx3LwPox3vAzwuCjuy9Tz9pf9ivVc+c7y6nkZjv/wEyH+ZCWz7bjgVT7uftq6LnlDemV5GH/Mh4OPfybGb0m8bgiTaWzfEaJfeKIURLao76kQDBiP81NDXt1Jf6O+uy55o2278Wdi/OXBXDJ+2Mfavf/VJk4+sUzYXdr2PrZibuCkJMZWCJFMTAiYU16OkXguykVYX/wshbmMMiFMIADnEaKct/GR7/5bL98DIbQE/l4FATfGYEtXrD0SMTfdWPF6QViKcUi9hBdMxvwKPm90ez313/oxa40wJG1yCCE2NvIoEWKdYJd26NB3bPDFv7HpcV8UFu3UAcnO2nout+59r7PeC99iXbteaV07X24d22+09m3XWXvfNSFwdGy7Ib42NnfHfTCqsrwJzsEXebNTvuibOB5hOPwdfx+L8Y1AwaNkLMujxA3kq26WR0kG8ijJBqMGY2ASYy/HMOU6Mf6EO3DySLyGXoyd5CRm3//O71NI2kregUzcAGB3HQGDY3yjvoqe4wxerxgmCA4cWXr2fQ+m70velBJj2d8Dwab36vdZm9cLht6KcINnYWY8vEqmTuaHAWHkYQglZTwQdTQ7dizEHPpR+95bI2FrnkiDMckOP+VjVx0DHiMrl6gXhJCTUYfxnoW6ifd/KQz4CIMK0eXccseOttc5ng6cfpKXM+Ysa+RRkkJdzLmBOz182OuwRNJW6sF/jnBwtn/489MvI5eEG+yL6jFEkrbtIejw/PHzc8JJkmOs2/fcHALMsvg9NqtHCeAZQhnpJ9Qfz1MK2h1vJfrAkvHoY4T5IanPRf1tAU+L5qjXth3+mRRixlKYDxB38UhD4CrlIRZE2/vc4P2c/l48BhgXIU4ghmWMJdYBtElT995IIJwLAs6xR6ON56KNC8+GIJfOT95Xkz64aG48Uy/eDyfph/niJ23Q1LnTtl3/U5HYtpRwI4QQG4Xs2VwIsaqwoJgZP2ZDh77lX49mLnJYSHfuuMW2Xfoe23HFh2375R+yvoveYV27XxnXO3feZt17X2d9F7/Ltl/5k7bz6p+Nr9su+3HrueAtIaQ0RN6BdOcnh5nJARs+8r3IkTL40h02OfQcBUx/KsTWgJ1ZhA2MmepIjmCdHfVxmyNgJAZRr/Vc8U7rvPh18Z4rEqXKBCEV74aeq9/jxurLKjbgyWlyxnjJMfJKQfLp+Sk8F0qHDnLSRce+l4Wo09p/VXjJrRo+7WFkYtQuKxqvA4gUHftebu17bqldPdDv2vqt86LbrefKd4UgmnhdnfsZgBAQ3gfnwTyP90Prtius+7K3JqdBRUhd6c/ESkDQSwTAUnlx6mKM4X3Sfdmbw6NnJV59KwVxGA+P0rl6FsJTZuLow5F8NS9kphoQSfBw6r7sbSGq1eedRCSEEBsMCSVCrAMc0cspN+OnnvRFSnHCtiQsBqFj+xU/ZdsueY+1dF/sl0st7nCNb7XOHbeFYLL3pt/0rx8ND5SWrouSnfcSBhAGztjAo3bimb+wk/s/a5PDJG4s4UIrxCYD4ZHEju27b0m9Hio3ltidnnHDaCFc3XPAaO3YYT1Xv886L35thCXUzCjyuQDjml38vmvfb71uFJfcMV4Gdp1b+q8yTqfJ8wgpRWHXeflkrxiKXdZ33QcjHACvoMQLoYaGq9c7XgTNPReHYICXy4YKKVwEiXe7L32zG/DXx/xdTT0gxDWF+PIK67v+Q9bs/Q1hgF38c71pkuTAkceilEfPFoKwEUSjbdd/2Np2XBOCXanPw5WCYFnfzHG3TT4GSswJKXjdkdi156p3h3ibiDe1hHHWGXloEOIYC7kQxuXjNk79KaPsKyU8bfx5uy55vW276aMR1rQaorEQQqwGEkqEWHMW4njeoUPftbmZkdj1WQyL2qa2Hbbzqo9Y5/abVhReUKCxdZv1XPBmu/AV/9j23fJ3IywH75KSCxQvB14up5//kh1+6D/ZxODT6cJJYonYGnB0b/cV7/CF+wUViiWJiJm4xI+Gx8JysJu9/ZaPhziAC3y8b0nRszSMYUSS9t032o6X/bJtu+HDIT5UA8YMddNz1XvCK2X5MJUi2Lkm3K9Mw5s67L3uA7b95p8Lwz6SlFZrPHmdIkSR16Rtx/W269V/17bf+ovW3HsJb5j+0sYCcaTjwld7//iFxMMGg7mCvkHdNXi7dV32Ztt+2y9G/geemWdv6toXIuFiSBYaoWTL5InZSiCWdF36Rtt9+29Z266bQ6Crvs/Vx+czYkffdR+y/ps+GmFe5YBw2nvNj9t2H8Ot2y5P277Kfup/n+T26fJx9Srb+aq/E+UiLHI5EFoZO4g2Sb1UKV4yHhtavA9ebL1Xv9d2vvI3ygyBE0KIjYNylAixxpD4bPzUE3b6wFdsbhaX2MVCRJ01NvfY9svfb917XhMLl2oWLBgkzW27rMvv1dTSZ7Mzw5GXBMMmD4SbGbLpn34ydmYRbSoRa6pGOUoqQjlK8gkXcH9+cnpMn97vdXVufoflQKAgXGLbjT8dHhHs1mMQLAfjiJNG2nbdZA3+/ZkcGGdyAZQHRhBeCP03/Yz13/xzcc8QbmoAp8q09F4U9VPIOVBqnjiDG2d4znRe+Bo3+K5cYpTnwakZJCht23WDke+FhKxz4wMrrpOAe3X4PHfJG237rR/39vmIl+WyxPgse/5c2xwlBSKnSPv22Pkntz65albizcff4znSf8vPR0gTIQ6Fk4c4LSXJs3EgyYexiLbt14S3zbI5bRDBNnGOksVQLyQjJvyLNuTo3NmJ0/GMKyXGYt8lIcb13/yzMS/E869A6GLMIZ527nuVNfi44xSbmFsrCBULsdPn3u7L32a7b/9fIrkuJ3MtKwh7eZmf6H9dF78+qZcZQunSnEwVwpzAHIkYSvJdkkGvpG6EEGIjoFNvhFhjOJp38ODX7fiThVNJzg5BjMDW3ivsglt/y1q7L4nFT21YiISt5B8ZPvJ9G3rp2zbDKTslYDeoteti673gzdZz4ZutpfPC9CdrhE69qQi8gCIB5uhRb/al0zu72BxlGcbeShaubkxw/Cj3zjIiORYTT41E3KsOEn3ODB8O0Wfx+ADEHQzsxg5CCioQCTD8ZqfiSEvEmLHDbpgNPOOG+tDZ5/J6of/HCRi+4GfHl5AddoEb2vu97vrDKFrp+ydtM+Cv4zZ9+mCcIsJJMDOjR8JAivmg0Gb+nBj67IRjAJFDBCOx0Z8dUQDDqva7s26ou+E47XWDwTp2+F43Wp/39iChrJcrrZdGb2P6UIg/u2+KHCwYsclRvCsL3cEYi1Am768kphw/9rBNnngykldGzgSvs8Vedxh+CGRJvVwYnhitO64OsYE+3dDurzD+V26UURYSVM5NDvt7LjVWEQMJHcCwrC2INLM2M0bSzkM2eewRGzvyQAgGiedHYbxR/83+7N1x7GvrzqRPUPcxpr1OvAHS300g4W0k/Fwc4unt2NS5J+osEZNKQQ6L6URYnMGIL5pT/P0oS6PXO32jWmj35MjdjDmGfscJMN73q8L7UyQnHT3u8wzj8Al/PRnH4tIXSbbK7yR4nTMOm9pjzmnpvcRatydhavRB+j7tUU1YHf0umRdIlvxSHKFN0unpEeZAcv+QT6YwL3h5fN5BkKS/481CiE1L76UxVyEE4R1SicdcJGzmBJ3xU/51ICmL1w3Hl9OH5nyOol2K2ybGZJPP/x3bI4SPuRIRjvmSubL242WTMO99aHTQ7MXnzJ552GzSx+Cbf8Jsx14We+kvCSE2MhJKhFhjxk89bief/Ss7ffAbixZjCY0tveFJsu/W/9U/R1tjUVRLMNSmxl6yseP32eBLd9nE6SeSRWGRMVqABVlL18Veptda70VvtbaeK9KfrAESSsRq4h99YZi6MRDHq85MnGMchzHihh+x/o1uADR37XNDjdwGtVjgLoQxnhixx1PjjNAV3j8Zi24ORRnq3MjAAG50gwyjbGVeEpVBSAbCBSdcYDAlIXgJUS+NrV4XbiS6YYaBHoZQkYG+chALZsI4nHUDdnZy0BZoEzfe/Cfp7/jbeP1jlNY3eRncYMYoxICNHB81ni/XgzBW/fkRTBAlqftz+mUdRnJa/527whhNnn2F9R/CF99s/jqrGK8DvCeYB+IEJY7Ypa/7ODynz8Vc0JzMBW3bor9xfDDXaw2eNJSlcOJV5P2JMZCQNJmPgVScQKCKsBkvV/SDGkE/TOYoL8fE6RCvQySZnz2nP0KMSQS8Zi+PlwVhl3DA8y7MhjE1O2N25IDZ/ieSr6eOm53214C/eraZffy3zC66Up6wQmwSJJQIscaMHPuRHX/yj230+P3plbM0d+yJ5K27rvsF/9dqLWAXbHZqyEaP3Run3IydfNhmp/Pd7FkEUa7khJ13Wmv3pWGorDoSSoQQQgixGZieMjv8gtkdf2329ENmR180Gx9JPEuams0uvdbsV/6x2cVXSSgRYpNQ7RaQEGKFsCsTLswZxM5VU3kx/pVTF54rhNNsv/KnrL3/emtoyj+ekt2jqbHDdvrg121g/+dtcmi/zeMKLIQQQgghzKZ9XXTwabO7vmD27KNmo0OJSCKE2LRIKBFijVmw+XBrzQK31qwkdqsBniKdO2613n1vTPOPlPBgIaZ78rSdev5LNvDcZ21q+EDuMwghhBBCCCHEZkZCiRAbCLxNIgxmDWnbdp21dF0U+RhKs2AL89PhWXLyuc/YxOAz6XUhhBBCCCGE2DpIKBFijSFJK6EvWczNTtjUyItxPG/WqQurQVPrNn/1WxzfVwYknRw5+gMbfPGOCMMRQgghhBBCiK2EhBIh1hjygTS17vDvloa6LMxN2fTYYRs7+cg5J02sJggkDc1dkdW/PBZsdvKUDR/5rp068JU4clgIIYQQQgghtgoSSoRYYxqau625c28c71cMXiSzU4M2cvT7Njc95P9e/URgcQQpxxyec7xknTW377SGJo5DXTpNUK7p0cM2fOT7NvjSt8MDhjwmQgghhBBCCLHZkVAixBrT2NxjrV2XWGNLT6YIwYkyoycesPFTj9vczEh6dZUpOiW8ri45qrit7yprbt+VI5bM2fToIRs+fFeE4hCS41eTHwohhBBCCCHEJqVuwUm/F0KsCQsRrnL4od+x0RMP5pweU2fde2+3HVd9xDq2XW91ZYfFrBze//hTn7KB/Z+zmfFj6VWzjh03W8/e10co0OBLd9rs1KklggqQc6Wt53Lbd9v/ai3dl5SRFLZM/vx3zO76ktmxl9ILi9h3qdl7f97sje8za25NL64iPPf8nNnEuNmkv2amzOb834vro77erMnbqa3drLUj+b5cuM+s9wPuPTGWfM/7FW6PcsX9G5v83m3p/f37DAFrTeDZpyaS8nIk4uzs2bogooxyNTaatXhZ2zuTulhJWef8flEXGXXN/akLPLJoe+q7xb+uV11sVgr9LfrzdEZ/9opu8Dak7Vrp0/5qaPAf0ABrBP1g2tufMcFX/o3n2plx4a96LxMv+gD9jT5B39uMcJQo44k2mWJcMQ8UeeoVxhfPzBzQ5PMtcwLtxDWRDX2bOXV8NO3zhTl2cZ/3eqUe6UfUKX2JuXe9oGyMTcrMfEt/WNL/va83p2OUcq/kc6dW0EcpZ/Rbf/F5sPjzC+IzLO2zi8u6nvVbazgO+P67zH7/X/v3w+nFFJ710mvNfuUfm118VTK3CiE2PBJKhFgHyPEx+NIddvSx/2ZzcRzw0mGI4NB/+Qds2yXvttaey9OrtWdm4oQdf/KTdvrg17wsZz1YWnsus703/W1rbO23Uy98yU49/4XcvCl19c3Wvfd1tuf6X7aWrotrs/hZLaGEKa942ovi+v9llZvfZYE6eMIXQd8ze/C7Zgef9X+fTBavgOHS1W124RVmt7zW7NbXJ9+HYbkM3B8j8MgBv7ff/75vmx31Zx4ZTN6XcrG47Oox27nP7KbX+P1fZ3aB9wkWnNXUdVZdAPfMuy+LYuriyQeSReEzj5oNHPW68GdgEc9iGPFix16z619h9tof87qgrB3Ll5WycP9Tx8we8Lp4yOv6+SeTup72hThgBLd3JXVx5U1mt73B7JqbfeHt74mhUyl5dVEA4SDpKNVR6n3iLVb4DMWGNJRqv0IdH/c+Rl9++AdmB54+t475W/pW3w6zi+jT3t9u9X7dsy0RqJZrx2qhjAg3Q16mZ71/3Uc/e8T7xXE3xsaSn1FZjK9OH3e925O+cOOr/OsNZv27k3642uWsJWHE+7Mxrh76vj/vw8ncN+YG1+I2pv/TNt19Znt8rr3kGrMbfJxdeKXPEb3JGFjJc9e6P+ZR6/fJuh/PnfXs/B5z6WnvPz/4ZjLPHnre59jTydwLhTl872U+b70smWcvu676OfYMXob5jOfPLbO3OWIZ5fzuV8yeuC/pD4gmCIZUGp8LjMmLr/byvjrp/3w2rmXfp5xjXqaDPoc8dLfZI/eYnTjkdTuUCCY8dwhQLclY5XOLchbKimBS67JWMifm9U3I+tvFglWBEEq+Y/aH/8a/LxJK2OS47FqzX/pH3l4+VjNCr5dQqsxCiDVBQokQ6wBeHFOjh+yle/8Pmxh81tfIWQJEnTW1bbfeC99qfZe8y9p63GBZBUaP328nnv5TGzn2Qy8XC5sEQm923/Br1r371TY5ctAGnvuMDR78G19PYKQUUxcJYXdc9TPWd9Hb/G/diK2W1RBKEDYe/aHZX/93s+FT6UXn6lvNXv+eZLG5GHbJnnaD5TtfTP4ODwfuwfWs3chGdvZ84dfb7/e8xcv4cTdmLkwWrlmwEP7RHb54/xuzF548u9sZHhosxNL7s1ji/uxCxW6nL94vdQPp9neaveptyW5VJWCMffXPkq+AscDO/Ef+blJ+vEEKUJ5jvgD++l+YPfajxGilLs7s9BfVBWWlbbjH1Td7W/24G3SvzC8r9zrwjNmXPumLbv+KETOZUdexeCzcn910rwuMhXf8VCJQ9e9Kfm8lIEo98gPvF7+flGPxCpi2Q5T5qNfJPjeiqtmxHRowe+C7Zp/5r+mFRdCu7Dh+5H/y5/H+k9dnCiAWHDvo4+QTZi8+530mFTn4W8S6H/+FpWVlIY8h/rU/P2uE0wez+nPUsZeh4MXU1pGMD9oRA5LrqwFleexeHxPfMHvqQS+jl5l+QD+jjOcYQYVx4eXEEKPvYoxd5IbIWz+U9DvqdSPDWEck/fZn3YB3Q3PU+2Lheefweigy+grGE/0D0YQ5h+dmHOy5yOzm231OeKtZ387k90px+oTZPT73/M2n/f2KPoMw5C73dn7/Lyfz7XL3KsVxnzd4n2/8ZXphEZ09Zte93Oynft3Hs7dVOe/D/fhsuOsL/o+0z7b5PINo+t6fM+vwPlAAbyT6E3P4c4+l3hn+rOGtkzWH+3Mzb9Hft+9OxhJ9qRsRapkxmQfz44vPmn3axz1jtfA5u8s/G179dr//B5N/Fzh5NJknKPOJw8kzIERHf6C8aZkL/QDBhH6OgIx49pYPJEIEc2817VaKEFu9HWjTx+9L+hKfXfQjnpefnzOfpGWlfgveX4jpN/pnwhv8c3zHnsrrtwBtSn394b/1svlX6guoZ+YtRPvF9UEZh/1z5nHvH/eyQeHzKf2D65Szw+uTz5NrX5Z8du26ILk+5GuHv/5vyd/xzAX4O8Yuawu+Xwzvy3zc7Z9VfF2uWXb6e73/F82uuS15TyHEutDw2076vRBijahzIwQvDBY8U8Mv2PyML4SWbE/4lbkpm5kc8HXHeBwp3NTGaTm1A8Fm8MW/iZwoJJFdTENLj3Xterm1dl9qTa29/v59Nj12zH/vtK9/0oXeIhbmp339N+5r3V3W1L7b1zxFRtpKeeyHieGMMVcMu6lXuRF0ydVeUDcWygV3a4zw7301WVCx68WLRQyLIAzVwkLqiC+avuXGyzfdiMC4xMshRAy/B6JBMSwKWSCyCGc3CSHh2IvJIo2F++JwAO5BOb7wh0lZ9j9x1kOlOASiQNzff8ZCdHwk+X2ege9x5eX+ixeB5YCBxgJx/+Nn64KFI4YwRhfGAu/Lwu9uN1y/+MeJoBA7m/6+YWDn1AVGCGEzLDzZyWUhjZs4913cZvz9S/sTo+crf5qINtRdIQQpr64L95/w+1NmFrnUPYYXHgYrAS8FvCq+95WkXhFOCvUx5s+JIX7b6xMBbCX9rRjqgrb+jht5hfsXXrR9R2rshYHjRlspqJfBAb/XlxPjCxGG+1BvtNsNr3ZjpCXpE9QTosPX/sLsTje+XqC/+e+X6s/MR7QNP2fxzzg86WMAI46+hhFZjWhUDO+DcUMfw0CkvLwXdVboZ3njIvqC/w7PUxh7LzyVGDQIRxg8GMEbDdrsvjvNvvzJZDceLx/6G+1VbMQvJp6ZtvH5BkGFNkcEY4wd8rGE9w1jAeMTozQP2pR6pgyn6feL+iPjm3nrJje4GU8rnVsWw/jkfX74rXPfgxfthucSXnKIPuW8D+2KWIuYUBir9BM8aq68MfkKzI93+rzyzc8kdUL9xBzr9ZY7hzPHpvMK78McztxAH+K+iLMrhbakL3/f53oEE+qDMtPnt/mzYwwzr/D+Tz9kdsdfm33X5wjGNc9XEAmz+gPPQT/gueg7ePvx2cLnFZ+T4WVUpQCxmHgWv/ednzf7qs/XeJBQR/S/EPdK9Vsva+Ezkv5F/TJvP/fo2X5QjQcPY4J7ftPrj/vyfaGe6cN4XhXmVdqAMffFPzK755vJvEx/ib/xOh/2F+PzxBF/Xn8xlhDMaX/KjpCLNyV9qtCXmXuYg/Ken7qhn1JXhb/Je9FmeGSyfijHM1UIsSpswJWDEOcDdW4ztlr3ntsjF0hDS7qwKyISpo4ftZHD37eB/Z+1kaP3+DrFFyM1gHtPDD5jYwOPJqfWFAk1DY1tcXQwp/Pwta3vatt+xQcjJIe8JEvwxcHk8As2fPQHNun3Lb7fhgYhgMUQIgSLLRazd/jimkU2C3wWTHmLnyxYDGJ44ELPIp2FJNeAxSyL/M/7Au37X0sMOgyWldwfuA+LO4QWXMnxdqkaLwPlRLhgMUiZ2DXE9fvrf5mEaQz4IpmFZ9n4PVj4PfGALy6/7l/vP/usLPAxDL7lC9tv+8KbumYRyWJ8JRTKzOIV44nF6/kKfZi+R9gKu8/0E0JX8ASifhDF6CuZ4kgJaDNEpEfdMLrri4mRUfBiqRYMfQSyz/2B97UvJ98z5lbaD4C/oQ8964Yx4hsGHYYufW0jwfP96NvJ/FAYVxhSlUL7UI+HXkh2+Ll/NffbbGBo44XG2KcuqE8ESTxPCN+iTxTmnXLgdzH8EYUZP4gCD3wnGVu1AqOa+2E8836IOXzm4H3DfFbs5bMcjGn6AN6JiDJ4ezzp8214ydUA6vh5/7z6hs8lZ/rt0eR6JfB8fL487HMJny9sTCAOFT4rawXPz+c7Ag31jGj1w2/6e/652b13Jp/BiCN8rhX6CHVJ+9NvEFUo00YUW4UQq4pGvRDrRF1dQ4S39Ox7k7X3XRNiRCb+gY1YMnToLjv53Gds+PD3bGbiuF+ufDHB8b5zU0N+zzttcmi/2xZLF1JNbbussbk7ygkNTR3Wtec1EQrU0nmB1dUvdQedn52wsZMP2ejx+2x2whfqmwWMSXbg2Ik+4oYGxhXeBezOrkgUWAQLLRbALMjwSGGxhfiAAYer+91fT3b1KzEGC7DQPPx8YriyG1ZpWYs57HUw5OXF4+RH3/IF7OeScle6IAaeHUOAUCMWpRhxLOgxjBGMMAxWYsgUw99SXnY4eZ9q6nUzgyBA/eIRRZ1jhLBDTew8/btaAZOxgtiFMcd7VHs/xgiG7B1uJDHuMGJqIWrQH46+mPQtBAm8NTYKCEy47SNyIg5iwNUKjDlyBO291CLJ5/lCCGTDiQcAwjPzLgIvonc18yL9CEHjwe8nYi4iN322FjB/87mAqIUggycVogzPUM1cCIwjxigeZwjq1YoPzNfUJZ+L3/5C4rVSq88bxjthUQglhXml2udfDJ9bzH0F0YONBQQpQrJo2+UgtBPvnEq8iYQQmxoJJUKsM4S39Ox9XZwckx+usmBz08M2fORuO/bEH8UpNJMjL9jcDAu2lS0oQiSZHgpBY+jQdyKx7LmLkroQQSgP4TdnqfPytVjfxe+0zl0vs6ZWXzxkBNrOjB+Pe+OpEmLBZoCdowFfSCEGYFhhtJ3whSbeJdVAvSKGYKwiBJAElvv/8I5k8VaLxSBlZwcZTwGM2FrAbixJBHFJxjg48FRtyopbM4YhhjHhOBgy7OixqK8FLOZfei7JJzNWI2Nms8GYox885/0Bbx3ykWAQ1Mq4AwxS2hDvHcLZKu0bGG/sICMYsANOX65FP1tMeAR4H0NAq9XOejXwfPR38hIxZqsRH7MgHIpktiThXWmi680O3hSMf4TSb/xVIpzWyjuBdkLcwisLD6VafLYhNJCThjGAQIAoXQsxswCiwP0+Rikz3mCVEn32SFJGPr/YVFgNEEjYQEDUXZxDrFpoOz57qFu81RB7mL/KFXq27TTr7K0u7FIIsSmRUCLEOoMo0XPBm0KAaOm8kAvpTzJYmLPJoWft6KO/Z8cf/0MbO/FAnJqTHDFcxuIqRJJhGzv5iB17/A9sevSl9G/PQv4U8pG0918XX4vhWs++N1j7tmszhZ0I6RnabyPHfuRr1FqEg6wB7EbiAkweDgzLcNNetBAmXriQmJS4/cKLf3N9OZdcEsKyE8nONjuGxYt3YpAz79+VxGyXSuaGmMMOKvevVcgJC+x7fdGOAVssktA/McbIg0Hc/uKykqCv1GKS50aEYeGO8UpoUvGim/uzc1d8f77nGnVRaoywIMaVGs+gWhvdmwXyK5BL5i9/NzEIigWC3DqmHenT/rOSfdrrFaMjclt4n6vUewcREbGF3f9SXhXR5zLKWxgf9LlSeQ3YCS+IlesNY+Dhe5IQhlxh05+FZyK/SPGcEC9/bq7z7NQL80fh+bnGiVsYd+ebYcc8SIjfVz6V5KhYLEJRP4UTg+g3xXVZzjyOkIeYjtBN3p5qYe5mHJEnitATxsPiz528uZbvuRZJQUv0e2B84gH2yA/PvfdKIGcOAgbCOYJJHpSFPleyjpfJt8FY5fMBD55qNyoKIKDjZcdGBd6ReMOsRKDcTZ4xfwYhxHmHkrkKsQGor2+25vZd1tDcbZPDz51zTG8WhN1Mjx2KE2vGTz3m65NGa+7c5+sqFiH5C6epsZfiGOATT3/KpkZeDFGjmPrGNuvZe7v1XviWXK+RppZtNjcz7vc7FMldi4mwIP8zks+2dl20/GIui9VI5soOEgY0Bnqxyy27kbjnc33xAo3FKKc+vP2nzD7yd5LTRN7zc2bv+Emzl7/JbPuus4lE8xai/IzdTUJN2ClbbMBj+F9yldmbf8Lsp/6W2Qd/xezdHzX7sY+Yvf7dyVGClJtY8LkSC0fuySkVJJ0rt04Qh9glJWxnMbwfC+LIE1H0niTxfJ2X60O/avaTv+Z18fNm7/oZv/auJCEuiVGJu89b5HJvjo9EPIq8DItEI/pv33azN3ldvP+XzD7gdfG+j/n9vS44eeLa25LnJOdJnss0bcDz4y5NHymn7yEkEG5EvyjeZcR4IiHiK96cJASsxvgs7Hjj+l0M/Yy6pU9hVJQSg4DnRNBCeIv6XjSWqVPajuvFeUQwqrd5n33Tjyd9mVNN3vfxpI7p4yStxQjDsEAwzIP3oz/uuyQ5oYHyrwTKiEcRu7v0wzyhl/omie4b3+tjw/vcByiv94l3/nQyPpgD8HChrHnGD32R90N4uObWpE3XA8pBONTX/iwx1vJyUCA4ctzxOz7s48zHGKdfvPtnk3mB5+ZUE05L4Vn6vG4IXcBwp+9y2s1r/GeXX5+0dSnwMmJOwsurONyJschccsvt1SdzpW14Hwz2YnhWTmqh35WbzJW+iQCIaLEYjrcmmSn9afE45p4Y7Jxewpz1AZ9bftz7PHXKvPKyNybCEvNR8fxfDHM5fR/jmX5fTnm5H4IF454xufhzgrmHzwbqaPFcSL8nuSnt/OHfSOZDTnr7MZ9rmR+vf6X/kr8345x+VEoU5ufUB0ljOcFqubmlGNqN8D08aXJF0bSO6ZM/4fMKnw9n6viDXsdvSOY3np8cSaXEVeZJ6oLjdEnOXW7fo575bEBooT4XvwfPTygt445+X46Izvsyr3G6HKfMMS8C5eOzAg+YWuVpKobPHE6wop8pmasQ64aEEiE2Av6BXNfQbE2t/ZG3ZGr0xSSspsQOECLHwtykzU4O2Pjpp2zk6N0R7jI1+lKcooOnCN4jkQz26D126vkv+OtLNnrs3iTHSYZIgndLS+e+OOa3tfti/3e28YMgU9/YYguzEzY5/Ly/V/FiYSHuj3dK586X++9jXJa52Cmw1kIJCycWVosXULFQfUdiqHA06s69ycKNHAAsmijHHjcUr7klETLyjDXuyWI1FtmL2nS7GyIYPry4Pxnu4/5+b96DhSdHKPKcfA3jKic8gb7CaTW7L0qMj3LIE0og6mJRWRF0Xv7mZPH7qreYXXCZL+b8+SkrO4jsuCGUcB2DlN37xcZKAcrOdQyEM8kmvW9gjHGs6Yd/MzmSk/sgdnDsJ/fnfWgPFs98xWsCwyYLFpbUI3VK/1huob3VhBKgny1uP56DUxve7Eb2h349qRsEQE6FKXgnFPr0hVcmJynxrOT5WGzALabe65WdY47h5W9XAmEn5NbB2M00Nvze9HmMFAzFm71PRHkX9YnC+OD9u7y9EUzyXPZ5Bvrw1TeVV7+rAX2LscauNqFnZ/r/Ijg+9O0/mRjE17lhz/MV5gSemRflp52YjzipC4PqFW7sI47s9fmI0zIYI8v1+60mlCC20e8XjwXmIo4fRgx8y/sTgxcxiX5bmMd7vC6ZbzgSnfmJPsRYzYIxxe8wNhBuw8NtmTKXEkq4F/1g8ZyOMMh8g6jDfEC/p1+0e1kpM2WnfRHGOQob4QFvlKz5FuL+/p47fPxz6hhlLgfKzTz7pT9J+ggiXxZ4oNFX3/fziYjH51A/dezjM+rY+yvjlue43tsCzx7aMM+jirHKe/N3V3ifLlfY5G/yhBLqlzaNz8+0/ukbF16eiGWIkAiTb/Xyv/69iXh2ifcVjhu/6TXJWMN7C5irmR9f/bZEcH6z9yteiFq7vI7xaCxuC/rLBf78HDPP5gLvU/i7rNftP5a8RwhbVYw9IURVSCgRYoOAqIA3R1Pb9vAuQSjBs2RhrtSOxYJ/5iOIDNnMxDGbHjtqUyMHbWLoGRsfeMRGT9wfwghf8TwJAWbajYnFC7UC/mHc3LYjwoB41Td1+KX8D2jKSijQ9Nhhmx7PMFgRcvx92rddYw3NPalYsgIeW2OhpBgWeq/xxcob3+eLtRsSY4X3KtQJX/k3C21+lwU/HikYr8VGK7BQKyyGC8b329wgeo0bgjwH9y8+4pff4748L8YKSf4QB1jsFcNiGM8UFqPcqxxKCSWL4X4c3/lOX0hiHLBIZ7F4TlndsMKIw/CmTmg38pxksbgugPth7HH/q9yQpW7i/osWyLwX1/gZi27EDcSYrHbkdynDrW58UX/LLbS3olCyGISji72Pvf49qRcGBoC3Ke+5uG6oN4woRC/aBCMHYwaPqcXtVYDf5+9vfLXfzw2K5eoZuA/CCCeScHJOZu4Evy9GBZ4RGCKX+/gr7hPx3v5ctC+GJcYvdXDKDVLyPhSDEcXvs0O71w3zatqxUhBLmdPIx0K9Ftcp9YexRRsheiAELZ5zgO+pA64TysDv4IVF30FUwRDmayRyXfR3WWw5oaQIDHiMXLz1EF/jeFevM56t8D58pc8z5jiql2fFO4eQGOaFLJhreTEXRhv5/UpRSigphrZ8xVsSUQfhhrnuzDilzP7i+8JciCcMZScnE7lvSn32UE48PqjzcuqZ/kqSVU644d48czHUMXM3Xi7UMWJ5zLkl6pgycy/EnazPd8pKnfHniH7lhEVBKaEE+Hl4rvmN8QZ6+RsTbxf6OIIj/ZA+wvhBGGGuQEjZd1lS9kIZeDY+k9no4HcLL67xPHyOFH9G89mOUMX7cYQ19bT4b4tf1BFCTjntJIRYNcqYeYQQa0WSH6Q3coD0X/Z+69772vAwKZw8U4oFXxQQBoOHByE5nJIz9NK3bfjI923i9JORtLU4H8liGpq6rb3/euu94E3paTelpweOCG7pvtQ6dtyWnthz7gf6vL8Xnisjx+6z+c2Sq6RAYYGNocbuGIvSPFjIsNPE71/hCyAWr6Xg91lcv+ptZre/wxdhl5S+P7DIZFGG+zILaRZqxWDgswjPzXtQIYgf7Gyx64brNmUvtXhjB4xdThah/O5yC1wWoBgEGIfUH89a6v78DKOQ0ATeJwvqYtiNKQzmUgLC+QD1Rc4K+tpr32V2gS/8yzE6aBcEQgQiRIis+QBjpxCiRVLXcsBYwegilwTGY7FYABiHjCd2VRF1ljNEKRsCAbvAGD2IZMXQDxCWEAUwhLPed7XB2yzC+/z9w2hbBG2ChxZGJ2LncnNCMQgniFt4lMTzlxhD5wX+/Bi/r/F+j5CHR8ZyINTQ55n38ZDgcyALcnbQ77Py/1QDgsANr0y8qJjf8t5/MQieN7wq8cZDcM9rd8r5nJeXsVdOfg7GB0Ia4g7ifObf+HshwCLuMV4RyZeDzy7+hnZBWMn7vEQAJ8nt808mgk0t6d+VCHOIFsxvCCR8zp0RQvxrq48hRBM+mxBi10NYFUKsOxkrHyHE+pKcOtOz9/W2/fIPRq6Q1p7LEg+OVQLvEZKz9ux7o7X1+iJmGZGkQFPrduvYfpO1dO51e6zob3yhRQhQHBU8Nej/3CQGKws5jMlX+eIPQ5ydoHJgwcrCnBMnSsFiGDdvwm3YsUIYKAfKcaUv4rl/nhGVt0NXKdQFi0UEGnb2yjXe8EhAXGHXrNQCEyMeo5BFK+7x5RjwwD3Z7aa+s/4GIxTvDRK7Zu2Cnk9gfOOlQn+mv60E/hahkFeWWIH4QLgLXiEYj+WAiIWBSV6GLG8g+hzu9ngwcXJLKdFsMcw/7P7yd4yvLKb8/V54Ohkj6yGgEVLAGC0WSYDnZicZwYeQA1E59BnmIIxgBI/lxOvFMB/jrciYIRQyC0QE5pcIRxmtnehG2+NNglhT7ucC4Mlwg8/PzNMInFkw7jjZDS88xsFy0FcR3jlBLCtxLXWMIMd7IiYQ+lYuzNmEQNE+zC1ZY5z3Z/4mSTl1Xas6pl7xBEIMQ4ySACKEKEGZq1IhxJrji4f2bddFvpAdV33E2vsIYcHTA4OlTONhWTjyt9Xvfa31XfxjIc5kLlpyqG9stZbOC6yj/8bIsVIMSV2nRg7Y9Ohhm5+t8a7QasCzs7NEslLiv/MWnVnwt+zmEoZTyuCP3fLbEzGmEPNcDhiC3YQY7EhccrMYOZ14lNRqUclCmEU7O4ZNy3h6LIbFKDu4eDKUElfYwcVLBXfwcnZPFxM5Udyw5P7F5cIIxgjHgCex8PkK/ZD8OeQjWalIAvw9Rhiu4lmGG/2MesYzpJxdX36fPD0cV4xYkdVPaVeEM3LRrNSIoQ8xBtndzhqD4XXlxiKeJcWhJusNfbjbDXrmn+U8aERpaHu8KzCICWFYKcz79L8bX5U/l9N/yBnFnItRXy0IZXgTUe4sj6jlQEC/1udRkn9nzdOMNcYoIVCIO8vBuD52MElYOpfhLcbnEeFxCFF4aKwU5hOEUDwP80KBEF854jwvnLUSCK3Ck4V6zmtbIYRI0SwhxAaHUJzeC99qF73in9jOq3/Wmtp3+RqlNgtp7tO56+W265qfs94L3pwpdixHQ3OXde1+ldu8Pb7WObdc5CiZnRqy8cGnI4/KhofFG8Y3hmW5eT4Wg4suCzG8RrLA8CNs5GY35FZqDLGQZAFNjDfGVBbjY/4aSQzCWsCOKrurhP2sFIxWcqYghuSxw+sCz5PlvHCyoA4iPt8N6yzhEOPl+JGNZxCvFfQXQp9e+dZElKvUKKCeaSO8HPLmncjnUIZQgncPiTKffyIJBciCUBtc81fiBbAYdrYxcukXxc/MKT0YiXh1ZBl/6wnthXBanKdIrJwGn8cxwPHQqdRjAOM/vFH6sscOhjshKUNuxJcTylIKxhWfHTe+MhHCK4HPLvJuILbkgScTeaPCCybDq2kxCO6ccsPXLA8o6hVBkrwbKw0TK8CmAV4diBZZ7cQcjucZObTKmV/KAW81PM8QZIUQYhkklAix4SEUp9Ea27bbtkvfY5e85l/Yrms+Fh4m9Q0r3IVP4X7NHXtt9/W/4q9ftvb+G+JaJTQ0tllb31XW3HlBhtCSJJudGt4fiWk3POwkXveKZJGctYO+HBiViBl4X2TBz1jMkhm/ElsIA4p8EXlCCYtfFrW18Cjh+dmdxDW6EiObhS9CRqnQpb2XJiE0K/UmAe7PqQqcWMHpK1mw0K5FXWxGqJ+r2WG+KhFMKoW+jPHGiRt5/QABpJx6Zkf72Itmp9zAzBKw2KW+6sZEbKxUDEakRHijXxUbX4wPkiyS6HGjCWiM28JpK7XwUDhfoc3xgkJsq8Qzo0CLz7GEHRIamNUX6UuEndGXqzXimSN5H4SdPG/BcmCcE9KCN19mmX2MIu6QDHc5MR2Pr4PP+TcZ45o6RthBSCKJc6VQRsSSq25ZOlZh3t971NcN5IPJCtNbKcwvJEmOfDUSI4UQyyOhRIhNQoglLX3W2ntFhMnsufE3bO/Nf8f6L/sJa+u9KknAWkLs4GdNbTvC+2PXtb9g+279e9Z70duttfvS6vKf1DVYQ1NXcrpNY9bCdMGmx47Y7PSwr9Nq5D67GrCIwotkJacCFMNJE+xU5QkZCDHbd6WGa4ULNcqWJ+KweA+DtQyjdTmoC5Lc4QFTCXjMsCAtnICQBTH5LJQrqWuMdgyMCF/K+nuvgzA4a1AXmxEMD3LaUL/VhHLQdvRb2jLLmAEM/KyTmIrB2CFHAmJA8S417cnYwcCtxvhibNB3Eemy+h2eAHjAZB5JvMrQDpQtS9ijPghhirCgDebtsplA2EOIxguuEgG2QIP3R7yaCMHMEnuZZ+lDpU7HKRc8MgqnHOXNleXA8/LcPH+mQO1lRiTkNV2i/9P/EFM48j4Lyst7IPpXU8fM+4hZeIDxdYkQm87heJXkHU1cLrwXn89sNFQjRgkhziuKZyUhxDksxCkyI8d+FF83gtFFeEtz5z7r3PWyEDo4HWfH1R+xndd+PAQQcpr0X/6BEFAKrx1Xfth2XvMxf/28bb/ip6zvkndb957brbl9t5E4tloI4WntuTzCcEJwKGJ28nScyLMwV2bCx/WARRontuBNkrdzvhwscgk1yRMyuM5OZd7PywEjMm9xOuX1y+5mLRKYsnDlvSpdVBYWpizY84QQwiNWkqdlMfQzvAcoZ9b9MTxZ7J+vyVypE3Z9q+lrUBgXCC6ZxpczMV6eFwRJIXH9D2+OorkUEYawMo7lRFyrFJ6bPpsXdoGBS+jBevQLQkI4tSrrGFxETkKCnns8+SoqgzbHI6mjRKhYWXj7cPIJYSHM2VlzDH2JtqpWKKHMuy+qfC4swH0QdwgtyQqHYchRVjxhSoULIXoi2HGaVRbM65Q3jgSvpo4d5nCO66bNssYrheZY/KqT5nr7cX/KXunnuxDivEOzhRAlmJk4acOHv2sDz37aTh/4qo0PPGbzc7jZVvOBXSvqfN3dGWEvfRe9IwQShJJdCCbX/HyIImde6fXtV3zIuve8xprbSb6WsfCrlLqGSOra0NLj9uvSxc7czFgcTzw3UwP32dWC6mDRF4u1CuuGBRg7mpkLvhrB7n5eTDgLXMIbamEE8izsgGcZCOXA37Hwpy4qvUcpoq69HvDeybo/Qgk7p8WeC+cL1AliUrV1zz1ox9jxzTGKzngylYB2mBxLjB5+vxj6CSEznW7oVTt+6LccVZplEFHM8GhZB6EE0Wr73sTALPbyof7wuOE41uce877rxqxYOSGg1mjeKQgCzLl5fR8xthxvqlJQ5kyPihXC8yISRhLtLNHF+xgJUidGE2+YPBBTOHEm76j5JsSN9Fj7auuYMUFoH56LeZ9riFHrNWaFEOc1Vc7KQmxd5uembOTYD0MoGTryPRvY/zk7+vgf2tjAozbjRj8numw4fNHCyTgkfG3u2HPm1ZgjYNSKOp9KeJ+m1m2+1lu62Jmfn4kjgudnN7BQUgvYMWYXspod8a0ChgVhBhF6o4+aTQ3GULUGER4n7AoTppMlqiAcEC6D90rVBqP/PTvVWWVGpGGnfD3CWxBRyXvBsdl5CZ85cvYH30hO+8A4FOsHYgshZ4SEFQtbBSKMZTK7T68HlDm8U3JEDLy5EEBKiTt4fiEAZeVe4Z6MUYSSvDpZCYx1xG48OfOEEuqYueN8TcwthFg3tHoVIpMFmxo5aEMv3WkTQ8/G4ppkpCPHfmAHf/DbdvqFr9j0+LFk0S1i8cSpN4Te1CEWFLMwF544JHbd0rCIZOGXtUA9Hznj0aD62PTQjtU0I15OGP4YYJlCiRt41ZxSspi4V0Yy1/UG8ZAjgK/lNJWcU30QlO75ptlX/9Tsiftq4x0mKoO5HKGX5LB5IWz051qeNFYt9DHC5EqdUkUuHISHPKYnkmSuWR4cbLjgYUMIGfN7LaCcjP280CPmDbxc5FEihFhjJJQIkQNG/cL8tL8WiSG+wJ+dHrITT/+5HX30d2346N1+SR/egS+a6utb3Z5aapzgfTM3Pew2wBb3KBFiK4LBSOLGanIoYHzhTZJ3egWGKDvheXlQtgrswt/6umRHPi//D2LJY/ea/fknzL74x4mhKFF+7UEcpD/STrUSBVYbyoy3Et5LlQr2eJTkhd2Q5BbxiPxStaoTyhleOzljH5GEnCm1OPlGCCFWgIQSIXKob2z3dUCzf4YXDRNfsJKYdOTYvXb8yT+xE099yqbHDvOD5OfnMfVNHV5nWTtvXjcs9DeKe7IQYgWkBmOlhhfgNo8rP1+z5gHEGHJLbBaDtFJ4PgSh215vtucSLiTXi8E4fPE5s29+2uz3/rnZI/cku/xi7aCtCAfBOyMvzATPDISFjeLtwDiKPFY+lvg+C7xgSokO9L28U2aoE0TNvNC2SuA+eFjliaTMF9Tv+ZpvSgixbuTMokKIBjf6E7Ek68N7ITwkxk8/YacOfDU8TEaP3bf1c3AsA3W1RFgSQgi8JDDA8kIU2MH+9ufMPvUfzf7o31f3+tP/ZHbnF7JzfGCUlUpMuxbgoXDz7f56TRIilAe5L468aHbvnWZf+GOzr/15kruEehRrA2JDKZGQ02NmvE9vGCPey4lnRgg7OWUuCJZ58EyIP1lwb3KKRA6U9Fq1ULd4lMQ9M9YPJJ7lZK1SJ/UIIcQqIItGiEySE2Uamjv9czsnNtlZmJuOXCanD37NTj73GRt66dvhXbIhE72uO7VaVQkhNh3sCGPo5O28I2r88A6zL3/K7At/VN3rK39qdt+d2YJCGGWcOpOze71W4FXy8jeZ3fLa5NSPPPDEo244Decbf2X29b/wevqW2ZGD2Z45orbQXwgzyfMoiTbYQO3Ax2whXKjSMjNG8477ZtwQehPeHzX6TKeOOYI5zwsmvNEQWSWUCCHWFgklQuRQ39hmjc3dVt+Qk4m9gC9kSfQ6dOguO/bEH9vpg9+wyaH9cSTu+UbkdcmKpa+rD8FpNU/eEUKI5XGjjB3x9fQoAQzCK280e8N7zW57Q3LiT16oBGDcnjhs9p0vmf31fzW764tmB59JDEgJJqsHRjxHTTcusw7YKFBePDPw0MhLQFsN9X5/RJJSfXXFpPdE2KH8QgixQZBQIkQJGlp6IvymPBZsavRFO/7kJ+34U5+0sYFHbH6WHc3zZRFLotth41jlYurrG+NEnPqGtvSKEEKsAxhibQglG2D5gyF79S1mH/hlszf/RHK6ynKeLpyCc/DZxHPmD/6N2fNPKtmrEEIIsQpIKBGiBI0tfZGrZCUgjgwd/q4defj/seNP/YnNzoyeB4vYBZufm7aFuUn/NsO1vq7B67HL6htb0wtCCLEOIJSUOu51rUGw2bnX7L0fM/v4PzC78PLyyoYnyVMPmv3ub5vd+y2z4cH0B0IIIYSoBRJKhCgBeUrCo6Q4wVi4h+a5iC7YwtyUTY2+ZKcPfMUO3ftvbWzg4a2d6HUhSW47Nz0a4TfF1De0WmN458ijRIjzEsJD1jvhJfM27v2c2LERPEoKEAbU2Z0cG/xr/3simlxwefo5kwP1Sc6Xoy+aff6PzL7zRbPjnL4mRJXMe99SOJcQQkgoEaIUyck3bb5ePTeeHfGkpesCa2rb6f/KXsyS6HV6/LiNHPth5C459fwXbWrkgP9g63mXLPh/MxMnbHZqyObnlgolJMVtbN1mDWWHMQkhthY+T+YZ/ogW5Oj44K+a/eo/MfuNf7Y6r7/122a/9I/Mrro5SUi5kUCM7+wxu/z6JAznJ3/d7J0/bbbn4vQXcuAUoZf2m33ny2b3/I3Z6RPpD0RNQDAYPp3U82YgBDQvK8cWlzrZphSM01IinRBCnCdIKBGiBLkeJU5L10XW3n+9NXfs9X/lLCpI9DozaiPHfmQDz38xxJLRkw9tPe+S+bkQgeamB32dtnRx1tS2wxpbeq2uYYO4uwsh1hamyDzjqyASvOJNZm9+v9lbP7h6rze+z2zXBUnCy40IOUr2XWr2yjebvePDyQtPE+onzwsGI/7A02b3fDM5HYdjhUVtQHgYH0lyw2RBPyJUaqMICziCxFHc3gfyTt9rbkn6WR7SSIQQIpBQIkQJ6jkiGK+SoiOCF2YnfV3UYO1911rPvjdYc/uu0gulhfk4CefUC1+2gef+2kaO32sz48fj+lZgYWHOJgaftdlpX1AWPVOdG0EtnRdGjhKtwIQQ2cjV/xwID7roSrO3/6TZ+z6eHCW8Y2++wINY8sKTZnd/3ezAMyFeixqAUILwkPdZjWcSwsN6n6J0BsrL8b7+yhtSbR1JmSuhUB/rHUYnhBBrgIQSIUrQ0NhhDc3dVtdw7qICYWBy+AVfG7VY/6Xvtd4L32pNLduWOf52wWanBuMY4aOP/Fc7/eI3bHr8aITo5K9oNgG+gCSBLUJQcsrPIurqIj9Ja/elceqNEOI8BSEZYzJLUMb4wvDCAJNgci4cZXzTq81+9n82e927zXZdmC+WTI4np+BwhPCkjg2umoIogHdGnlCC4IBHyUbJeUOZp73tCYHNKzN9quRxxz5G8zZ+EOQ4ZWkG8ahW/cvvg7BHebPueWbukMkihFhbNOsIUYKGpnZfT3Cs7dLdl9nJUzY1etDqGpptx9Ufte1XfjhylhTnMymGZKeTI8/bscf/0A498B9sYujZuLZZ4Thg6mF67LA/B6LPWagL6qSt/7oIvRFCnKfgIdHlc0ALeYqKjDCMJIyvoVPJTrhYSt+O5Bjh930s8TTJY2TQ7OEfmB3a78bs0qPaxQrAcJ/2OpwYze+XJOFt7ywdyrKWUGbyk0ToTY5Q0tvvZS5xmh/CT57HCWN12j/n88J6KgFxhLE/Rj1n3BevnW6fOxB4hBBiDZFQIkQp6uojR0lWElK8JxAHON0Gb4ltl77XLrjttyIUp7G5J/2tHHxhMD83YaMnHrRDD/xfdvK5z8a9NiOISG29V9vFr/5ntvv6X7Wu3a+OnCSIJHX1zdbWd1UZ3jZCiK0Nu8LsVCffLgGjDrGkZrvUWxAMxpe9wextH0rymGSBoUlCV0JwRofSi6Ii6JN45gwOJJ4UWYR3xgbKUYKgQ3kRd7LCr/DMQKwsJezQz9q70n8UQZ2QA6fWYzU8SnLuV/Ao2UgnVQkhzgs06wixDJx6U9+0VCgh/AaxZH5mPEQBPCY6tt8Y3iX9l7/fWnsuj+u5IJbMjtvE0HN26vkv2PGnPmUjR38Q991UhJjU5s97hfVe9Dbbfd0v2QUv+we272W/ZTuv+dkISyJ8Kds6EkKcFzQ3m3X0JJ4lWWDgnziSvaMsEjAYu7eZ3fgqs7d8wKynf6nxiLGJIfvc48lpLarPyqHuhvF0KJHMFU+fjeTpQJmPHky8PpYID95/WvDs8nHI1zxa23ys8pmdAfUwNZHUSV5oz0pBfDl90mz2XI/UMxBq1tbpXyvMqyKEEBUioUSIZSCZK6ffZDE/N31OXg68T9r7rrG+i99p2y//gHXvfa3V+9+X2m0iRwn5ToYP3WUD+z9rpw981WYmjvsaZHMtcPEYaW7fHScBde+53foufLv1XfROa99+o9dLiUWZEGLrQ06Ejq7klTUfcpTp8ZfMZjZ5zqbVBmFk+x6zm15jdu3LEm+GYjBmjx9KjM+oT1ERHLN78kgSypLlndHQYLbD26K1RBjLmoJINmV26IXsdmfYcXpSz7Z8wRLwKIlxmmEiUA/kwhkaqJ1Qwn0QSfP6KqFNlGejnlQlhNiySCgRYhki9Kap09f2S4cLIsdc8VG//nstXReHd8X2Kz5kvRe82Vo69kUuk1x8oTAzOWAjR39oJ5/+8xBLJgaftvmZsfQXNht14WXS3LEnwpCWy9sixLqCG3rekZks4nG7j4SOVRrwGBnna94I6pZd4e4+/0eGUFLwKMEIy8utIBIQR7bvNrv1tYkRWfzZRJ/Fm+TU8WT3P49CLoqssMhCv8fwrla4om03o2BD3b34XPK1eOxT5wgKiFYbxaNkztsMUefw89mhQgiUvdsTr6RSp94goiBMNGb1C68HwpEQ4ni/auF+9I0BhJKcuRHvljbChbSOEEKsLRJKhFiG8CjB2C86IhgWFmZ9PZkdu8xxuB07brM9N/2G9V70DmvruSLxTMnapUkhMerE0P5I9Hry2U/b2MlHbHbqtL9Pxm6WEKI2sFPZ7ovx2GUtMuILeQpGB6sz4AsGxoAbr+cjGDkcS0qoQpZHCad0IJSQ1DEvH4Q4C0b6Zdcmhm+xQUtfw7gnbCSEjhzo7+SiyNqpxytlYtz7/bDfL71WCZSFMA08EDYTjHXKvf+JROgpBs8eRD/6c8sGCQlBaEAcO/pSjlDiZcYDhgS0JXOU+PMgTtDHsiC066Xn/D0Qv6rpHA7iMeIOeXXw4MmCUCG8diSUCCHWGAklQiwD+TUaW7f5aMlwcQ7yFwp4oTQ299ru6385Xp07X+brE3afMgyFM5DodcpOH/iaHX74/7HTB/8mjhWOHT4hxDrgY5zQEIy+SsHYGjhm9uwj6YXzEHbe91ycGJnFYJifxsg7mHiViNIgjvS6kd6/Kz8kAS+ovNwaZeH9vdoQUAz2oy+aHXgmvbBJQHSgPx7en12HGO27Lki8M0oetbuGIGwdfiH/9CjGHScm4dlVCpK9kv8mL08JdYMYMz5SnXgMlBPvp8hRkiOU7NyXeLiU2GQSQojVQLOOEMtAfo3G5k5ryMizQdhNiBhl0LHjVttz469HgtOWjr1+pZRYAgtx7O6Jp/7Ejjz8CRs9+VB6XQixpkT+jMMM+PRCBbCj/sJTZoeeTy+ch5BAEqEk65SQggv+oz9KjCaxPFRhGI85nyUcFVzKo2Q5EFpOHqtOIDx5NOn3x9yw3kyMDJkdeDp5/iwxgD58yTWJAZ8l/K0Hgz5uGD94ZxVv4FBGBJILL0/CWErR5M/GcbzbdqYXimCckk+Itq02pArvlDPiTsb8Sv/efVH+KTxCCLGKSCgRYhk44paErHUNGe61LCDL9PTgGN3mjr0RhrP7xl+znr2vjzweuYtch4Sus5G75AcRjnPimb+Ud4kQtYajJzEecPHODAvxBTyeDpUaBRha5Dp43I2YPG8JXNA5cpNd1WoM040MQsnuC5OQBeq8GJ4bj5sjB+RVUgvod6X6El4phEMRipEFQsmJw5V/3tCnaU9e3CsLxhZtXa3HVi3By4Hx/ugPk3JliQ54W1x988bJT0KYEOEwzz2aXY94veABs+eiNMSwBDwfnjIXX5leKIL6Qdh4/F6r6ghqyomYh7iTlQMq6rkr8ShZTtzZ6DAWmd/5DKnWC0cIsWZIKBFiGerrm5KEriFqnMuCLyDn52f9a8ZOSAbkOWlu32Vdu15l26/8yUj22tJ1UYgxefAeiCPjA48mxwg/+Ukb8+/nNm2iVyE2GCzISW6I0ZilW4ZHyaFkoYvxt1L428fvS/Id5C2SuT7pxsJGMhhrDSEiJCHdd2lS31lwyshTDyZ1JvKhiyAysCOf1ye7evPrGRCrMJrzjorl3rRHJDOtwLjj9JXH3Ah+6fn8v8forjpEqMaQL+PZR5PxWiySAHWG4EcYS6n6XSuYLxAXH7s3KXsWCDpX3WzWQ06bvDDiAj4JIlDgfcLzZXl/4alE2xJOWGlOIdodz5RnHvb2z7gH/ZOcKv0+Zywn7mx4vM4YR+Rh2arzuxBbEAklQixHXb1/XrdafdYRwQtz/r8pm59diXtznTU0k+j1Fuu/7Cds26XvtY7tN1ljiy9qS3iXzM9N2uTQfjv1wpdsYP/nbOTo3TY9dtR/og9dIaoCoaTJDQKMg6wxiEFKolGMkOkVepWQwJWdV4yYwRIJLVk88z7LeQFsZjB8OJ706luS01qy6hrjiR3mJ+4vXV/nO+QOGR5M8jvQb4qhrjkGtlSiUX6HhJ15OSswhqPfkz8i4z3yoP8iKj7wXbOn3QgmEXIe0e/n/CtCygbo94hDeGXgTYLXRBb04StvSnLElEqKulYQ1vfUAz5m7sv2eiOfSq/3hRtekXhmZHnNFYNovOeSJFkw/aQYxDnyztC+hPysFNr91DEvs5cbUTRLQEakufJGL0N/GeLOBofnZW5jXGSJQkKIDYmEEiHKIMlT4oujIvD24NQbjgleKRyZSyjO9ss/YNuv+KB17X6V/3t3XM9nweamh23wxb+xk8/8pQ29dIdNDR/wNUuFIQFCCB+M/lGIAcFRn4gmxWAUIJKQayFczcsw6FgYk/SQsIMffdvs4NN+rYJd+a0GXiU3vNKsb2cS+pEFdfWjbyWGX7UhOOx2c49qcnXUGvpGtZC48/knEjGpWMTAEMZLhJCaUolGC6EN29zgzwKje+Co2f7Hk93wcqCPYwzSdj/8ZpLItRbPuxIqfTvGOSFy933H7Bkft1njFYMdr6gbvQ9neVtUDIWuoOAIsU8+YPbg95NwoSwQwi643OyK60v3h8XwbHhzXHxVMmaLoU0R6e670+y5x5I2XwnMo4gsiGlZxy8XRNWbb0/CnGpWz6sInyPUL+JZlhcOY5bxRJsJITYFEkqEKIOGxg5r7thjjS094fnBKTiNrf3W1Lo9/l2XteNSJuQp6dn3Rtt17S/atkvfl4glccJO/sKA3CVjA4/Z8Sf/xI4+/vs2Obzf5mdZbMgQE6IiOOnhgsuS3ddiWOQietzvBlTkKllmR5DfxzB/ab/ZZ3/f7NF7igyJUov+IoNhq4ERQcjCJW6A5eXGwMOAUKU7v2D2rBthWYbUcvD7/N0Rby8MfZKJrvQetYb3x/sDcSMSrU5m76SXxO9B30KA+M6XzcY4vrfoHggg5JjY5gZ93hGvBWiDXRdmG6LcF4P27m+kIRbLeJXw+xz1Sn3/2e8kX3nGM5To97VqG8pAu1OOlXjBhBh60uxbnzN70Mc59ZoFSU45lvny67yeS43jFVCoZzwO8sKoiqG+OJ73hSfN7vpi4rGWFb5EuxK6gjiJB0yWEJwFa5quPrObXpN4l+QJFYzTe76ZhCmVm8OJ/ovH2Pe/mvSRLBD69l5sdsWNy/fhjQJzG15chDkV1zPtNe398uCzicC0XH/n5yueG4QQtUZCiRBl0Ny5L/KJXHL7/2GXveH/tqvf/kd2zY99yq54y+/arut/JUJpqqWF97j8g3bBy/6htfff6OuU5WJyF3ydNGTDh79nL/7oX8ZxwrPTOYs7IURp2EEl2SG7r3nCJ7kz8HTg5JpSC93JMbMn3RD4f/9pYhAs9orA4GCHNt6jyPiInBNuRBQbvlsJnh9D4hVvSVz749SWDKiHh+82+8N/Y/btzyeG73LGRQEMDH7/m58x+8T/bvb7/9rs3m+7IbfYaF8HMGQJZfnP/9jsv/xzNxS/nngqlftcgEiHB8Gnfy8J6coMtXCDjTww27Z7v17Gg4D+jucAbZJlDNMOj/wg6ffshpeCk2Luv8vs9/zZDj6T/G2B2G1vWtre9HVCEaLfr6Ae8qDd8VL4y981e9HLUE7+DMbdwHGzP/m/zX7wjUQwyYL62XtZKh7wmZ9RX5Uw6p/blPc7X0pO2SmnHnguwlb+7D/7OPH2WVzXi6FdScp606uz27cUrW2JRwenzjA/ZkHd/fAOsy/9j0Q0Wa7sjM2Hvm/2N3+VhNjl/T6Cw03+3oTdZInXG5EG79uEFCLs5M1rT3odHXnBx21OewFjgvZEUJFYIsS60vDbTvq9ECIHwmFI6IonSVNLnzU0dbid0+KvZv88xH28BgsmX8SQOLaxtc86+m/w92iLJK7zM77wK7HLvLAwF4ldJ4ees+mxw9bY3BXlLB3Ckw9hPKMn7rcTT/+pzU6ctIbm7poIQSvmsR8mMdBZO3ucmkFiukuuToyCcmFxySKFhVqxSz87QH07zG57QxqXnbPQWQ4MBJLTnfKFdzEkV7z0GrNrb0svVACnULAgzUp2yQLtqpvMrrghf2G7mEgy6sYW9yyGOiaXBK7XK6njAiz2qOOC4ZGVR4FdTu6f51mwHOzKY8Th5VG8E4tRxlG0LPQjH8YyFIwIjNC8vA+8x3E3dBFKxseSOsKYoK+EseVGDuX5xl8mhgAJFlkQF4wBQk0QY97zc4nBjKBSWAjz/uRJufW1SVhKlrv7YqjfcH13w5T6LX5+/v7W1yUGc16yznJhZ568DYQRYYgWw0ka17/CrH9XemEZeFZCPqgvkoVm3RNC8BhJjmnFK6cwpnge2rcwRnn2OPVjf1IfX/0zsy/+cWJA0sfZrWc80B/KLeNqECEpPt6++5XkSFTqEy8l5qPD6Uk/1A0iGsZhGFvedxBYyANReLZvf87r5Ck3pjKEn0Ldvv0nzS73eQBDuRTUITvdhEEgdGSJdPRtPHMoM3Nop89jtAF/y7+PeR3ff6fZ1/8i8W6gby/25qAvMle//t3pmJg+OyZ4RubFm1+TeMGU453JuCfZKvWXBeXl6FrmScK4qFfGFsfeRriX1xF9K+7zmNkdf232+T9Iwm3GvA7yjFNOX3nlW5LXcvW6GO6HIPbg95KxWlzH1AW5jzi15vH7k/mM36HMhHJQz7Qrdc2YYSx8+U+SchMqFGFRGWsE/oYcH699V/J5uVLBgbYhJJExiAcT/SML6hsvqeefTMQpEq9SP7Q796C96b+EY33+DxNBiDEd5c6A+ZrPnnf8VNIneI5yiDb1MvKZw5hfPCdyD9r/5W9KPKhWKzks/Z4wKPLGZHk0MQeQ+4bPVI5fphyUjbHMXIXI9zUf44i8HElPuFTUY5l1IISoKRJKhCgH/5Cq8w98RJEIs1mtDy3eJ8SSXmtq22XN7TtCCJmdOu3rphJurSGWjNrM5AmbHvcF4vxshAk1ZCWgLQEhPTP+9yef+QsbOfZDmxw5EO9NmZrad0YdrBkSSrKRUHKWmgol3t6MbYw8hJDi/lGA+PIhfx7eE/EA44ccJD/8VuK18JD/+2k3uKjTc57Z54xtbqSzUH/jjydGBcZTwSOA96f9Xu79jxwIW1koAfonRuuwGw1HX8ruH4BIgAjCeKK/Um/MDQ98J6l3PB1+dEfyPdcwIsmZgGHH33HfQt2Q84CxUY4xXmswhjGeEEkK9cjcRtth1NOfCKPAS4D5iXaNZyu8/Pnoa/wtfauUB8Gl17qR+dPJfLacccw8Rx1ThhefzW8HDDz6K2LJ0w95WdygK9R/9Pu7kzAK2umcvuj9nhCKV73V7Bbvj/QjktAW3od+j/fAbf6znjK9B5YTSgDDk/rmuRAgKHNxvVJuhCoM+EP7k7Gd5+FAnoxXv83sNe9ITrxZyRpgOaEEeF/6xKD/Hv0cIYF5nnq+9860zN7PKTOGOM+DIU34TR6M/dt/zOxlPqdw9PlK4RlpD7yOCF0j+Wpev0MQHvH5iDIVjkKnbs/0EX8Gnh+vPMTRvPvQHy/xz0jEnetetrLPnvUWSgp9Ik7tYoxmCJmMNfov81PkaKGO0v5Ivhe86BDs6AOMkVv884vQp0rXI0KIqtDIE2JDUmctXRda9943WP/lH7Dei94e/45FZS4LNjt5ykaP/cgGnv+8nXr+SzZ20hdTWYuyHGYnB2zo8F02evy+uNfE4DM2+OIdNrD/s/F1xn+OcCPEloNFLkIFO9s79vqiOk+oSA0aDBli8wkL+dZnze70r/f8TbL4Zfe02OBCeLrmNjdc3mm284JEXFi8K804RTQh4d9c+WN201IwiBAmES+WM5CpG7wuEMa+/7Wz9c6L77/3lWQ3loS7GCKL65/vMeDxFsIAKRaV1gJEWvoFIs7iHDeUZcL7E0IJYVoYw9/9cuI1svj5MP4QB9iNzis/dUhCYjwedu1LxMLl4DOFvkm/RyDONUy9DjE+KT9lWdzvMfIQSbJyL7BrfuOrUwOVfn9xYrAWoN9jNNPvi/+2WjCcqXPqjTLiyXCmTr1+v/dVi9Ntwigt0Sfw7KB+CBe78IrVNVrp55SHnCPUM3l6CmXme+YcRBL6QanPdtryFW92Q/u1Zv3eBtXAXEWfwjuFOTIP+jiCEHX6vUVjlHLzLGe89fLq2ufg3d4/EHgR0an3zUR8hrQm81reSVLA5wfjiBwthbbFE4s+ynXalnw1CFOnvD6pVyHEuiChRIgNDF4h3btfbTuu+Enru+id1t53bYQAlRJM5uembPzUE3GE8MBzf31G9MBbpBScpkOCWHKdzODBgiDiC7GZieM2fPi7EYqDCBNJY4XYimBY4up87a2JoVHYIawWdgTx9Ln9HclXPCnY7V18RC5GIjk0wpA4TxbGhIhc//IkJAPjIoz0GtV5MRgbeHCw4zxfY4O8HPBQQgwJ76fSc3FF4CVD0k5yUSBKFFz6y6E17Z94utXyhBHaF4MXbxLaFyOSRL6Ld/MRMwj9wbNoBaL+mlAwfKmbN74vEfSq9c5abRBx8NDDQ+fVb08SVJfcYCkDRGPysrzqbYkHYN5pVdVAXe/ca/bKNyf9lzCnzQhi5dU3J951y3kFlgIxlNw1ePLked8IIVYdCSVCbHR8kdPSfYltv/LDtuu6j1t7/w3pSTslFisIHJMnbfClb9uhB/+DDR/5vs2MH8s9xhgRZWLwaf/9b9rUMIkqz12wkrdkZuyojYRQsgo7f0JsBFist7tx90o37BBMEDiqhR3Yy65LPElwoy6E7l3oBiM7+Yt3pxlXuK9nxbZvVTDuqW/ythCi0boCA78cuBeeO3svSYQAdsdJurjWsItMng/CgRAHagnGGZ4bGJhv+1BiZK6kDvl7wl5e/17vl5dXH5ZQqHNC997wnuQr/RzDkbEQCZMXtQEeBgiEta6XaqB8zAWEd/74L6Qikv97I4PQSDve8Cqzd/t4qqWowbMTwvMG7yN4fdCWNRmnfg/K3bfd7HXvMnvTjyfhqZsVRCnGEKciEVJWqfDLZwECCcIq3iVCiHVhHVYLQohKIIFs9+7b7eJX/7Ztu/hd1tTmC+NlFioL8zM2OXzADj34H+34038aCV+zRA5ElJFj94X3yULGrh5Ja1u6L7KdV3/UGlvcuKvJAkmIDQqGHXlE2Bmspq+zaCbc5oO/kuQ2WGyAbtthkahwcS4ZxmYhr8b5BAYFu9//0790A+P6RFyqFbjv3+iG40//bbOf+o1EnKp2h70SeM8mb39Eglq/P95P7/oZs/f/UuKxUQkYq3ijvOUDfo8rquv3Eapyu9nP/E9pCEW6s857kH+HI3YXhwUhlODts5GEEoQBwm1+858nAieiyUaG9sKL4c0/YfYbv530g2o8GrIg5w1Cycd/Kw1Bakh/UAWIlogkH/m7Zu/5ebN9l6U/2KTQDvSV238syRVUjSiLVwn5XvLyZQkhVp11WC0IISrGP4Qbmrpsx1U/bXtu+NUIy6mrX34xND83YYMvftMOP/yJyDdC4tcCJIkdPnaPjRy9O07PKYbTc1q7L7Ftl74v8qSU9GQRYivAYpfkpD/5t8ze97HEEF0J7OLiRv5hN8x//n9JhJfifBFdbrCz8784kS1CSSQ6PA93EDHqML5+/Z+affR/dgPb639xDpeVEAb5niSh6d//d2a/8P9Jdtm5vl7g8fHWD5j9s983+6V/mAgIhLlUuuOMkYro82M/Y/a3/4XZm9xAxpugGuj3eKV85O8kggn3Xwm0IR4YtN/P/32zCy4/t87x0mAskatkcdsSFkXyy1oIhIwz2p7xV05C62LwIiMfxy//Y7OP/VaS+HO5/DnVQr1hVHOa0ErfqyCQvOPDST9AbCj22KklnIKDd83//K+T+iEsqZJxSjsx3t/3cbP/739O6pyEszzPVoBx8O6PJklpVyT8+vMzLzD//aLPWx/9u0m+ISHEulC34KTfCyE2ERwdPDm8P8JhBg983aYnjqN6pD/Npr6xzVo6L7DOnS+LBLFtPVfYyNEf2MBzn7XRkw9m5h9p7thrvRe8xXZc+VPW2LZCg7EaOOoTozHrCEEWs7svShbEK1kQsnPJqQKcpkOW/sWwy8suIgscdoQqXbDFCRacuDGUXlgEuQB2eJkJA6gUXNQ5lYWY/mI4SpITGTBEig3zLOJeXs98LabSOi7ARwt1TCLFCDfwui8GQ4od5ko9CDiJgx23SJ5a1PcR9HrdcLy4KCfCSqDvcRwnp4FQ5zwLX3k/dvkKSQnpKxgnGCy4XRNewPuyO4qBnNUW7J4f9nvRXwp9nD6IsXuR36NUMkCgfnl+ToHh+M7i+sVAxfWeXeBy+kIpuDex8vTrLBEH45dnrfT0osVQL9QvJ7vwfpxYsv+JxAWdZKKcTHLmxBSvd0QpxhXPSVgNORkYX5SJsB7qH+NuPbxIsqAuSdbI88WJN+kpS7xOHEqej3ZFPFi8PKMNGZOMF7wFCE9gfMYYTcdQrYxM3p+EotQ944t+z7G+zBOEART6WiE8hTmCvnaZG/uUjfqnPbLmDdqXo40Xn/jU4M+GV0G5XhCcvMMxyV/51Ll1BOT94bQUhCPeg75D4uXCMdSLE2MiNrW0JKIlSWbJQVLoP4iYnFJWC3hPkt3+wb9JylMsCHEa049/PKlH6p0xzeffaf9Mpy2y+gEiFp9Vl12flJ2wNZJQr1UOlcI4ZV7gxVxGImXKzXwf82P6nPQD2rXd5weMfvoKbU25KTOiVi1ETD4DeN9nvL/y9ZzPBB8biFAIUniwVTsnlgP9jXmL5LuP/ihJ1MrnNiE1tCn1wmd2YVwjHOHNxec344e6wetwtYU6IUQudRJKhNi84A0yPXbERo7eY0OH7opTahKvkPxhjYdIY2u/de642dr7b4xwm7GBR+PEm2LqGzuse8/t1n/5T/jv3+JXarQQF2KzwEckyVUxbjl1BeGEMAEWu4VQAYYFhiqGFcZOYaFbicAkEqh3jHKMRYwNjF5ORkF8K5wKRL1jRBDSwm40dY7B0bdz7QzGasCQxKikTw0c9T7mc/D0dCJG8bPF0zjPyTNhIIdx6X2M71erj1H/9HGE5cNe/5zAwek8nNhDv6fuEWbo9xhzCAu8erxMqy1KlRJKEB1e8abE2wFD+dihRJSKk0QmEpGn8Cf1Xn4MVcQVBDUMd/pQrfvOckIJ4iheRoSIUUbKPHAkEQanUqO6AP0A4bfDy0x9I5Qx76yF4Z8HogTjE5EH4Zd/hxjg9U/Rzwia7cmzUm42DGqZOHijwlihHRHbyVGEqE0OKtq0UC+0Z4xrrxPGNu25nt5vQogzSCgRYtOzEJ4gw0fujqStYwOP2Mz4cV+jLNo5y6CurtGaOnbZ3NRQJGgtzk2CoELiWEJueva9IXKkCCGEEOtKOULJx/9B8v1GoFyhhGNx4yQsIYQQGwFtdwmx6amLI4N7L3yr7br249Z34dsjpwhhNqVYWJi16dFDka8kK4ErXifde19nnTtulUgihBBCCCGEOG+QUCLEFqKl6yLbec3P2c5rf97a+6+3ugaS2a3ctRVvEhLFdu9+pTV37E6vCiGEEEIIIcTWR0KJEFuM+sZW697zOtt742/ajis+ZI3NXVa3gpjxuvoma+u72vouebc1d16YXhVCCCGEEEKI8wPlKBFiizI/N2UzEyciwevAs5+28cGnbT7j+N/FcPRvU9tO23XNx6x73+utsYUY7y2ebM2Zmhj012mvs6LYcairs4bGFmtt67OmFkKQVq8+5uembWz4iM2RPLR4avZyxFHNHdusqbnD6nVMs9hCzHufHxs+nNv36xuarKNrl4/FyhJtzkyP2eTYKZubzTi1hzHe0Oxja7s1NrX6P7WHtKFRjpItASG/szOT8fnLuIwQYG/OuvoGH4ct/nnbbc0tytkihFg/tBoQYotS39BiLR17rWv3qyIcp+/Ct1pzxz5WIelvFFNnjS19ccpN5+5XWEMTC5StL5LA3Ny0zUyN2vTUyNLX5IjNTo/b/HyGiFJjWChi0M1klmPYfzYaBuUS40CITc5yfX+Wvl98BPIKWPC/nfX7L7m3v3hP3pu8TUKI1acw3idGT9jk+Ckf40Mxzqen/OXfT46ftomxk/7v7BxqQgixFkgoEWIrU1dvDY3tIZZ0bL/Fmtr6c6UPEra2911jfRe9zZrbdoZ3iRBCCCFELZmbnU6FkaHwpFzs3I4wMjc7ZTP+86nxU/Fzv5j+VAgh1g4JJUKcB8xNj/qiY8DmZtg1XbrgIC9Ja/elccpN+7YbSnidCCGEEEJUDqE2M+Gpme8lxs+m8CabScNyhBBijZE1JMQWhwXG2MmHbPjQXTY1coAryQ/OUGdNrdutc9crQyghXl8IIYQQYjUglHVhfrkw0gX/8VyIKvP+VQgh1hoJJUJsYVhkzE6esoH9n7fJ4ed9YbI0Br+uock6d94WRwEnyVuFEEIIIVYH1ibkDVqWBcSShWUEFSGEWB0klAixZVmwuakhO/nsp22CE29mx9Pri6mLvCQkcG3tuSL+LYQQQgixWtRhfpQV4utrkvBy3eJrk+lJsxefNfvOl8w++R/M/v3fN/tnv2r2jz5q9g8/cu7rf/s5s3/5m2b/9u+Z/fd/Zfal/2H24HfNjh8ym1GydyFqiY4HFmKLMjc9ZCPH77ejj/03mx49lLi5LsYXKc1tO2znNT8fITdN/v35yvjocZsYOZYcTbqEOmtqbrf2rl3W0ra6xyXjYjw0sD8S2WVNzXFEavcea2ntie+F2CrQ54cGnsvt+xwX2tV3SRyNXQkkjhwbOux2xFLBuI7jgRtbrbN3n9+/U8cDb3R0PPCmJ0618c9dTr7Jh2PBG/0zb2/6mbfFEsxP+LPTlx++O/k6OGA2fNps6JTZ2Ahnmid9pzhcmvmpqdmsocGstd2soyvp6129Zm0+P/bvMrv8BrNLr0m+bzzP1grMCaNDifD0/JNmJw6xyPNxN3e2KuupQ6+X/z97/wEg2XWdd+KnQ6XOYXoiJiFHEiDACOZMSqQkUlReWrIlS7acvbJ3vbterez/3yvvOgfZlmRZyZLFJOYEUswkQIAgACJjMMDk6emcKnXY8zv31XR39XuvQld1V3ffb/DQ3RXeu/me890TaD/m3+ETIsdvEBnS9qJtPTwCeKLEw6MJwN2lsHDJXF26hm7VfU03tC08EVleykt24kmzJpm+8PXA5WbNVNeNliw3g8feIfuuf7+keq5xm+8ehSdKPDy2F54o8aganijZ8SCQa25+XHLZiUgXnLa2DkmmeqSr76DO/8zumZcQJGeeFXn6+06Rf+YRkfHLASmySdBGfYMiR69z1zXXihy/SeTkLaKNSaMGH9yFIODvgrbtDx4QeeFp18bnT4tMjsLMOaKkBNqps1NUmNJ1YkBk/xGRw8e0za4XufY2ketuReAKPuyxl+GlAQ+PBmN5MSvzE4/L+POflPFTH5PZS/dLMTsWkBVbg+L8JZm9/IDMjj6oz914ItHRkZbMwA0yeOztkuja7zYNDw8PDw8PD48mo7MzJcl0nxEh7e2qsK5V4PV3DgISqW5JZQb1s+ndQ5KgtD/2HZEv/JnIJ/6bc7W5fK4xJAmALJged2TB5/+HPuP3Re6/zxEFuxmQjxNXRB74ssgn/0DkU3pR73OnnHXOWpIE0E5Y7MzNiFw646x6Pq99Qr88/bAK8hvJeo+9Ca8deXg0Eisrlllm5sI3ZOrsfTJ17sty/vv/SqbPf00Kc+dkeSkXfLB5WC7Oy9yVh2Xq/FdlqaCbQBnaVChJdB2QwWNvk/TAdSqQpIN3PDw8PDw8PDyaC6xsIUIy3SOSzAxIItFlViNciUS3JNP9kunZL+nuIfvsjseyKua41TzwFyIf+W2Rb3zGudo0EzwTImBi1GTT8gOzXQMjhyZEHv6GyB//a2ehg9VOraCNsNTFfQlrEw8PhSdKPDwaCFxeIEXmLj9owVOxIinMX5SLj/57ufzk70t28mm3qDcRc1e+LzMXvi6F2TPBK+vRmRyQ7pG7ZODYO6S9IxW86uHh4eHh4eGxNcCSBKuSvsFjMrj/Jhk6cItdg/tvtNdS+t6uAYr7lz4q8tHfFjn1xEYLh2ZhYFjk5K0i/UO713I4lxV59hGRj2nbYk1TTTalMGDVRIySI9cGL3h4eKLEw6OhmD7/VZkbfVCKufUnBctLRZm5+E25+Ohvydjzfy5LoRloGoOu4Vul99CrJdV30i38a0BcElIBD1/7XmnvIGDVLvZX9fDw8PDw8PDYTmBJ8uBXRL74IWf5sFWWHRAj+w6JXH/bBllw1wArkHPPizz0dZGxy+7vekFg130HXABcD48Anijx8GgAiAOSmz5lrja52TP293qsyFIxa24vnYk+aW9vXlTtjmSf9B1+nRy4+YMycORN0mZWI226T3ZI19At+t69kuo9Zq95eHh4eHh4eHg0AYW8i5PxtU86F5i4WCSQGQP7RF76GpH3/1WRv/4bIn//X4j8g38j8g//rbt+7V+L/J3fFPnVfyLyM39b5O0/IXLrPSKDIy4Lzlr09LlsLly7Ffmsy26Du015kORaQRDckcMue5CHRwCf9cbDY5NYWVmS4sKojD33IZk6+yUp5iZgToJ3V0FckOGTP2yZZpI9R4JXm4elwqxkp56V2dHvysz5r5ufL8FbB469TRKZ/cGnPIDPeuPhsb3wWW88qgapP8keQyaZcpDZ4+Axkdtf4X5vBRArYmpM5LH7A9eAMvkglRF5yStF9l/jU5PuNlw+K/KNz7rAraSojVK5UNIZsze8xGWrYQzjLpNMi3SwHgVyB7Ll4qIjBQhSirUKGXMIEkvMEwLDnnrcpcQ9dFzkrT8u8pb3sYC67+82XNL2xVLnc/9DJB9iqU0aYLJf3XyXywCU1v2D13DPIZgrfTKqbfXis9pe2ua01ave5j7j4aHwRImHxyZBKuCZi9+Wy0/8rrnchGW3ae/MyMA1b5bha3/EXGOaqWyvBSTOUn7aAstihtmz76WSHrhe3/HWJGvhiRIPj+2FJ0o8PDx2FYhDAjn26T90gUbDgBUIJMnL3yLyuneLnLjJBROtFayZWFdcPCPy1MOq+D/trFPuvNeRBLsVZPf57J+I3P8l/aNs32Adx40GC53Xatue1Lbt6l0lSgo5kblZbbMXRZ77gbMkuemlLkXwbgDWS/MzAZE2JnJM68WY8GRsTfBEiYfHJkAWm4Wxx+Tyk39omWb0FffGGuBu0zV4sxy49S9L976XGGmy1YAwaUPBNz9VT5KUwxMlHh7bC0+UeHh47CqgpH7t0yIf/z2RsYvBi2uAwo5yfvcbnKsN8UTK3Wfqxeyks5hIdYl09wYv7jJgXfOVjztrEqxoygHhdOdrRX7iVyqTH2v3HJOTdyCoA65ec1N6BdZGl14UefoRkReecmMMqyXvWlQTvDTg4VE3SAV81oK0Low/pn+HkCRtHdKR7JXB4++UzMAN20KSAMph7LonSTw8PDw8PDw8mgtcYS6dcW5XYcDl6sTNIj/+yyL7DjaOJAG9gy6Dy24lSQBE0KS2Ma54YaBNb3yJyJGTwQsxgBwpXTsRkCRYkJx5VuQzfyzy7/5Xkf/7V0X+82+IfPUTzr1oUdvLo2Z4osTDo04s5qdlbvQhmb7wdVneELzVoT3RLX0HXiV9h18rnSnP4np4eHh4eHh47HqQ4WbyilNgw4Ai/4q3BCRJZ/CiR9XI55zVBLFawkBgVtxN2htIQLUqcPPCxeaP/pXIlz4mcvaUsy7x2DS8642HRx0gq83kmftk4vQnZWHi8Yi4JF0Wj+TQHX9NMv3XSVu7d5VoVXjXm52DxWJWioV5/bkgy0uL2k4qIGhTrQT+ybiY4TrRpoJnR0dKEqke6UxkpH0LhaWVlWXrw2J+Vha1T105l4M+Xe1XK2eblredsiZtnOFaQuDlZo6zVsTecL1Z0bGwpON3ThYLC7reFHTvWOLVdXW+Oob1Yp53JtLSqeXq6Ew2sWwe9WCxmNO+ZD3Kuv60eb7WutR608YY87qdNSmZsXG8vWv4ipaZNUrHImupyjAry1p2W5/cWKTcWnAbc6xPnbY+ddlc2elY1r2etYC+W1osWP2144L6O5Tqz2/sHzYXte60A3tKRXzzsyKf+1ORJ78XvLAGxIm445UiP/mrItfdFrzoURMIXPuR/6Lt/DkXn2UtsM4hLskPf1Dk5M3Bi7sYkHFYjfyrf+CyLGFtUwJjGDekX/rfnCuSd72pCZ4o8WgZLC8uSDF7RfJz56SwoEprfkZfy+repYqQAveRdt2ksNJIpIYk2X1IEt0HddPqN0VjKzE/9oiMPfcRmb10vywV54JXVwEpgqvN8LXvlYHj79BNFoFobyk+Owm7gShB4crnpk1gR+ANQ3tHp9Ulqd9vFFAK8gsTRgisLG8sM0J2Mt1rwmV72TzNZ6d0P1+wshtMLm2TZKpv3ed5hhEkKtQj3C6pcoKgu1EpcTClBEUTAqIzpcKtKiYpXTearJyUhO9iHuE7Z/2ItZkpINaf5e1DOfmhCrGRJQnpQClWIRyFnbI3UzFGObAymqJQ1EuVdtqzpDBsLC4lDhQ+lIaM9lOmIWXczUQJbUq9nFKadeQZbW4k33qSxCEYF8IYdmSJkX6mYDviz5Fp9YF5B1FDfxuCece9IRbXzlPKZmVGobQ554hJQ/A92qsdRdrGbZd7o05ANjC/l5Z0XF4lQgP1dW0z2Vgs/cL84dJ20jlDX7LWNQusVyUle7GgbWNlZZ4zfyhkRH9aOTutnI78csRoVUp3BGivQm5W2wxZafW5jBvW+UTZWGEsQjQ7sjmr36PsJYInquxuztv6xFqqZWZNh7jj/XoByVTITencCNl39baM+1RmwMY+ZWgEbB8p9ZuR2KzRq+veRjC+9D/6DhlUxxVj3e0radtXIL82lI/73fdRkc//DxcfohwEcH3lW0V+6ldF+oeDFz1qwvnTIh/5zyLfuW+j9QQZr974IyLv+aDL/rPb4YmSpsETJR7bBx16y8t5yU2flgLkSHZUivOXJD9/3tLtLhYcUWIbDmCj0k26o7NLOtODkuw6KAmuzD5za+HvVO8xaU906brQpNNjLctiflKuPPOnMnXuK1KYJ0DXRsEi1XNYBo6+RYav+zGfincHYLcQJfOzOn8WJk14DgPfSWcG7R6bUbTWAgVhZvJFUwJN2CwDQqWVWduunCiZmzonueyk3aMEBPxM94he+0wYRZlHsM0vTOkzVCHAza3GbYvnduq6kEz3OdJmE4pJOFa0jI4gKWBFouV1Smjt2ysCOQpIItWrsp4jmDjNbQRMYdexsQw5okqoKaX6OyeqWMXZqbL1oSqmEW1M+ZxijLLnFGPadrPK+24lSmhjlLJCfsaNX9o6ZJ5UBmXE6ggltc8IjXrHxfz0ecmVrRPUOd01ZOsc804LaXONeY0ijtUBn1+vUJoGqQokYzZlSm2me1jHQW0khY1LLDN0/XPK+1qiJHo8OuW0VIaSEuuIko7OhI1RlGwU/Easd5QBxbpgbaL9afPcWSLUCjfP0zrHeySpayP9Ws+4Yzwv6N5Fea4SzgraItO9X/t00PrGlb2gZZ6TfKnsrLs1lt2VO2VlTkNiaB3qnS9bOSeN3GIfyU3bmHbzcLW9asXV/tP9hP2YdXpdGfX+FmSU1LUo9OUgGwsWDx/4FdFOCl70qAmnn3QWJd/9ChtI8GKArh6Rt31A5Id+TmRoD8jgnihpGhonDXh4VAk2p8X8lCxMPiUzF74p46c+Kpce/x259IPfkTH9HSuN3MxpWcyNq0CPeT2sPydwC/Zafu6szI89KpNnviCjT/2hXHzstyw179ipj8j0+a+atQdWKXy+sXCCxuzl79qF9QuvlaNDlYau4dul9+CrPEnisWVAEehUATbuJBXLhkUUY1OQahfuy4ESw5xwJ4Lh9zOFWgXKcpIkEgj0WGHoOmEkiQq12bkrks9OuHLXoZRwHwiM7PyYKojjpojVc58wlATwnN47Ozdqwr8pT3W2L23KSWtuftwIvEJ2ep1CWw8oDwooZeO+EGpzqizPz1zS9pgw5clOV/VzPD+KJAHW58H9+O7c9EUt5xVrX0d4NaZddwPot0J2xvqRdqdfneJfD1aMRMIahPnAuGhke2Ozwf3oey6IioI+CyWcfqa/TRFfNzb092A8UFcbP8E71YC2oE6MHcYQSjNzyFnGVR6Prqz6vpaL50NW5rOTWuZLdq8FG98qMxjRs5m2L5VV5+XCZLAeBe0fUbZK4H6QT1ltW+6Hhc9mFPdysNabpYi2jSu7m6/MefoVi6Z6yu7K7dYnI9siiM3WgRvXNsZ0LJv1I2N5k21d6j8OJlj/+XsdiBlRzDsFNhSO4GviucvuB+42Od3LaetyIAcRLBfLEg+PTcATJR5bihWEmYVRmbn0Hbn42H+UMw/8E5l44bNGbKws16MM6CaIADDzoky++Hk599BvyrkH/7mMPfchmR97LCBbdCGtSXwLByeuhfkLMv78xy3bDXFKNqCtXVJ9J6X30Kula+jW4EUPj60Bp6lYcESdvulsMaHRCYrBi5uAkQQqLK6soNAEL5bB4iqQBrFKIHRTRiwysNBAIOckfvPCOIomio4qC2Y9tHmyyJEkC6p8XJScKh+NuGcJCN7UHwWSNrjqJlEj3H3mTGmcnTxjygL3RQltRFlROFDeaQN+1lvO3QbGBkpUdv6Ktf8GRapOlBQ0SD/aO8rNrmboUGD80p/8zC1M2dhjrahmnGDRgeVGtYSoq0dW6zEuc1Nn9XnjwfMbMX90DdHxjQK7MDtq92fcG7FRD7RMEAK0OVe1bVINTK7Izcqczh+3LjdqnEB2Fc0qCLcc1hBIqMYQG26Nzs1POGK43nbdArAeGUkCQQSZ2+D1yayWOKCo0YrKowFg7bP50pi56OERBk+UeGwpFiaekMtP/Fe5+Mi/k/kr39c1jg22cYscQkZ+/pyMn/pzOfPAb+j1T2X20rdkRYWDzYK4KVee/u+SnXxWBYPw+3Um+2Tw6Fukd+QuVQ6bFwvBwyMMkBJGTESZKauAjAKB9UAj5h3zDRNmsdO5jfejHFiTRJYnApjcI9TmsiqIF1AyG7dGEEyzkJs2hcfKXjfcqTun1xAPKMaNh3sG5A4n5Y7cqA0o01g05HOQGLV/vzoQxyJnp+M8b6+DsQBBAgnQqLm2FqYEo7gvbNZKZS2wzliy+3Lqznjj92qBRVstLjeQn5AXtNPm5mEluHq5GDz1kYMQOM6KROdQE0gByues0sZravN4sNY71ymzWtGr0SQB9zeLNxvjrQfmBUROdnY01L1ns3DuQUlPknh47GJ4osRjC8DpQ96Cn1564ndl+sI3ZKkw0yDhLgQqRHJKQ4yT+fHH5MJjvyWnv/2PZPLFz0oxO8oH3OdqAIIMFi/81N0xeHUtiIqelMHjb5ee/S+TjtRg8LqHx9bBBZkjkGE0SWfKECbBDQAKmwsEGDanXABAs3CpMT4ACg0C7mJTCAgUCMiSNTEG6oCdhqvyZMFom7WWAWvjohE7KD21lpfxwEl/87d7Vd5VaUdxom33KhivxLDALYG5Qf81A0ZS6jyGRGuU8u5O3+fsqokk0T0RZbHazFLmHjPnxnNzCMYw0A/17P3L1sZmjVAeB6GRQKnX9rA5zrhpABgXuDExH5vVzhCBtA2EXauBckFuObKy8SAWnlmThLm74vLR0+9iQ4QhOy8yNRad2tbDw6Ml0PHriuB3D4/GQ4XEpeKMjJ/6mEyduU+y06dk2bLENEd4XA9HmCzhf58bk/zsOcnPvKjCQ046U/26wVUfQAtBsK09KcmuA9KZHpClPJHaF/QRTvjA5SEzfJvsu+7HJN13rSmHHjsHKMwE4AxXeNtM0XRpZkmL2DynYsYrSkSUUAvhYAE+sdIIUUoYpzbml1wmgzDoSLbPdSa7TbHh93rBM1xQyI2KGvcl2GRX9z5HloQ8x8gQFWI3tjtzF9/6je2AcEqmFdoh1TVowSMJFGtBBbU+kDbVEBd8BpegVSKhenACjlWKnTCbVVw0sKbh1JGgjekugl3u0/IOWvDTqyeRVt64NdG1B73HGIwjwspBoE36CcW3+UqpU0apM/OllrFF2eLGPsqIy4BR39pK/bFiCOsvyklfECSV+9c/JxxZhBtJaNyCMvBMxjLjN50ZknT3kAX1bNfxAhwBWWmvXA6UtYS1ezWgHZwlysa2pv0ZL2HvRcEsx8gqVSHALO1BPBzi+awGPG4+bC2yOdgblK+6/qUtzLINtyCzeonuC3uG3pssKC6orc5zne8EOnbzXL9baV3ifSsrAWmri61gViPalkZslZFyumrwAZddqRyMefa1ZJcFZs10DVsw39X9pd3GX6UxzDNKa5zbH6tHM+ck45v1BPKJPTEONn61vUt9RztwMS9pC/rCJQigtqttTPultd1cINey8vH3pTMiLz4jMkbQ/zLgNtLdJ3L8RpGRw8GLHjXhygWXevny2eCFNUjpWLzhDnclm5zOmrVh4orIUw+LfPsLIt/5osi3Pr/6+/1fEnnoKyKP3e/Gw+yUGx/EUImJKVcTGE+QbjxvZlL/XjPneRbpqO9+vcjBY65tPKqGz3rj0TwgFGWvyPT5r8jY8x+XwtxFfakxJyX1oiOhykr/tdKz/27pHn6JdO+7Qzc7XTSq3IQRGohTMjv6XQtEm514UgXjeUtVPHLjz8jANW+QjqRufh47Crsh600JWDog2EfGtdCxDjHQ1XvQhMKrynqNKCkRBAU1Ib0MJVKnd+BoZFnDst5EwSk7ZBnoM5LBlAkVoN29nSsCgWrJMIIyZopqBUWM+2R69lv2huqtXlZUAJ8xlwHqX66crMIpIhAkCNIoEZaBw5TgNjPnp8xW7sKC3SusHdeCOts4jOn/MEDoYJESVl6UBOoOaUbaUn5nfLj2aLM1j/5BmUFZ5Pc45Yn7oXD09B3R9ZbUwdXNF+q+07Pe0KcWl2Tuiv0eBdqWenDZuNBn05/MRSyG3LjI2Ri21K8xSjplRSlPd6vCpu1dDcKy3qyC/iobI4wJm28ug4y+oH2Emw7jwVmUkV0F5TJKweczELi4QWDlUHHOa5+0t5He27kTlmIvMfYcmeOyNC2rTLGaHSccpTHJ2unGT+UxaeVdzFqMEwK3xhFHlK/Un0a8BmsTj6Ge69YlLEZsXQrvTxTzTA8ky1BVa3NU1ps4MNYsFbSuS1bWoLxGjkCs2FzXMuteQt2jSLUSIBkyPSN2VdO2JTRzTrLesQcSzydsPQE8g3Hl1mj6zrUD7eOexxhwQYptDdSLdqG8tA39vTqmQvDIt0Q++yciD6qSHAbS1r7pR0Te+5cQTilQ8EYLgjYkk8r8jLOEmbyiP8ddQNWCvs4ahbJeAnHJUM67e0WGDri67jvoiIFa6/n090VeeNoRAGsBUfLEgyKXooiSl7grLqArZSHr0N1vcIRVZw3yEMTEi1qu00+JXDzjiLGLL4oKRaKCDRuCfkjbjWd06H4KYUNaaJ5z4BqR/XpBlN30UtGN3bVZJRAcmPp+/5vOKqkEI0q0byBnZiaCZwfg+Z06vqjjoWOViSPa7shJkZe8Wr+rfz/1iEtxvfZ5JVDm/UdEbnt5Y7MLsZY9rn0LsRT23H2HRG692z27yfPGEyUeTUMxOyazl74to0//dwvWqjtw8E448G9uJ/Vvst/S/7rAlDphEdhNMHI578mYg+uOZcThJKLWIayTimd0Dd0mA8feYkFXyU7D86oFZZm7/KBMX/i6pQhO918n+2/+OUtT3LTUxB5Nw24iShDqUIwXZqhPuOKNUoxSkyEVKAJ9HaCMmKQT8DHsxI7ycdrW1atzK0Lgr5YoQWhFgUh1c8oXb1XAvZzrw4SdVsYqUKV2MCWzOgszFMPs3Jjz+Y9Qhp0AntCyDlp5UYaj1wUX3wPFddWNInxNox3stFoVKZSHakFfES8jtzBmyhRloXxGiOhF//A7SoO9rgqDc6NwRAnfZywtFpzyjpIQXU4UnKR0QUBpf1W7HvKMnUyUUGZSAJs7lo278LahXbG8YNzxrOgsVaVxMWFBM53LVfi44H7dOpchEXlGJcQTJaugHbBuSWo5HdkHQZl2VkpaHqzBsKBB8WeNpG8cwbYRkBkQJMT0sedG7tuujTp0ziR0TvJMI5OMdHNECc9GgV3RMUgZmIe0lVmnhZAFfK9WooTxbeWdobzxY519gXkZd2/KxdxxwX2jXf6oO/dKd49Ym1ZCbURJaV3CgmnQ+jRurHM/2sCy8uicj1pLWT+Y68z5WqxpmzMnnavinN6X+0e1M/djnWMvxTKR/UVfDN6NRml/gfTq7MxIMuMsXkKBcv+F/yHypY+xwAUvrgFuOVg8/NzfFTl6vSMWWgko31g/jF0SXZwdUQFBAkGBss7PhbmALFFZY+34Yx1A4e4fclYM193m6si1/3C0S1IYPv57Il/WNgxLs7xZoOgPjIj8yv+pyv49zsojFroOQEJQ/2cfE/ne10SefFhkStslck2LACmM6f9XvU3klpeJjKjSX8naA9LgkW+K/NffFJkglEATAJnz8jeJ/Pw/cATP5/5U5L6PilwIaX/a76Y7Rd73SyJ3vTZ4cZOgHRlTf/gvRe6/zxFy5aB8P/IL7tlVzNvNwLveeDQFy8V5mRt9yIKqZqee01eiFxDIkM70kCR7r5GuoVuk7+BrZPDEO2Xg6Jtl6MS7ZPDY26Tv0Guke+TOgNQYMcsQSBW+6wLIkUKwkpCwCoiOwvx5SyXM9zsSmDtzP5TPypOO76R6jkq6/6RdxCVJdR+qYTP3aCWY8ocFQqggqAKbjoud4HoDbAxqPThJiz/Vbrd7uTFfO0gv6Uz4Nwq5tBEKIJYaKDpR8wJBNtz1ZhUlgZZTc8zDK5XXTr9R+PXnquIUvf6YQN6RsnJWA6wyOGXltDkKpoykB1QxO6h9hdl23LrglJeORMoETVMAIwUuzNxRIDgFrt5aA0VG1Qe9/aL+rkqjKnTmttSjbdo9bAo2rzmrF3dyT7kAz6B8jDlOXk0p0LXWWRKE9xvuXXwnoeMrvu6rMKVsB7vecF/Gc5zCytiknSFdaUtHRkXBzSH6mrZGQYtu7xVVejNuXaiivd28jbcS4D6MBxRgxjHK6tWxoe1j80zLRn1sXMSO8xWbi1i6EdMnbj4ybugHNzYhBHVvXtMnrq94Nq4ezgWPz7OesSY5Am89+A6f57Nu/FTuX6xAGI+LKsuEl9eVwxGt+7QskBrR96VtrB76HZvjpsCHtwOfLdWvEhh37F+Mb+3Q4NUwuDHOvIfQCHUXKYMbAxkjG1bLHA4jW21dqv7AqRlz0ghLXZ8heMj4Ew63hrI/pXtGbI3WBwTvxYP+o00gWCCyYucw97xyUeT0k6r4hcRJWdT2hGig36651pEHKJ7bCcpCDLPpCUcGcKr/lT8X+eKHRL7+GWclc+pxkcvnxCwnUGixcigfe/zN63Mz7j5Pfc99l3bI6FzBggJLj2raHYsSrDYgbRoNnp/Wdr/njY7AwfIiCtQJQgjLkS99VORzfyLyzKPhFg/VAAud0fPOfQhCon9YpKfPWd1EgTbF1ejhMouSRgKyCIuSO+911ja0O5Yy9Hk5aBMIvsGRxpEWJYLuKx/XZ2r7lKfYZo688q0iN98l0jsQvNg8bPOM9NidWJH58UctXe/ChC6okUIRwlanZAZvlIO3/6KcfM0/k+Ov/L9k/80/Kz0jd0mq97i0d+oCxulnokf/Pmavj9z4k3L05f9IrnvDv5WT9/6mHLjl541AMdLETi+rm6gInYu5SRl98g/kwiP/UWYuflsFLU7go8pbBl0QUj3XSO+BV0i6TxeVKp/r4dFsmBKjSk6UcMnehuALkRKl1FUCfu9Oeds4X0zINeVfN9xI5ak6sEY4xWnE6lUN+BxK0SqxEjE3tezUIcoyJAwomFhXRJEZPBsBOtOjz7byVrcuQMZ19ZUU6Og2o98w44/KvBUFFM6e/sPSN3RSrxOm3HFiW235SoAwtBgrMafd+PE7hbXKtXQXAMsKM/OPOcHu7FDlzJT/+JP8Vbh5xNinr6K+g0UH7luQEY2BUyTp566eA/rc6uZdFCDorHyq0MeNCeYOymvJvay6NnJtSxmrVaarAePXBWqOmOf6LObU6jyqDL5jFgyB8h8Gnscch/RpJFiLsCTBqqYWMgNQ5kpWcZAdYSTVlkPbD2sPK0vMGp1MuxhX5krWLBCDBBcLXE5CoeWDbLjvwyLf/bJzadluoLy/8IzIR/6LyD/+BZH//Osu7gVWJWFWMdWCvkCxp65/8C9Evv5p/Tv6sKElgcKOVQuWDp//M9cmEWOsavB9XHg++6ciX/qI3v/54I0WwuET7opyS8Ll59wpkfyC1if60KtqMHexXKJ9GY9rwRoPeXNEy8P82gJsToL18AjB/PgPZPLMF40siTwBQ/npOSyH7vjrcvSe/0X6j7zJrEpqAoJK1wEZOPZ2Ofry/12ue+O/l33X/7ikeq+x+1cLypidfFIuP/F7cunx35H87NngHQ+PnQlO4jj1csRCmPKAYLuo+5Eq3DGnhHGAYAl3VWJqtpsiYGXYhPLCfRDQIUpqhSld5t7ggtZGgfqjYEKAVAKfwz0q7mSVeltQy05Og2upO0F2VYDP9NnJM+tbGFivOIm1E+QaQBug0EUpaLUARYt2jVxnVfhDOd5DPIkpt3bqHiE4MyexsEFJrpYAAG4OZPS7jOPw9jblWtu73rlcDsYK/ZtUBbkRYKxaDJ4YRYt6ptME0hyumnhoFlgLTNmOskjQuYlLEq6AUX0SB8YBFkBRxIPN8cCKqBHA2obnEcemlrFXgq0bOgaj1lHGH7FN4tbFrQDtVtQ9Lc5NSFvD5pNZFzV7nGEZcPh4cNIe0e6sFyiDuDcQdyLMzWCrgCXJtz8v8ocBkYG1SMR6tilceMFZp3z9U5sjX7YS9NGzj4p89LedlU2DMgdeRUHlj4e+6oLATrYAYbYWuE9hbdMTYb2RWxAZveDIjaUGECVFXfdGsVia2Tg+WIOIebNPywNhsgXwRIlHA7Fi8UNmzn9d5scesyCnYcDyg/ggWILgXpPsuUY3YU7YopWZKCCo4zaT7Novmf7rZPj698mRO/+OjNz409I1eLO+X91pAaezBGmdPvcXcunx33XWJUuNOp3z2NlwZuPzs5dkaux5mR471bRrdvJsrLJVLZgXlm3BFO7gxTIgSGJeXovLWglGspg1SriQA0mBMr3ZE15z30h2WayCekA5jChpkFUJVgNW74j+YQ2D2DESoY66o8QkU32q1MQpxU6JYpzUBpftSP8X/F0/aE/GV0dEGR1ooyYI2S0ICEMItCiign41cilVX/wTvmOkI4pXaP+hqC7qVZ91WDkgAbAYwv1j84DEcYGLo8ZDqX4o8nGWcFsF1gJHiIYL/e06zxMo28TOqMNVwlzcOjM6j6LnuFtjG0GU4Fro3I7qJa75jothFD3fXZkbM/7qha2NtkaHWzoCyJ6krq9bMs64P0Enbyb+hP6Meh5l5fT8Cx9ywTibFXuiEtgnewdFMj2BS1ADlN4wYJmBBcIDX3aZYrZ53FQFLD0o7+PfbQ6BxP0gyZ54yBFma4OxbjdwTSLwLNZRYYDYwBrq3GmEpODFTQDS6Mxzzs2pvJ0hSphLfQPxblINhCdKPBoGhLSZi9+02CQEcg1bZNt0wyYOCbFHiDtCvJF6CJKNwI0nYa4wZLQZOvFuGbnpp2X4uh+1LDek9uUzcVhZLkohOyqzl++Xsec+ZOmMydqj77gPeOxZMLYtM0nO+T436+LUFWFvs0AAJIOJkRVRy7xuQCgv9Qi3Riyoor4cVlZ9thElm7ZccMJ5XDyWalBS+KKEYnca6tyIKsHaayk6wwaKBMrIZk4qHQmRDoiSiDKrEuVOu7dnbUKxpa6OgAqDtukKFkeQSk0StlsIjAtzx4qYSzYfjECr/wTMxnFH9HymnRvS1jpPWDcc0bl5ERFCDwuN6PnlXHBxhXCK/PaLpUZSmF98+PyiP1fT/sbLFWGgjqxJ0dYobk1qhIWGWZNoWS2OyybalrWYfookF1hHt3muQ2xxqOHmYXjfWewXm0uNIAGrAHFHyGxyzxswJaLzgzfKwMk5GT6+9imRb3zGxcEoVxKbDUg/stNce0vzT+uxQjjzrAvWieVABCnZEsDC49H7HYERFycFIhEy4d53ibzvF0V+9u+IfPDvu58/+ldcFhnikESRq4wBrG0e+47I+GUGdPDGNoP4KZATBOINW0MoJ8Ta8084y5vNgDFPxiDaIWzPwP2H+VRtlqAGwAdz9WgIVlQgzs2+IGPP/pnkpp9ToWijNQaECNlhBo6+RfqPvEEStbraVAk71U31S6r3qMU16Uj0SrsqLstLgV9/7OKjm73WpTh/SYq5K3ozvVeyTzrshHhrJqXH1iM+mGvrAAHdTgarIg8Yy4uqpFTwszfFvjalCMUHUifMXYX7oPDgD1/pRDoumCv3ceb/MVkFqgD34XQYZTaqf50liDvxjwMZeqLNumlL5yZEuTcDFCTaxSmXG/vOiDAIFbM8aQTRXDtQRojhQNtugJaPNqUd6Ltqxhb326nBXLkvaV+jLACYXxAB9biQlUAbQtZGjeOSQoyLTiXEBXNlXSFwq8XKiSTCqodLfc08D49HUFoviMOyNmhrrWAcsoZDzpWDe7IWVRPMlfFHSuZiIZy0duVNW/wWC8BcB1ECmNuOeA0z4Wd+d5olHW0TB8ZzXDBX6ouVWroLs/n6ygog1M1ag+eErUmMP92XahnjjZ6TtClrSFS2N+rPuLa9ycbBFoC1j6ClKHakWA1zJygBsoDsMubCoJ8hBoMF99zCNT6hc55YIpA2BHQtgfa/msXmqMiJm0SuvdVls+GnXbeInNTXCQQKIQDKs+GsBXWEMLn5TmfJEhUDg89AOJVInNI1NOKCw4YFNSXA6AlVqCEnrr99/ffWXUEdSDVL3cr3U8r4gwecS8ypJ1gggjfWAIKEsvAsgsK+5h0id79e5I5XuGw2N77EtRefoR60CXFJwtoFS1HmMYQLcUE27O/6nlmbaH8QALhUj5M3u+xCjJ/SPa5CP4v1xS1aR8oT2x56Xafvk1YZQoK6lTAz5QLrhpEhkBY8gzpTxyr2/FDQ3lfOO8IQgmotgcY9e/pF3vSjru5xaZ8bCE+UeGwaCBNYXky++FmZufBN3UzngnfWI9G13zLYQJIku6OCWzUOpvwk+yUzeLNkBm7Qci6p4ojywclfuEC7ihWt07hLa6yTM5HGJLg+s2mP1sfuJEocUOCcQrRRuAUdurmhyNWiFNFeJuCGKCUW30CVNRSJSmbpcURJuwqHKJcJFfI3QwYwZ0tESZRrBOlOnTIbLeRTRlK1RikkPMeIHfN936wQ3nZVKQkfk06JgNyh3NsB2pI5A3G0AabksG66tqhm3dzJRElexzFzItwCIIiJYBYT9VsaUaZSwNawNjIFPtml4w+iJL78cUSJuZXoPRjL0RYP1YNYH26tCN9z6VeUV4Ki1trua9EoosSNE12XGNch85y1CIKS+EfVrsFhMOKBMhvZHPIcbRfGTSUrpMpECetaj/XnpqD3pk1w19QBGLy4CsYfaxEkRLVo6JzU8nE/1hCLjxQCZELK16ixXTVQIFHwmANYimRVRo6yoKBtZyacqwcEAco7WWK4xybmR9XgObTf+KjImWccwUMw2kOqhKM4k2nk7jc4MoDrVW8XeeVbRF7xZpGXv1HkZa8Xue3ljizBKgWlOjfvfpaDdYxnlYKFRqXmhQC4XRVwUsKuvYYPuOCqZIEpR7eW+w3vFfmJvyZy7zs3frd0QWy89DWBpUfIfJ5WZZ3sK5AlYYQMRALuVVgM/dhf0bbR+2F9QV1K8g8/LQCptsmJm/U7+jcWIxAP5XPW/tYLGYJ0xRA+a/ud55FhhjKvrQepeSE5Hv2OWIDgtXsE309reT7wyyLv+hln8bL2u+XXXfc6YodnlcDvjNvnHnNposPAM29/pRuzjKN6gDUJbjcQJeUuTpB4xCZ5y4+5lM5ry9dEVJZePDwqgFTA2cmnZfLM5/V3SJLyzZoNLyH9h+6V/iOvN0uPrQQbOM88ePsvyYFbf0F69t9jViYQIPFYkcLcORk/9VG7CguXdM5uFCw9PFoRJcXdFOkoAUuFMkzjo83iw4GQH+WyY3GDVDhH0N8M2oJ1oxFZCSCBKE+UsA0ZERWPAPA+Co0J9OWCTQAT7PU5Fkdik6DPuKIUsVV3oXCFYCtQUmQqKjB7AIyLcEKrNC7i3JSqB+MhknTSYWnjOKIc2wXGaLR7nxtDEL+tAtZCF4g4oj9V6YFc3mx/ch+b3zH9GbXW1AKmZyNmKPU195vI+W4Fdr9uAxhjLuYWa2JYOXDxcmTOZgiuusEp+1verwpu4H4Rt27S78Sr+PLHRP7oX7v0sWQW2Sr3FAiIl7zKEQD8/KlfFfn7/0Lk1/6VyC/8Q63H+5yVxNB+Z2VSIgQYaex/KMoQGx/4Ff3u33AxWq5+pgwQKKd+4EihloP2A6mQn39SZDqCHKCur3qryI/9osjhk9H1LGFA+x5y6XU/HJ3aFjcWngtZVZ4ad7uA9cag9jd1DBu7JXLtwmlHdtQLSDVSJoe5Y0G+QBIZEbM1JAmo0KMeHpWwIrmZ0zLxwqctLkmUKW964AYZOPY2SfVsLUmyFpwmkMr30B2/YoRJMqObQRUixGJ+WqbOflkuW0acc6F19PBoTXCSStC6aIUbq5AoS4swOEUiKpArik+HKYatBAiXtjbKFCfkxwuhrs58JkIZ0DY2gqNBJt2OhIgW6Je1LLX0m0dzwH5AP0QSFBAl2pdYajQTOpNtbtYe5Ld5sPLoFWUlVCIXjcxtEbCuxe3xEFWQwZsFRHAcjPRqofltBF0UqdMCsHnI3hRBJqDbmTVQohRbZotBASBL3vWzIne82llqVALK57OPiPy3/0fkix9yCuRWAJcfLCR+4/dEfuXXRV7xFqck10owodji1vL2n3BWFmEuRKwNZExZmNX6tpBsDVlFkNJHvi0ydpGFIXhjDZBz7rzXWdYM7AterAIo+xBQWOKEAXKEgL5Y9BDYtFXQN+gsisLGAe2l88/ckyD16gUk0WUd52GHQFjlHL3Wjc9ax+Im4IkSj00hP3tGZi99R+bHHw9dSCBJCNg6fO17zaqjrQGnapsBAV+TXQdl4Jo3y5G7/q70HnyFtCcqmCprvZYKMzI3+j25/MR/ldz087q254M3PTxaF8hmiSQpYaNP/pd0QzKrkiqFciNWUH5CTjtLio9l22khIOSb+05EG1AXFDrnRhJChOj7ToHixD54rQxGEOkVeeJfI1g7cT8K7zcKgSLlSdvthTP3N4U2YmDY2OtM2rVZMCYqn4ZHDNBtwBKWNmZtE1Em1gtVWjfvqtY4LKvC7eZ5VH/qvGwA6eUIoniXktbpydbHVWIpaqxBTbVtswUczybN6tve76wQUPgqYVHrNHbBESUf+i2Rh77mFPhmAqsIXEcgR3Bhwf2jkqVEFHAbIkUy8THC5jnEFgFSsUJopf2MskCQnH3OxRMJA+4pWM7gUlNL+/BZxgFkCdY75Ws6Y5g4JsSJIQZLq6Crx7lfQQqFHYZRblzGcB0LIzoqAR2SsXDxheCFtdC5A7lITJktPohrjETnsSdBLJK5K49YlpilYvhCgotLz8hdq+4uFU5RtgKcBiUyw1qmu2T/TT8nQ8ffKcmeIyYARYHTClIfk9Fn7LkPS27GkyV7B2RfSVmwwd7BY029uvsOmwDduHnSpjJOj5VfB37w2nowtgl+RxabakAMAIgSFPVyoBR2dqbsailQd73iTnFRjKJOkhG9zX3AhPBwQZy6N4okAZXut90nzq4lQk7Z9hAYDhBs7hQ7elygWDdmbLgRvK3KXg1YWSq56MW0TYsRq+bSFqGw0e5GVjVAUC/N753Sl4DR15hx3AywfkfPQxB3YLBlwMriuCrYb3iPyGvf5U7pKwGy5Ioq7WRd+ex/F/n8n7pAl820wKCd6iVH1oLxQnwWLBGIk1He/iyikAFYUdj+2iKAjIKoIJZIMUTWpx8JjEpfRsVWiQMpd4nLcvSGcDcS9nYsK2ibVmkXgleX4tUQL6QclBProIkr9RE8jHPin4xfCl5YA9p7YKh2UqoBaNUVz6PlsSLZqWeNOMjNvKh/bhSY21U5I+tM/zVvdGmAt8PcMRJt0t7ZZSTO0IkfksFjb7eAr6QvjoKRJYUpmbnwdZl88fOSmz5lGXI8dj9wJSEQYKZ72IIONusiM4GzSgge3ACghGDaHnUKinAJSRIWBDEMzrwZ64qNm7fFYuD0fJstx8ph5eLUJrZdsRrRdSxUJllxdY4hBixwbQM7zilR9FnEPbX9I0/qtwI8X9trO4uw/aANINCi28EUy+1WzrYJFi8iRnmlbRpphdUIuDUgalA7oqCVyrul0HHMv1ZEieiOXBMpu8mgLVB+CANcUgg2+vofdspnNeQbWWieeFDkvo84CxNcMzYTD2KrkEyLXHOdswgot55gbUCpJkZJPVYITYGWCZeX534QZKcp2/dZz4kvcvIWkeH97u9agRtSj97jeh0HkADl4JlksCkQ0DRa7thSEIQWKyiy4iRDyCHmHtYkuIjhSlUrGAPE5gmLB0MsHCyciIuzxevvHl3tPTaLxdyUzF16QBYmnlAlK2yhbpPO9JB073uJdI/cpeM6XEnbdugClxm8SYZO/pAMnnindOnv7R0xgeV0IbCYJWfuk+lzX5X83NnWWcQ8PCJgRIkJYiEbuo5pglFWTZQYSRJ+kmWxGNrZ9FtLmHbl6tRShZdLRWytE8quXsFr5XDvR71LjVWBamS9q1DI3Anq9sE9P6pNSkpVa42FRsMRJdHjgjbCpYsMT5u9SPWNtUP0ONS2biElnrIux8wbIx1aTDaADGU9CAOvQxSTXSesf2q9GBdxc3gnWZtsO3SMxbkiWku20NwwK4TrbhV510+LvOadzroAQqEScMkg08un/kDkK59wWUjIctLKgBTAcgY3nHJrANYGArqSUaZVApdCUpDhhSCutJeSX9kAAP/0SURBVHc5mJdk4tl/xMWdqRco/8eud4FSy+c6ZaBfIcKWtnefX4WWkTLf9FKRHkivkPkE6cX4hPCI2RdDQX3HLrk4JeXA7QdCkZ9bvCy20KrhsWOgg39u7Psyd+VhKWZHgxfXAwEo2X1IuoZvVyVNF8cWF5aJWzJ4/F2y74afkMzAdbqfYlkSXebF/KRMnfuyTJ//uhEnHh6tDEeURPvDk+XBYi1UULx5f0mFmTCBlHubGX1LWY6VI2JOs5/H7els+LFto/c1i5LGbanWV9wvos8cuROtGFQP7qPKIUot1kJ6QZoRt8Zd+fBLPxOVKYgSU35zU4go/26BtZ0NnvABRFstzF6WqbHnNn1xHxdHZyMgpSxOjgUtbg3YehIzb2yM2GhpIdhcj1gM9HVS8c5NXwjtn1qvhdlRW3vDYCRpKyn2LY+IPitBx5qzKmyh8cbhxf5rRH7yV0Xe+n4X/wGXjEplZE6hTOKC85k/FnnioUC5rNAG2wXqQ12JURI2pqmPyRQtUv6SC8jlc/p7yAESdThBrI5hV696gcsNFhIZVf7LCWPWoBJREkMAbjmwfqHuw4ecK04Yzp5yrmK1lhty5cr5cFenvoE1ZOLWzmG/CnvUBp28y0s5mTn3FcnPvqjrW7SpnAndxQW3CO4AdCR6pO/Qa+TQS/6GZAau17Uw3n2gMH/RyJLJM1/cMXX02JvoTHbp/pYxxTUMjgDJqxIQl6LPKQnEMwk7IUawx92uEf77zYA7vW7OloccaIpNI6E3dSRDc4UCTv2L+XmVs0dldvKsTI+fksnRp2Vi9CmZuPxE5DU9/rwU8lHR7Sk78WrIuOTFjC2BjhUjSlpp/rEvRpAOV4m0iDXJgzbyc6dasCdFxZZpabDGc0r/zp8W+eDfE7n7ddVZlgAU+ge/KvLx3xO5/77mxizZDKhjWuvUPxjuZtJqQFGfvBLudgNYsyC1sG7YDFir+/eFEyWQRqydpluEr6HbAqyDIHeuORldf4IPEwg3W2PKZ1yNsCgpB3IbbjdHrwte2Fr4VdijJhhJcuk7kp1+ThWr6EmA4pWbelZGn/ojufDIvzdSYTsDD1YLFD1IkiN3/R0L9gp5Eo0VrdcFmb38HbOuiRIIPTy2GwjcZFiIjh0SuN8sRgfgYnhjYYDlQShR0t4piWSXCxzr0dKw9XlhQmYmX5TpsVMyO3VGsnNXpJCflcViTsfCoq3XZi2hfR126f+Cu3m0BppPqjUHO7HMzYYjSfnnUS12+JqEAkpGjx//ZZGf+GtOEa8GkEMvPC3yxQ+LfOFDQZyPVmuH0jjeIeMZVyCC5ebmNxIlKO24EPUPOwuZzQACqT24ypuGsZzPuiwwYRYW2wbK2+ky/hCnJQxzsyJXLrh4JdUClx2CwGJVUg6IQ6x3aPNtgCdKPGoCpt5L+UlTluLhLE+I4TF1/ity8bHfkpmL3zCXldZGm64BGUn33yD7b/456Tlwj66F/cF7G0EdCepKzJJifsLax8OjFUHskA4LVly+IzOvVfnVOY1VSTR0TgdECb+XAxJmL7ha7GRAgOQWJmVu6qxZkBSy01IsLli/l2LPOHeJHaxw7FHYvPNzb/egrfXit3g0GcQtOXRc5DXvEHn/XxV59duDmAwV5jUK9ZlnRb76SZEvfkQV1Rm/hm8GxCWZGN1IkgCsvNJdLubKZq1j6FfcV3r6wl14eD7y1nKL9SXlPob7zQGXOrocS0UX0BWypFoQE2ZqTGQ+xEoVQob4JFHETJPhiRKPmtDenpTM4M0yeOLd0qU/yRwTh5XlohQXRmXmwjdk7LmPyeSLn5Ms2WJamlAg1kJSuodfIoPH3iFdw7cZeRIK3YwsbTAxWy5/VxXJGk3NPDy2CJAkxCqJdL+BKFkqmMKsf7kXy2BxKcwUtBykUE5GZtbx2G7oOlXMSW5+QrLzV4wsWSwQGFT72gvUmwTtt/1taBYILUiU7KzRtWL/thvOmqRyMGePXQiU75HDInfeK/LOnxJ564+7lKhhCulakDGELDhf/qjIY/dLawV41TmFst+S1i4hgHjCdSSsrFj+oLBDYPH7pqDrNfeALGmSW3DTQCDbg0e1HXqDF9YAmYIUv8R4gTSpBsSEwd2JoL7lGBzROaHPw0VtG+BXYY+aQPrcrqFbZfi698rQyfdI7/67LfWv7ujBJ8KAdUle5q98T8af/4RMnv60/v6ILBWi/NtbA7gS9Ox/mfQfeYNLHRwRswQT9WL2ikyd/bIU5i8ZOeTh0WpoVwGMmBEdETEMsCpZJkinKtTmWrEWvKdCznIEUULsjzgSpjWAy0jwax3YzHe3F44kyWcnVQYZs3gk4WSXRzNAzJBEqkfSXYNNvZLpfp2D2yNIRmKHzRnnUhb8EQaVc1jnkum+0D5o1JXK0J+9Ma6SHrseKOK33C3y7p91aYRJJ1wpJgaWELjhkA3n1OPh2UO2A8wr4qlYBpdWt7rWstKOKO5hawEyDv2wE8mNRgIrGIKrDu4LXiiDBWa9EE58hAELnqkrOk7K9CfaeOSQyP7Dru23AZ4o8agLnckBGTzxLhm58ael7/BrJdl9OCASogkThPP87BkZP/1JGX3qD2R29EEpZscCU/7WBDFKeg++SgauebPW8WAkIWRE0Pijej3ms+B4tCTa2jpUyE+a5UcYmJ+QIQRsLVek+ZtsG0tLRZUdyqUHTrL13ol0SxMlTgmKIwjc3I5awVrwsL4q0GfEI8ktjIuLQRMm/a0F/dmu8kmnWdahGBIIuDNBQODSlbFxRL9HY6+IFwyM6MHR2ZmR7t4D0jd0sqlXT/8RSaZ6g6e2CLRZdtK0YdzHWeXwPqQXbR3WB427jkuXjhnmmcceBkoiLgekEH7bB0RuJC2rKqhxQJ5+5JsuuCtpWluBmDCipOCsXsLkfeacWU+1wGqB5QvKuqUFDtkrcYeB8Dn/vMjppzZ3vaAXLlMQWqFBY7VNuFpR+ODADUunfYeCvisDgXCxyiHWSyUgl0GqTIeEZiAODM8YOhC8sPUIqZ2HR3VASO4eeakcvO0X5dBtv2TpgLHCqLTY4Z4yN/qQXPj+v5Gx5z4ki7kxXUdblyxJZPZJ36FXy+Cxt6niQKDKkPrpRF8qzMrsxW9LceEyL7jXPTxaCJCZnDpHmXQv6zxcRJkuM5+AZEDJNlKzbGizh3d0JCShQn1rpwYG4fPSTN3buRBKghdrRYtOeUiSfHZa+6+ypRvtwCl2Itkt6a4h6e47IL0DR2Vg3w0qp9x89eLvblUWURrD4TKw2ODw8PDwaDp0rdmt6w0xMV73bhfo9e43qFBawdKolA3n8e+6YKCNBvIBij2uNOwrBD+9euXDr4LKFVEkCUp3EguNFjhooYyUlUCuYeC9Zx8V+Wd/Q+Qf/pTIr32g/usf/KTI//VLrp/KLS9oF6xWyIjTqpmCcL/BTYy+KwftNHpB5NzzwQsxgJQipklY8Fesd8h4U4kgbCI8UeKxaXQm+6T30Gvk2Kt+XQaOvkk60wTcid+w7IQ6Nynjpz4uZ7/7/5fZi9+SpWKLmAmGINF1UPoO3is9I3cFZFA4slPPWgyWpYK3KvFoPaC8xlp+qACEm0a5682KLAfxSRB0yhkBAiCHB4ltFRCLw4KVBn+HQ8sfQSBVAu1lbVPWbtsJylTIzUgxN6uynwqwMbWH4MIaoWfgqAyO3CB9Qyekq++gkSWQIe1lvtj83YmrlSdCKoJWb6Fh0YLYYY1DZ/oObTkYyVtR0d7B/UbdyIrznr8k8kM/5wK/xq2/06p0PvwNVcIfCCco6gVkyPhlvffXXVri3/o/Rf7Zr4r87x8U+Z/fL/K33yvyt8quv6ev///+ulOaNxD2WgcjBLoxvwte87B2sfglKlu1AoEUBjLRHDoW736DxUyl8Uc8nfHRcFcxAsbu0wuycJvgiRKPzUOVi45El2T6rpX9N3/Qru59d+jcDmEZ1wDFYqk4K/MTj8vlJ/9Qxp79kGSnngvebS1AjiR7Dsvg8XdLsutAJFlCYNeFiSckP0cgKA+P1gLjtjORNhcc24jLYAr/UlFlGQJ9rtnc9PWojDhYpxD7JMpKpRVAHCHqU04AXUUgZKP8h7WLCaSV6mduPQ0UxPV+zoIn/J6Ee4x3fYEombV+K3elWkWbmfdnekakZ+CIyt4DNjawKoE84f6uX8vbhPagBB7WTtYS4a1BH0a3/96FrTUt2DaM90gCkDIzL31/tiAqrEbadzs+eDUn98SFeOOPiLzngy7IZdRYZe9ASf3Bd11Qzc0Aa4dHvy3yJ/9O5F/9msi//V/d7/d9ROR7Xxd55lGRF58RuXjGWRHgRlF+EYMCkiSs/a/urxX6cC+BpoAkIU5RVB9vN5IZF9D14PHghTKQwYYxUSkLE4TKtF6kCC4H7j1D+x1ptE3wRIlHg4DZekLSfSdl4MgbZd8NPyH917xJEmnyXsdP8uXFrGSnnpbJM1+Qsec+LNPnv6prPBOmtTa09kS3dA/fLl377tC1qzt4dT0I5JqbeV4K8xd0XWggi+/h0QC4UzeCumbs941wwiTxSCAX7BUEzKWiXeXxSex+HZAv3K91txMjSWJIB1u/2jpM6Y1CrAKlcApU49YsUyTtfhH31KJEtTnfgyBxhJfrxzBAmhE4kgCSxB5x9W9RoaxFYX0QJ8iiVO9ZxdoGafD7RjC8GzlnGgPKG1VmNyc9UdKC0HGGpWTUGm39Zmthq423GgFZQgrh1/+wc8PBLSFqvKKonn5S5MmH2QSDF6sE85JYHA9+ReSjvy3yif8m8rVPOWLkiQdd0FjcJXDtIfYIJEitz/CIBuM4rXpGEouSFpWtLIbOIZEjJ5z7VDkYF1gfccWNjUtn3ThCRlsLyJED14j0DuofUWty89G6kq3HjkWia7/F9Bi+9kdl8Pg7JDNwo2XLiRvobGD52bNGkoyd+phMnr1P8nPnZcVMxlsDKFK4FfUdeo0kMtFWJaRDLsxflOVildGePTy2ECh2EBvOTDlsTjolu6QMmOWXzkN3GmcvrQHCaafFPXEnQq0Jd3KNkBy+WSNcO3ekqDUKggnLgeg6NpooWVWwo+5JmcPLQ5/hQkW/RX2f+uJWk0r3uf7zqAM6XiyuDSRa8FIZ3LjYm1YIjsiL3vcZ363WLi5OUXiZmd7MLSNdPVoKtoZX2IOWl9gHgj92MlBKIUuIW3LLy1SR7A/eKAPK6ZWLIk8/LDI/7QZwNYD0uHJe5JufEfnc/xD54odFHvm2swzZ4DqzC0EzbfdAYSynM86qJGpzaQWY+42OxbAYIsSwIe7I2ec2kiAlsP5ffNEFf13b5tSZ+CTEQOnuDV7cHsSvKh4edaK9Iy3d+26XkRt/Soav+zGzxOhM9evYjzcVJ2UwaYQvP/67MvXiF2Rh6mkLkupWru1HW1tCevbdJen+k5FWJZS3sHBJirmQwEQeHtsMFOTOJERJQsfzxg3YrBGW8leVAX5aIFezkFo/DxFMCeSKu0actcV2A5KHK4rIoB5x/u3UzN63OobX07n2aBs1SMDifgTXjUJsmenDIPhuVJ3JWpNM9WjfxbtI1gVrptYdD40CVWT8R5OOdAXZpIo2/vYa3Al/tCWWEUjBOtMqoMzRawFWCdqfRrp6tBYgSqLnIX3n9oCN+9iOBHPq5rtEXvVWkWtvcQp1GLAqOXtK5IIqo9XMNWKQcML/7S+K/Nl/dC43xJBo0L4WCbotquu2HFrXqOpi5dA/LHLTnSK33tO8CwLs+tsdWQBp0qro6nVWHwR2LQdjBgKEVNWMq/IxxN+8jmtYefBcxjeZbiBKiF+zjfBEiUcT0Sad6WEZOvEuOXzn35aeA6/Qv4d0zkebtwMEJ6wyLj/1+3L58f8qc1cekqXixpSl2wKdvJ3pQckM3CydqaHgxfXA/Ya0x1weHq0GIzc6M9KeiLYCIUOKEyrdiS9pgzdscgp3L6wRWkbCCcWyzslohcwJ2MTliITOe9Ytp/QFr5Wh0QqxO7mOInfc6WnUWkpZXPDd6DUTgoQ4Us6SprGgieKIp92DNmtHa8OIgWHEo46/PUmU2HyJFjPd+qLzMnSMbw8Yt67cUf3pLUpaEW49jJmHXNp3WNqti7+1k0F9X/oakZe9zsVxCAMWIFMqi5KOtlKqYPYLUrp+83PO3YYAm3FthfUVBA2KbE+/SN+gSL/KxRAJ6y59jfctzkRZ//AnFjK2ToT33ZaDMdQeURbcYe7UNv+H/1bkN36vedc/1vb/+X8gcuCoa+dWBRl5GHtHr3ftVg7cb4hfA9lWPpaweMLlBhcuPrcW3It4PIyfKBJwi9DCre+xW4AwT+ySa17292T/zT8nmYEbdA5UFqJREuaufE8uPvaf5MozfxKk3W0NpPuOW9rgMEWFzZggtT7zjUergj2IAKztURuwCkykCba4JPo7lg0bFHa9SRvxSVAUg5daEZUIDJOJdB5jGRAHi99hgkBEbe05gYtSA2DWIDF+vU6Zi1pHOflGKAlXQFECzZXI6tMMQOToFfy1m0EfdFhbRolTy7KytGjXXoORDrbGhI8EHaWytFiQYrFMSN5GYDUaJ58wJ5d0PfFoLTD/oqwkDbp/mZUeBHLMurrjAElx010it71CGyFiDSIY63M/EEvTG0dKYn1y/30iX/14eAaSckCA3HmvS1v8d/8fkX/yByL/74dF/o1+/99+wl38/s//TOTv/KZTfMsz21Dm/kGtR5foQhq86LGjwDjA+gXSpHz+MeYgQkbPOeuRtWBPvKzvEci1WLamMi7I8rTNbjfAj0qPqyCoam7mtMyPPaZraWOFOhMmEz0ycPQtcuDWvyyDJ95tf1cCZElh/pJMvPBZufjYb8nMhW/qa9svpJAu2FnHhCtXtCVWMB4erYm2Ne43G7cBIxdUgTFlWwUrFwRvPfieud0kKqQp3GYsFhZkkZgrUcKx1oOAtO0WRykc1NXFdWG+Ryh92mYoUI0gSriH3YvT9hAYCaFKaJQVDLJw/Kk3QXjD+96jdrAPRLUlBCMWTS5F894C+761S6TyiuvNohGZrQK3FpROuDfCDkJajNzxcEQ2wakdyRWxRuse4NLfx62NOwzMLdwTTt7srDbCULIq4dRe51wo2DTIkPPo/SITV9zfYSBN600vFfmr/1jk7/0Lkf/p74m84T0iN+pruGAQs4JydPe5q2RpQtBPsu2FrQVX14iIdaKloO2CLBHVPnsRkHUHgzTB5YdvtBXuN7h/lWe1YVxeetEReWvlM+5h99TxlNr++GnhO4HHHsSKZCefkfHnPymjT/+RXHn6Ty3ORpiCVD9UOUsNSve+l8rwte+VkZt/TtJ91waBXqPhXFmuyOzl78qVZ/7UrvzcuQaXrTYQb6Uz2a8CVbh/P4FcsSrx8GhFoLwkEl3SHiG4OOVOFRizJAmPI0Bg0/b2pLketDKKxawjfSIEm3ZIXK0DMTviADEBMRQdQHU1O9BmQTBdO/mMEGrpP8pL9qJwaF21PLGinBf0GgZTrjGDjxD0GRNm8t9ChMBWwFJNQyJFtEtpnYlKPV4TWKcaMKaZV5CmscTXUl4W8xyE+DnUMtB97Cp5HKlvu9hNjszeRX1HHIv9h0X2HQheKAMn97g+FHSeRR0YkKL1yYdEzj0XHrAVOQEiBFLkA39d5JVvFrnxJc5KZEAVZCxCsBYJmzd818hHOiayc1oDrOMp3VczEQe5tN+CyvZYSkS15V5DQmXAYR17uN9gVbIWrMm01fNPOCultWs0FiZndLwxLtfOR8YKqa9HjogkPVHi0SIozF+W2dHvysyFb8js5Qdk4vQnZey5j5jry2J+Sj/RuE2FIKiZwZtk6Pg7ZeSGD0jfwVdLIq0LbYRgYlAhyAK9jj1qZRt//s9lbuz7srhN7i0dKJmJnkiSB3JnRYUpD49WBQIlbjPmUrIBJaV/0UiSMJ9uIw50U4xSKLYfrg5YlDgFNXwNox1Qjsy/vQJc0Nroz2EFYoL4JhXiJTLWGLkTQZS0YwWT0Cus76qDxVrYlGIJEdO4fWEnw42faFcm5g+ubHvNCoE2MculCHIR0DalwMP1wizgIHYbcHjilG0Inqi5xbqyqDL+fLAu+jnQKigRyHFOf8RuIv39riItUU77hpxiGQYUek7tUVSjlPvzp53SOoO8HwLiUNz5WpG3vE/kpa92sSM2sf+0LFirOEAyBT1kHBlRom2Jch+xP+850GZYDhFcOKzdiI1jY2vCkXaAdsTCiXFX7pJDTJJDxxwBV068bANaVcL12EIsL+VkbvQhu4rZy5aSl9S8Y899WMZPfVRmL33b0t020lwRZSORGZGhk++Rfdf/uPQdeZ2ke4+rgBJ/Oo1LEGUbP/UJvf5cZi9q2eYumKC0lWhr59QpFas0eXi0OgjEuhp7Yz2cP3felP+N8wvXjXh3le0GJEChMKdC8ULk2mWCNdYkVVrF8Lm42B5YuS0WsiaI1wsUxquCfASRQRns5DQSWj4tY3gpgSp71ib1rZummGr5LMhvBCj5XlEh3RiKs0JYVvkwL8V8iwQl30LYWI0kHbRtGO/aNoz5etsGizHnXrd5ogS4tY35FTHPtZxYCEHC7rX+bGXYem7uN9GqDWOkmNd9YRE3gF2yQrEfYQVBrIgwMEZR7LMQJSF7IfvMi0+LTIyGW5OguOJa88q3iJy8xT1vN4Ogs1jIhFXTFPx5ZyXh5/4qSGXMGOkd0PYrm3+0GWmqCQ5ccr9hnEGc8Hq5HAHZgnVKV7cjYbYZnijZ42CTz02/INPnvyrZqefWCBorRphMX/iGXH7yj2Tyxc9LYf6CKU4NhS64PftfJgdu+aCRJun+66W9UydHjIgPlhfnZUbLfPnJP5CJFz4tRYgc8wFvkY2PjTpms/bwaAUgVJqCF7IVQEpi1RAW/M6d3JEWuFXdbpw1SX5hyk4QoywncJfAr91ckKqAEUsoUBFz2xQoLAfqVqBWzOrAiJIIpY+2h6Di5DQKyLHtlmEgHOY+oIKKO8Wvfc1E6S+gbKiyGIVGy5DWhe5/9ncz4MZJ7fdnHrjgyNGEAOOxWJjbxNjYmXCWT1iehe/ptMWyjqd8bqa+dtE+Y84sbYJoKQdzi/6MdrMjHlFectlJnQvRhKbH1oK10eKU6LoePd50vBC3qsAa27jDv22HLfoRMqcta/o/9vHyscrfjOFzz7tYEmHgZJ+Utdfd5p7TSJTK3ej7bgaQTsRUCdNDGDOz0yJzM9pujSFmdwWQoYhTggtYubsM6zKuX5fPOrclANEEMTd5ZT1RwjiAdDl2AwJq8OL2ImJWeewJ6AK5vLggY8/+D1mY+IH9vgH6mfzsC5Z15sL3/61+7nFedO81EInMftl3/fvl8Ev/pvQfeo1udAic8Qsnwkp+9kUZe+5DcvZ7/49kp0/JCqewLQAz3e3Yft86D484EKfEUgWHuJ2sLDuywWV4WD/nEUKJPRCnrG8nKHMuO6XK/OwGkmctTMGlDaqsBwFdjViJsSQzhTg/Y6eWta6VCPF5LTdkS5TShxLgyqHCRCR07bQyRq+huDtY/JYYq5AwUC6sdAqm2IYrGtSj0UG33XNxa2q8cEovcX8OCtAb6oFZlSSwMgxvcyu/KmfZ2cuqr2ycU7sVjihhfkWLmyiszBkXaLM2sgMitKjz3H23MW1q60Kq29a4KEAyMlfzkCV2SOOx3WBtTCR7tf9U9oo5qDISPTtta9ieB/MNV5LxS6KNErxYhv1HVAk+6mKhNBqsl8QDQbkOkUO2BQQQHd4fvn1ClKDsE9MlzPpmr4KDGSyaTtwSPk5otwsvOJIJkOVmesK536yV0XC1wa3r6HX6e2u4dnmiZA+DYKNTZ78k8+OPyVIBoT4aS4tZmRt7xMiSS4//rgVXrVuijADkSGbwRjlw6y8YYZLqO6avVWYUKdvC+ONy9rv/VEaf/mMpzJ3XV5srhJLRZqkwq3M/3MLGXHPYrD08WhwWcNEUmXKpgFNTLEoY4+vnE6bpKBObiZFRCTzRomDUqDghBCMA5xbGTZmJWgtwm+tMqjJUI9lDXBfnZhGjEKvSlp0f05/5qpU3yp2du+IIiBgXgo6OwHohpu2dxQ9Ke/QWv7S0pM9CwazeTYi6oRzm5jlJb7B1oSG8TQHPhmCodTysQ0Sf6U3tvlhQ8Xs9IPsTpFtbW3S/8IxCYV4WZkZtjOgr7o0aUVL0FmYvb649tgCOjMzEjlfqQHvkdc5C4NXSLozHYn7ByJZGwc2fpJYbhTtmTOozcwsT1hc2durCio3rhblRqwt961E/WJeTqS5x1l1Rfbdi657ru8ngterBms76xx6D/FnLeN0WYLFBFhEU0LBgm7iSoLASSyIMZDNB+Y2ZC/VD75nUPZj1oSn3rwO4Gg2MiOg42kC40V7E1CDdbRSxtFfBOMPqqGdA/wjpS9xs5qe1DXXPwqKEtMDlB1lkVSKLU1gGnW1Ca5TCY1uAxUPX8G3SPXSbdKT6Ny4Ia6EDm0wuuZkXZPLFz8mlx39HZi/fbwFWGwnifiR7jkj/kTfIoTv+mv58vSQyurjHCNBWtsUFyc+esTTCl5/8fZm9pGULs5BpEKj3YgGhJlxZ6Ej0WlYcD49Wh3Oh2Wgab8LgUuD7X6Y8ctIa58PfCJRObCEcnPJUGShbCL+5+XEz59e7uDdCgBKUTHH6WBtRsqoQx1iVaNkJ9rgwe8ncLRxhEw0TurNabi07ilIUuWLWJMkuLQMkbEzba18amcMJXaTw6SxDnKIZT5SDklJI2+Lq0HAFXcvp2jS8vE6Zrj8II+M7Lqgo9cPiw6XGjx43UWBOMC5Iux1FonFfG9e5KSM5alWMHUHivsuF6wfEWiu7EJRIBwgT+jgK9C/uN1nGl86d2D5gbVosuDZYwKIjfq7XA8qcTPdJhx3WRJcb10QU5uz8FXNHq2VeMO+p79zUecnOjUne6uKJks2AyEwJ1nXtv+h5yBBivi9Y+9N/1WXCcXsi6+DcNH12RefjjI3FbQcxSGYiSB/aASICkqS8TVBUiV2C0h+1jpCBpLs3+KMJoEwxfbXlgChBUafOYXsGhNILT4u530Ts1XsS6JBYgpABJxnilj056sYo1iSMt7FL+mJZ+3Vpmx8+7qyM4nTSLURrlMJjW0DGlnTvCRm69r0ydPxdkum/TsdlvNKAOTWBXWfOf03GTn1UJs/eZ+4vlTeY6oFlSSKzT3oPvEKGr/sxGTz2TrM0qXTyi4BSmD8vMxe/qWX7mMVVgdhpBgoLF6WYHQ/ioqwH5e9MD0mn1sHDo9WBmTLuN2GKP0pduZKP4kNMD0eUNA+mGKsgi2K+MDtqigRKoQV9LJVJhRSUR8gIPofgiuJkn4kUYFwgWlOC8GevcTO2E/KKZIUrF+WlTJA9/O6sMFy5zGWAcqvQbeWenzCiJ07RwpIkkeo2JSAOZi1jp/jEn4kWQHFjsTKqkmcEiCqozpqlZGFBAFLKOC7zKKX2mYXgM3Go3RKIUsYRGfQ1/WpjwMrgxibkhhFqQd+TMSgUKojH9TXjBQKIe1k/6L1Rnqgvp85ZO/HHkiZcKUIpgyRJpnttD4jG2rExZpYEtC9jgfa+Om6vjm1XJupHH1g9tRxFrBr18/ncdBX9sb2AtEsku21cxsERQdPWLkaY6NjjNQenpEJGuDmjbaGfsYw5NY61amByiM5z5lulcYOrXGmMuHEyZf1mZQ/68+p8sjk/af1uRI+uDfShc4Wb1/E8v6bOHjWDeaj7mbMWjN+j3Pyet/FWIt3oH9f+rt/4DOsOfcTcK/WZrUP6umU/CpEDtxQo7uYOciV4oQy4RXSr4gkBEEZI4ELCPUprz14HhFLvoCNLwizhWG9efEbkynlvVbIWjC2yI5FGOoxYI05Jyd2GoK5YlKyDfr+nz6WcjrFA3Gp4omSPA2GgZ//dMnTte2To5A/r73dJZyrCbGoNFgszZrUx8fwnjJCYH/+Bbhb1mxKHAeuSnpG7rFxDJyjbPbr5YaVRoWz5KSsbGXsmX/ysLFA2zCMbtAlwEkHgW8sQFCKgtusmnew6aFl9PDxaHQiTtbjRlE6Im02UAJQLhNGsKkYIqCgXKPVZVSxNWeIKCBKncEI2xFs7EI8lkexRhbZff699M6b+kBBJvUel7yNkF0zAdgoxhAlkA+UsETvUi/pQz7j10xS3VK/FlTFLkRigtNOnKHqVlHaUT3PjQPE0BZWyBeXTa0Hb2xFVo6YUrI1LYlYaEUqk9UFNay5xb7ReYYJ8AEgKIw1ox1LfUz6UTi1/nv6PtD5q11vTblH3d8SEu6+2Q6mPgvobUaSKVFxAc6yzGFuOFIgXr2xs5GftWa59HaEGaVIa2yVLBdr+qoKm3ykp4MTfQbEuETutCgg72sRcWSrs3yid9PHVua594OZL0B/BXG8mSQJsDqkMksoMGNET25/aF25s4g7FWHRlL/Vl6bJxRT/rWMXajHnviEfXd0ZcqqIePYY9qgHrI4SlkcUV1kra3pElpXWONZB1Oug3WwPot1K/jgXr4LJe9DuZ4aJTuW8J8qp4Tlx2WUXCgNUkCixuDfW4M5BWGIuVzYAxbvtB43SEpoExg6sRCnsiRM6hHriRnH46RNlvUUCEEXw2JmZbQ8AYu+ZaFwC4HMTCIbYLhElO5Z1SvJISkEGJc0I8nBaCJ0o8DKmeo5Z1Zv9NPyu9B18pia6RCgI2G8yiZKeelbFTfy6jT/2xzI89KsXchL3eSKR6j2nZ3i37b/6fXNky+7VsLF7RAheWL7np0zL+/Mfl8lN/YPFVijliFmzypIaNsTAjCxNPSDE7xgvu9TXoTA1Ksvug/fTw2AmAJDHT+ApKDEDw5LMohVsGFUIxry+dws9NnZOZiRdkdvJFmZ+5oAJtyYokXllEgMYSJN09bEpbJWU2Cua2o4K4EREV7mHCdFB2lN2ZyTNW9vmZi6vlrqDkUm6elcr010BQYYLeY31VuYwQUrgtjasMo22r7To7ddaUOdwBXNuuF7AgHVAkKc9GE3dV4gVFgu9UKRjrPSpZwHAvlEiUFcpHWU1xCSwP6P8ohaVdFQRX1ri2wGpF769K05zd/7wpSu7U2GUJumrxEQpHUFWlXAfgnrSvWRno+JgNxgdje25ax7Y+HyuKcGXMKeiQJ7zfqqAdmHepdJ/2A3JF/DpDPbEMok2Y37QHY5I5g+VG2HhsBpzC3a+XltuI5Erro456lX/MCkv7jf6j3K4/z1j/UidnbaJyUtlYok5YSC1ZbKPm1283A2LOuVZWt69Z2xcXtH8mbJyV+q3kYkM8J7MmK+sz1gX6qxlBpquDlmfiisiZ51wGkTAQnPTQcfczbE2CGIBAiSKpyYazGcsJLFbIcMI9osZ1ldvEloB2QOEn3gY/w9qFujz9fZELL8LgBy+2KBizxFXJEoemyWVlHB2/QWTk0EarEOKSMEa5sICamVo/n0jJPHzQXS2Eyru4x56BWXDsf5nFBhm5/gPSmd5XkZAAS4Vpmb34LTn7wD+VqTNftECvlRSWWkE8le59d8iRl/192Xf9j0mq57AJvfFlg9SYlZmL35ZzD/2mla2wQPC7+suG//r8+OOSn3nBYraEIdVzRJJWvlZNnerhsR7MJVOoqzhtcm431SgNrQWUNVxXMpkhlRf77e/60SbEo0j3jGi7Qbg0ry1MydS+6dJn1ULuUCbqibJQPblSHey0PSAELPtOWZkQfUoEQFzWobWAILHYL4ytOtoTAoNYHVHrO8T/6glzff2FElxJgYUIoN3TXUPW7s0cG8Ap1wvS6rEtIFZTmUFHLtZzql0RtHPj25r5lunep+XuCda95gKLGtw/mDse9YN+Mws8W//irUo2A9YbyNtq42g1HFgJ4Aby1MNOGS4H6093nyr9t4e7MzAXsZ5I6joeNS+JJUFsiahgr3FAEea737nPkSVhKXWXdE1lXS0jobYVuCnd+FJn4RA175/7gV6POSuJVgeHMQUdo/xsNg4cdZmSIJnKgeXTlQsiWJXMl8W47O136YUtGGzroBm7lceOhgqr6SGzLjn28n9kcUIITFoJtlnkJ2X0yT+Qi4/9J5kbfVjXvUYLbgjn3TJ83fvkyMt+TfoOv146kpXLxgK8mB2X0af/SC794L/I3KUHrLw1Q+8D8TJ15guRhAtuN12Dt0iq+5rgFQ+P1geuNCgwlcyUTWnHiiAms0crAmUVkgHlNdWtgk8DULLy6Ordb23SDIXYhP1kt3T3HjSBv1KMhzBAZhhZYif5jQCWH44kSfeoApnQcVPu0mJMCa4hi/prdcIvynMy3WNkVrVk0AbYM8OJDOoPUUIw3nq7ClKimpN+xkame8QUbEtV2gQFvgTajbHd0bD+bRYYNwmdLzqWdczUM5ajQHvTt0baNQGsj129B5ylkP7eTDjSOq3jdQst9nYpyFAGOZfKDDVw/VsPI2iXinZtAIp/6WoWIEm+/039+XTwQhlQVokZcfxGBlfw4hqwGKa73Wl+FCFw+YzIuVMiMxPBCzUAhfjZx0Qe/Eq4+w7r6eyky7yzFUp8tSA1LVY4R68PT3cLsLSBALpfr50Qq4SYKrhRNRu9AyIHj4kMhYQfgFQaveCsScrHA9/DRaxF0gKX4ImSvQJdqOfHvq8K/iX9NX4xMpPqZI90Dd0qB2//Rdl3w/sl039DRcHGnWzNyOzl78rlJ39Pxp79sBTmdUI0ErqodyS6pWvwZtl/88/JyA0/KZkByhY/lB2RM61le1AuP/1HcuXpP7G20HfcB6oAsU+mz3/FxTyJsCYhOG5Gy0YwWg+PnQLmD24PTqmLBmSAnZJXIFRaCUY2pPok07PfFJ26lfAQQCxBQnT1OSKjEtFUC2hnyku5eUa95cYFJAVBpPfinpuBEU7JjBEA6W6nfLigiZ323lo4l6NF/aUyseBAjJJOrWufEU96w+D16gEpE+ca49q03wKZ13V/vbcjSirvG8yRdNegESbJVE/d/RcF7oc7C8RDGkIm0foWjJTZxk/vAXNda4Tyyj3SqgxbGzfFUkWhYwULKjfucduDkGks+UXbMPa7+w65ubXJueqhYL3SOZLR9syY9V998z4K9BlEdkrnOW6OGzCryiBK9Ed/W+T0U/VZZESBde6p74l8/k9FHvmWKuoRFi1krLnhDpGBYSZL8OIasC51devnVEENy1QCUK6f+r6zoKiFzOB7jz8o8oU/UwV5LPy71ANyO2bd3hbQLpBMt97j2jBsvrMXXDzj+vjbX3TZXOoF9R89L3JJ7xdmGVQJlBfXqr5BfIODF8uAmxDBVBs5DsMA4XbkhIvxUg6ef/EFR9pg4VIC5d93yBEsDZyjjUDHryuC3z12KQg+N3/lYZk4/UmzhOhM9Koiz6lq3GBs03Gb0MVfN4DMiPu8DuRFi/MRP4lX9HmL+QkLdrqUn9Ix3yGJrv32s1GgbMQA4b6QEvxdyI7qWsMCEL3gUral/KQUFy5ZXVAOO5OqPFUQSpaLC7Iw+aSMP//nkps9o88pNx90p6wDx94qvQfukc40KY09dgqIQUBQxPDTYhWSdXwgCCF08XezwAk8PvhRMStQvlCa7dS90WSF1n15sRCYfIfPofb2pAnxLgVqiNBVIyxzQFRARt0s7Rl1NrcTYjNWXhQpBNrGKx+skx12X7MqsT4pWTXUJ/hBtlBWs35RAZwMO5shYIzcCsqI5QdrZCWyPAxGYqT7XLnIGISrlvYN6zrZOlyMkPX9WMp2Ur1C7MrKfS0eiM2DatuReVrKVBJxAmj377QhZdYuVt7q+4k02tSnWquX1bGRtOfyvFqfuR6u/IwJI9G6hm09cO5f1c/HYn5W5znzbuM44D7c3yyFqu636sF4xPoFFz6eRRmW6xiPfJfxldY2SBsB2iZLunaFxWqxZ+pnra3MIqT2RYV74L7FfehT/rb+lJC1q0pQB+5FZp1M97D1qcUVCu5fDZaXyYzkMiBpgYJXV+ECDJO2OsQMvkYQw8Oy8ujcKYeNG90fqUO1sCxABCcOsT6m/ow/y06mfVZte5TD9RtxtYIU1dpjrt/qn4PcL5HI2PoMGYolHPfnvXU4f1qV6C+564L+ThwRLA8gJJIqS+h9agbxPsYvq2L+BZGvfUrk8e+6U/owooHn3PASkde+y1mVhIF2hUA5e8pZjZDythzcG4sPfhKkc+iA+14cUIgf/rrIVz8p8swjLDrBG2WgDSAiXvY6d+9ayE5cOJ78nsjls8ELawBpAEHERVvXA+rIfSAYxi+GW8RwGFDKOEQ2Fywi+E619UBWwLXpAR0j3/q8s7Yg205fjZavdAcEyA8ecPeIKus11wVuMTHWd9yHcUodaINKfV0OPs/eTTlOP+nuVwJlwBJnTMfwWgslLJrueJXIS/RqZirqOuCJkl0OS+c7d17GnvuIZYLBwoONOZnZLx3JvuBTMdAB35nqt+CkECYQCsvFOVWocnrzGOFG31ssTNuzcclhgcVKBTKhUYQJG2Cn1iHZfcgIE0gPLD3IcBOnCPAeli/5ubNmJaIz2qxUcJthsy8HKYCz08/J1Nn7zFomPCWwCmx9J2T42h+xny62i8dOAYITChonhShCURdzp9lA8EbxCXs+VzJIDxs2VjcFnaOWiUMFYX7fCOabc19plPl5HFFiwqjWFwFfRdPg1RjoemACsZYNJQ9lPpUeMEGWfuW9ZsEpbSkTljGZd4qOEzLiy67v6ucYe3zX+pdyYy6e7jfFoxH9bM/QMjklD+uPwAIktJ/B+nI5xbzflCAsAVb7nzbX8ultHOm8On/4jnOHqI3UQzmyMupP7m83DymnKUBWL1Ve9RlkIcJyyOaHKUQbwXesTswf/WltYPfn3fXPcPeH6AjurwpsQvvGXNT4vn23MlwbMjZcZim+a65Kwff1KfZzI3i+Ky99BzlDGRgfBBilP1Cqaa9qy7KKFStL5HqHsq7lbcTYCwP3dWOxNF+oQ6VnlfW3lhGChPmNOxWxPVDim0WUANcf2m70ZecqAbZadr1vxK35rpXf+tO5OlIH1qmk9iV1cfO91nWKcUv9dIzoPTf2Z4+9vjpnN4MVKx/l3Pgcdzlrm+qAhZb1TcT9OnUu87O+Mb6KUr+VXJqYT/SD3bN036jb6/tuHdD+TpBJTNdo1kJbp7XPgvJtuAEKISTGQ18TeeEpkfMviJx5xgWyRDG+fM7Fa8jicqJ9WCoLY6lUJoBLDxlCiO+Bew33fPgbIt/4jHNpgdiI2K/NdeTlbxS587XR1iKA56Hsv6D3p3xh98upzF+KK8F+DRlAHA9tR/s+Cj/KNeV85lFXRsgcAp7GuaXwfVLC3vU6RxDwd7VoNlECsLbBMoY+I2hu2T5hwAIEsgprEAgl3Erof2Lj6Hq1rk68Tp+P6/2wMnr8Aec6BUlC32KFhPWPuUrVsP4yZOg3SClIOcZMOSBP6KuM1gnLE9qIv+lP+oj2fP4JkScecmNh+EBtpM9a8B3GAnVkbJUAgQJRgrvVWvCsO+8VufnOaIuYbUKbLlRhM8xjV2BFigtXZOrcX8joU39o2VpQSLoGb5TB4++0qyqyJAAEA5leSLlLgNT87ItGTIQpOWuBUA7RMnTtj0jv/rsl2XONbjg6URsIyrBUnJWJ5z+uZbtfcjOn7W9bAOKgiwTuMgPH3y59B1+l5Tyyvmz6fSxISIE8cfpTZilTDoQfLEiI67Lvuvfp7z7bjcfOAxYB+dyMykHn9XeIxvVbA+OcEzTiZUQporWC7DW5LClXN54oQjaY24kKpJb1YzGrnwusADZsW7rZ61wmaB+WHQQFdab4NQhdDQSWEMXighTzWFoUjIAKLbeW2Sl/kBhOCIfk4fXmgUwpRS3bjMp32qbLgSXI2rKVyoVygRKjZeLU29q5BtCvEB71KDmUCesmyDQyoBColbIbKB9lUWEMxYfTXRQWlGHKXQ24P9lHzLoCso77l9qA4UQ6Ye5vfeMIhVruHwX20UKOYJ0EYC3Yc+PGhiP/IEq0jkaSIkQ2c3xsNQKCljYhG8wy84X20Gstgvag/h3BeIQ8KsHSRs+N2lpRDr7H53FroR8b2X6MHUvRXMjJEnPp6jhaO5/4T8eN1sEp7LpGBUSiU7I9thLMN4KvFvM6B3VfIRCyqULlY46Oa9c+KxEldoDh+q0iCGD6if8m8pVPOLeTddD7oqwSuPLETSLHVCnGEgGlvEQ+AMqka5/MqSx76axzfUGRJSVt+XpRjp5+Z0ny5h8TufbW4MUYjF0U+bPfEvnulzembV0LSIfDx0Re806RI9e6erC+lywFIAu+/y2RM8+6v5kHvE+diPUBSYBVTAmQCSPaDn/tNwJSowbZ4okHRT7y2871qBzEu3jXz4i8Wy/aYjPAveaLf+b6kn6NA3WFoLr1btfuWN+UCAkAWQFJgJUKgWDpU9LmlsYe5b7rtSI/93ecO1Tpe9UAwuZzfyLyWb1w4wlDSscuZbv7Da6ctD99BwmGxRPEFnFvMtpXv/pPRK7TOoQFZa0E1sFHvyPy8d8Teez+4MUY3PIykR/+oMgr3qR13twe22h4omQXA6sPXG4u/uC/SHZaF62gqxFciT8ycuNPSd/h1+k8rH1Qzlz4pky88GmZH39MlvLTemuE2Hi0d3ZJvz5v8Pg7LINNe4dO2FoWgWqgi83c6IMy/sJnZO7ygwE5VEXZEt3Sd+g1MnT8Xa5sKpRq4Sx4KymGJ57/hOTnwxeejkSPdA/fLkde9j87qxsv+HjsQJD6ME9qxFniGG0UGDmBI6BhKZtHI1CJKCH+Ar7lHh4eHnHAZdHSuG4xUeLhEYpTj4t89HdEHvrqemJgKwDZghXJu35a5PaXrxIvcUCx/dLHRO77sCNjGqkaYiGAW83NdzlyY63VCmXjvV/9Dfc+iny12CqihLI++m2Rz/2ps5RpZn+ijx27QeSn/rqzsqnFugLCA1Lij/61Izs2yHE1AKLk539N5OVvctYn9QDi5UsfFfnMH8WPJ/TA1/6QyDt/UuSmO4MXWwetRdt4NBS56edk8swX9OepdYMU3+zc9GmZeOFzdafy7T34Sjl859+Wfdd/wFxfqhE8cImZOvdlufDof5Qrz35Y5/R88E4DoYtM9/675dDtvyT7b/oZLduB4I14EINk+vzXtGz/Qa4886da1ry12dzod53LkgV+3QhMMkkHPHjiXS4OiydJPHYo7JSNE+6QDY19zJm8NyY2iYeHh0cjQVygsNgZHh5bDvbQJx8WufDC1pMkbNaktX3nT6nSqT+rIUkAn7vrXpHb7onO8lIXtDzE28Cy5e0/IXLkpCNySqCtcPvAiqWeIKZbAdoUBf6N73UkRjMBuYFL1re+IJJdcH9XC9xdiEEyojoZViybAYdXuIzhSlQvcCE6caOOp17XhlGwDEPHgqC5rQcv8e5S5OfOmXvM7OhDug5tJEIgKbITj8vok//NUufWyjxCCBBEdejkD8mhO35F+o+8XtdZTOZiJoMQ5LCoZTtjgWXPP/wvXQaZpZCgQ5sA5EUic0AGjr9DDt/5d2XgyBvNmqVi2VRJJG7JxOlPy5nv/lO58tyHZfz0p8waJ4pMSnQdlJ4Dr5LeAy+353p47FQwxpdsLoYw/224IODSQrwJv214eHi0IEKWLg+PLQWKP3E8zj7jXGS2DCrfdveJvOYdIj/5qyLX3157bA4sO172encRW2PT0DIRe+IVbxZ584+KHLveZUNZF6wToiTn2mwzWWOaDSxdbrlb5Md/xVm+rCV7GgkIq/4hR3LhhhRHMJSDQ6z+YUfq0O6bAe6PuFERn4Xf6wEuO7hV7TvoyhYFiDSCDW/W8qdJ8MFcdytWlo0syU49LUvFjaaoLE4QA8XcuI7fhCS7DliwVVvYqoT5C3d2SSI97AKqZkZkMTtmliOxxIsqZMuLC1LMjhoxQZwT4npYbJBaFoUYuLJljMxJ9hyxDDlLhSlZ0ufy/EigLOpnFrNXpKBlIw5LePvp5En2Sd+hV8vgiXdKqkcXgxrazsOjlYA1CfEg8rlpnbobT2XxoyeIZyrVZ3OrUYgL5oqrD0Elnam8h4eHRzTI/FIszOn6tXF/J0YOcUFcMNfdFuPFo6VgMmwwvgioOT/tLCaaCZT4kzc5MuJ1P+x+R0mtVZ5GSef0v0cv3DguvohwELxZI3j2Ndc64ub1WibiYUAuEBCVwLZr47aw/197m/t8LcryVgRzLYH6QFxARJA1hjhuZPZZm+J2U9D74y50xytF3vI+kZe82v1dq7xFzBHqS8wZ2qduKx0tD/e67RUufk49xBmHaov6fOLrnHveuXeFgTTCuPgwRlrwIM4TJbsUZKchCBykBZlnwlP6ruj7Ocv8kuwiBfC+IDZHbeCkGZIEF5SOZK8+q6j3JYhhnKWIPlvfL85fcml9l7Ja5qR0JHr1fo1iatscCaRlS3YdCsq26LL2VCgb7UW7hGW4AW1a556RO2Xg6FulZ98duoZ6lxuPnQtihBQLs1LMzW4gLUzJ0DlpWVgsLXCNwlcMPFHi4eGxWRDk2davQnhweazgCPxKhhzvHuvRdKBUWhrdERewdd8hp2SjVENAhIzR2hEo1tfd5lxmXvU2kXve4FwviGtR7z5NOXsHnRsEijJBPrH4qMWqANcdrC4gSV75ZueuggKM0o/ifvY5kdFz6+8J+XDy5trcL7aSKAElsgQrCTL0QCgBCLGo9MexgIzQscIYuf0VLsDqq97qUuTSDvX2IRY7napHUS6y8YSlCo4CfY6Fxw23i7z01SI33ql/6ziDRKsVlJ+xnp1zrmhRpA11p84QMg2ULxsFT5TsUphFRbLXLqxGigujKkCEsXkrslQgwvWyZW6BLKkntW3peZmBG3Teo9g4EgbLkfhNYcXSB+dnz5jlBiQJEe259K7uI5uFTjzKlu4/qT/79ZGULVtF2SKg98v0XytDx98pvftfrmVtpD+nh8fWYynILkImjnJAuOJyk+4elg7WhgZuZJ4o8fDw2CwsO1KQvYj9vRztuOOmuiwQtYfHlgDl/MBR5wJjBIAq1rjGoAxCohAs82qGG91TIRFs7JaPX30P4gMFne8P6/c5gSdbDplCXv12l4EGYoI0u43Yn3kWrhsQHNyPzDYWVFTLZlmd1uzXlJ96ULZ9qvATk4KyvP49TvHHpWJtmbgPVgZYvBw87jLncB3V67jWqZbAoRABxNDg2aX7lC7KjvsKViq1BEStBOoCmQBZcvR6Z2GSyWgZep1lT8kigjZatxYF/chnSq4mfP/aW0TufI3IG7S9sKrgNdp/M4B8of9oS4pAmSGlKNNacoqy0neMRcYl8WNOanluvceRXPfquOI+m3LD4tk6ZgiCmyvXuWhLvfe973KE1jqXrNaBz3qzy7FUnLc4IBd/8J8lP/OijtdwMzGyvgwefZsMnfxhyQzeqPOqDvZwDSA+ps5/RabO3GcWLc6CI36ocdKT7r9eho69XfqveYMRN+70RydTA5GfPSvTWrbJM190ZVvWslU7DXTB6Uj0yf6bfloGjr5Fkt26WHp47GCwBRRyU7Iwe1lIl1oOMtykMgPSO6BCX4Phs954eHhsFvmFScnOj+n6NWfrWTnMIq5rSHr6/X7tsc3AquTyOZEXnnYpdLGK4NSf+Bwo/VicrIPKv6QNxkqDVLMo0qRsPXGzIxua7arAfJoYFXn8Ab0edAFqsTIpzbMEBI4quAQQhRTCZWT4oFPA1xIklVC6Xy3faRVA/IxfdtYtpPvF1YQ0wmbJUVqPtF7d2odYAeFigqsR/QhhsikiIga06eyUS/lL9iVSEhMLpjTGCKLa3e9IvOM3utgmR29oHOEGsCLB7ebf/EPXLmuDGzN2edYv/7qzKvFEicd2AeuJmQvfkEtP/p4UZs/p3An3EyOOx8Cxt8v+m3/W4o5sFpAyC+OPy+Un/qvMj/9AwmIfhAELDdxaDt7xK5LquaYuC5dKoGzZqWfl4iP/QX8+p39X50OKyw0pjg/e9lck1YviuAMXdQ+PNVhazJuSkZsflw1ZI3SzxGQ9072vKYSFJ0o8PDw2i/mZS5JbGLe1LAwdtoYN63qyyQCHHh4eHh7VIzsv8tTDIr/16y4uzdo4JZBpuIr9NX0PC6BGWv40EN71Zg+A+BmJ7oMwJuaCs1iYCd5ZD2KLLOl7/Owavk2/B1NdPxGAVUpnekh69r1UOpN9UtBnm7tLBcuSlRUtZ/aKzI89YmVIpIbEAr02EFa21IClOUaIwv1nqTCr70SXjcw5PcO3y8Hbf9HisXhfZ4/dgGJ+TgrZaVkMUTJs/iW7JJXp13mySXPQEHjXGw8Pj82AuCT57JQsFrGWDdu/HdlLMOrORO0x2Dw8PDw86gRZc7Bo+d7XEDaDFwMQR+bWl4nc80Yx96kWtSbyRMlegA4+Yn8QcJUgq8QsWSpCCpSDTDiqtCxmjUQwa47NuODocyETiA+CiwrkggVJLUQHSXVwaYSJnVKYP2+kCeb/lL9hKXivlq1Hy3bQsvboQ2VR2yYs8G07J1IDN8nIjT8lXUM3a3lQGr01icfOxtJiziw6nMn6Rksz5l0y1SfpzKBOmcab+HqixMPDo16wbmAJR3ySDdZwAZAZEqluSab7zAXHw8PDw2OLMD0m8p37RJ5/cr01CaQIGY7e8F4XFwXSpEXhiZI9BEgBrCKwGiksXAolKxA8cEPBugLyAEuQzbq+lAK9Jrv2SyKz30gH3IGcZUuMdQnERX7KiJJiFgKjaO5BHXYq1CiSwgV6TWq5KBv3Jq7L8pqyUX+C1A4df4f0Hb5XSDvcuOd7eFSJlRUjFSA2CrlpIxkgOAhkSPpeFIJaMtKQKSJv95qRpVDiss2y3JDtBquSZsATJR4eew95LNh03WLeu3WrNhKW7+FmU8hO6Ho4rWsZ61e4LIELH9YkECXNIHs9PDw8PEJACuXR8yLf+IzIlYum010FbjbEtXnbj7vYO82K09IAeKJkT0EVn/SACgsii7kJKS5c0YG78RQZQoL3UcywtoBIaISbCVYYqe7Dkuw6oL+nVVPT52BdEhEzpQTcdYoLlyyV8IosGXFBGuFGur5QNuqa6j5iZcOqhCw8+nRJ9R6T/iNvlIFr3qztR0RuT5J4bD1W9B8uMtm5MVM0IEkwO4fkwC2mU68oRYDTVuKAECeIC0uSQn7GiBJ+Z66XA/IlpcoFCgaWJc3AXiBKUOgWC7qG6bVYyGp99WcxZ31Cf1mf1UJw6ffc/ebsJwrn1YtsXhbvpc36z8OjpaDrDOvVwtxlKeZndW4UbLwu637r1qelq2tBG/vsmnlha5h+nvWKda+Qn5bcwoR+L6/fCSdJII47E851sDFk74qVk+dzkSVssZBza5jNZyxVG2T12mKwemt9rd7l645eJbK9vYUVHg8Pjy1EPivy4jMi3/icyMLsejkzrXIdmZuwKMno2tzCJLYnSvYYOL1xViIdkp87qxseqYE3ChkrK0Vze8GCA2KjM9mrrzaAIEBwSQ9Kuu+EJPS+WIys6CZr7i4hylIJFrckPy7ZyaeMwOhM9Zt1TJsqcI06JeI+3DczcJ2VDaua9s6M9B16tQxc8yZJ9V4TfNLDYxug8wPFAOF8LbHArDTXNFUEooT0Yl4VC7NAQbh3qYDzei8UlbD5D/DnJ9sNp7ENmfsh2N1ECUqVs9qxYLkL4/r7lF2QVBAopC1FsahFuaL/uR9Ziux+uemrF+2JItnentA1uzlWQB4e9YJ5bmOVmCI6ThnLRd1nCzlnGcecYE2CdFheWbpK8HItEkuJdSs3pXNp0oiW5bWm3CEw18F0vyRTvQ1R4Je0HI6svmIuP6X5VwzmM+sk7j27kSwpav9A0mfnRjesO1xLi1g2EtOqJ/iGh4fHngbBW8mU9NBXODEKXgxAWuU7XiVy12sx+9MXmiNjNgKeKNmDQPknBgmWGQsTT6pQwglkCFmyVDDLEmKLEGOkkdlnzIJD7wsJAVmzmJ+QZRWcVJIKPhEOypSbPiXZqWfM0oW4JdyrUWQJoJ6pnqPSs/9u6R6+Q7pHXuZJEo9tB0oGCnKYmTkCahLyMEJAxwIln0WwxxJlXvescHKiBOYTp7DOmqR5fv27mShZWaa/VKFaGFMlUJWotXXUdY5+XFrKaz07pSNR/RrG9zjRNUugsnHAibYjzbo9UeLRcjCiJITs5XcjQ1QZx1IKxRtSGDKidPGaW7uwIIknSEpg/Uh3DzVmDdE5S5kgCyjn2rmHRQskilub2/S5zL3WFfzrARYjbt2BENoop0FEQdZ7osTDw4P10tICP/AlZ1WyFlgKHjom8rofErnmWvd3C6N1bV08morOzIj0H3mDDJ14t3Qm2NjCB2p+9qxMvPAZmb38XTfwGwiz4Ej0WqrdQ7f/svTsv8dIj8pY0XK9KJcf/1259IP/IvNjjwavNxZY3hCbJJHZF7zi4bE94OSU7DQI4rjgrAV/LxYxXdf3QggH4FxuoomRcrgsEf3602eJqAf0AwoFRBBWJfRSGMg0RIyFgvath8fuBkHaF3WtghhtrCwRBtwRU5nBhq1hBIwt2nx2LiYbsWJzHosXLPii1mIPDw+PXY/cgsj50yLPPx68sAYpXZP3HRI5el3LkyTAEyV7FJAUEADD1/6I9B58lbmchAGXF6xOps7eJ3NXHgpebSB0knQkeqT3wMvlwK1/Sfbd8AFJdh3kDfd+BEzgyo3LzIVvyuiTvy9jz31EhZR53gg+0QBoGxEHpZHWKh4edUHHNaeY+PDrpAxeDKB/Ly/jN79g86IcdloLUVLV3HDZoHC5IW32TtjEWhG0NZYynDKXE1vrQN+p4kXsBQ+P3Qwje7FIiIkp0ghYXBJdu7p69juXmwa5wUCC2HyOWUeZ66VYHsxtDw8Pjz2Ji2dEnvuByMSV4IU16B0QOXxCZHAkeKG14TXAPQznYnKNDJ18r7mYECA1DMQEmR97TKbO/oXkpk/rK40XADrMeuMmGTr+Ttl/089K74F7LAYJilsUML9dzE/K/PgPZOKFT8nlJ37fSB2Cv3p47CbYWIcoiRDSsRaxQJ4hPvso4Y4oqTRvcdtwJEkyg8uND8pXL+gnM1HHRaBCu/PZOOXLw2M3AJLXrWGsUc0hESwGW6JbMj0jZhFnQagbRPZCgFR0+dG5bvOZ9bZJdfTw8PBoaSzMiTz9fZFnHhEplB0CsR7vv0bkuttEF+ngxdaGJ0r2OtrapXvfHTJw9C3SNXSzChZhA3dFFnNjMnflezJ94WuWPlclgeC9xoFYCKm+EzJw7G0yfN37tExvthTFlWKjkGo4N/WcTJ7+lIyd+pjMXPyWFBcum9Di4bHTYUq3Cuko3tFkB2bfECLlSogzB4coWf96ORxJgn95pnvIrEm8JZWHh0ej4FxtXbpxfrqsTI0hMRxB4oJPZ3r2mctNR2dSX2+wRZwXKTw8PDyisVgUefIhkUe+5axKyhfNTI/I0WtdxpsdYrHsg7l6mACTyOy3E59i9oosFaZ0bJcTISuyspSTxfy0pLoPSWdm2J3WNEjQWQvilKR7j0q677j+hSlr1gK9uqCzUeBzecnPnLY6UK6OZLcFrm1kGmEPj60Gp5PEJyEdZpzlAek0CabXURbcGEsTTN6NLNkg6Ou3VMlAqUgS+LBryAK4NlzBiADkTikAKTEF1l6dibQFY8SMfsdhpeQORayCeO2qoz1RU9BaXHV8MFePnQYywUDAMq/ZkyFKcIuxDDGsN3rxL/h08DMMrFl66fdcIOSMrl1dkswM6Po16Nav9saTvKyjzDlHOkeB+UcQ6l5JJLq0nLuHbPbBXD08PNaB+Gu4DS/qzyXVz2ZVd3z+SZEvfdSRJViWlIO4JHe/UeTmuwgkFbzY2vBEiYcBciKRHtLfViQ384Is42NbBsxOl4qzkp89Z0FOXeacJg10FYS4v7kEJfvsuYuFKVMawzbpVawYUZKdflaW8lMWh8WlQ27c6ZWHx1YCAZX0k5Ad8WOffccRDo7EBG36Df23vGyj3xQMUtKakqGXfp6T2DRKRvc+I0u2EgjWnAJD0JRfLhBjc0kS5/aypO2jFySU6WsNUG70PhAkixAlG6x81kLXOVWoSMGMAlkNPFHi4cYtLh6lccu85p3W3uPWjk+yaiUY9zrHjTTReefID0ee8PfVdap0dXAl9EpKojNj8wY3m0ywdq2ue40HQZmNKEEhiJjPrB2sv2mzaIGwbu3+qAWeKPHw8FiH6XGRy+dErlwUmbgs8tj9Ih/7bZFnHhXJzgcfWgOVN+WeN7prH7EodwbaVJiLl7w99hAgSc7I5Iufk7Hn/kyWIzZEFK2+w6+X/Tf/rLnrNFs4Q5GBvJk680UZf/7jslSY5VX3ZiQQyJKS6j0u+67HjeetZl3i4bHTUMzPyvzsJSnkGPdxaDPlw/zzU73Baw5umY+eM3aSu4uE+mrAulLMYakTkFBafzPdV6WrEWQJSuzC7KjkFsbNdSqs/Tt0jYKgIoUpv1cD0qeSojSfnXJK8hqgmEF8ZbpH9J7Dwaseuwko7AQLtdTaZrG0bHMel5ZmEgXNA3E93M/asXUEEetFdu6Kyv86n0022gjmcKprUHr6D+tfu2s9JTMX9S/kwi0bIXozuuZkeg4Er3h4eOxqPPgVkc//mcjj33V/sy5gXRKyPhhICfzjvyzyyreICijBi60Pb1HisQZkoOkySw5cXfKzZ0w42IgVWSpMS2eyVxKZEf0ZnjGnUUBpIYVxqveYZAZvtHgpS4UZnYtxJrAINsuyXNTNffqUFObOSaJrv7MuaWtMFHwPj+aD1L8oRVNB/JF4cAqLyTfK8lo4S5LoS/8XfHL3gvWAE+FcdtIIjOy8Ixs4JeWUmHag3TjttjbZJNz9XKwXs1pBeAh0QVwDkvqcLhTcTL8jSap8prco2VuA5EQxz2UnAkW9NG7nA+sGLLN6dO/GMmMn7m3ha1K1F9/fCjCPzZpF29gsea5aimk59LWkxXfaZ2SBuRPtMniLEg8Pj3XAguSJB0XGLzk3nKtrYghYE9/wHpGXvU5kaD8LavBG68MTJR7rYPEKEt2SzIxIYeGSua+sLG9MXclrZMPp6NSNseuA/WwmzBQ3KBexS7AWwbJkmcCyURNTgYJCORezo1KYv2B/Q5aQktjDo9VBDA+zeMi7k+OK0L2HeCOYs+9GYX0zgGDgFD63MGHkE4K/Zaewdl2x9nKCfmOIkpICxVoFaZFK9xkpYq5GeqXSA/Ys3KVqERo8UbK3wJ6Vz04awVdSVNeP23aLiQEptzOJkp2DdtwWWV91bhELhbmMi6Cbz/0Wa2hnWvVUhidKPDw8rqKoeuH3vyXy3GMi8zPBixHo7BS5/g6Rt7xP5NgNogtl8MbOgCdKPDaALDNYlUCYFBcu6eY4bYLZeqxY3BDcc7BCSfUctu81E04JSFkmHGKPdCR7VVhcNMIkjMxZxYplxrG65MZV0cia8pJID9ekoHh4bDVIp4nLDYEE18KdpuIeEiawJnROpqp25dgr4PQd83HivYSRTsRJaCxR4oDyWgpOi8VK6bKsHKbY1vYsT5TsLWC5AFFigYFDrMo8UbKFYH5dnc+rc5m2X53PuxOeKPHw8LiK7JzIQ18VOf2kSB5ZJAIJlUMPHhN5x0+J3HaPSHefraM7CbsnJLdHQ9HWkZK+Q6+W/mveKOneEyoAbFS6VnTjXJh4UqbOfcV+hm2ezUGbZAZulKHj75Lha39Ueg++0rL2aCGD98NBVpz58R/IxOlPycTzn5C5Kw87i5RqTuo9PLYBKPcoxqrZB684uKwRHRsUesz03XfiMkR5eHh4eHh4eHh41IH5WZflJo4kwVp2/xGR17xN5JVvFukd3HEkCfBEiUckIEcIgtp3+F5Jdh8MJSKWF+dlAfLhhc/KYm5yS0mHzvSQDFzzJjlwy1/Scr5Jy3jYLE5iJ6KWrzB/UabO/YVceeZPZBHXIk+UeLQgGJdRpAcpZbGK2hh01KWlxWWnnFzx8PDw8PDw8PDw2BTIarOsuhNkCGl+1+pduNr09IscvV7k5W9y1iT83YS07VsBT5R4xAIXnIFjb5P+I6+PjOsB2TA3+qBMnP6EKmghKaGaCVUU0/3XycHbflGO3Pm39PdrHVkSizZp7+ySVO9JC0bbtBTHHh6bACbOi4s5WS4LqOzcKzrtCiMFXRrLvBEmHh4eHh4eHh4eHg3DvkMid71W5NaXiQzuE0mq3tXR4YiT4YMir32XyM//mshP/qpI/84Oc+DTA3tUBPFJspNPy8QLn5GJFz8rK0sbU+MRnwTS4cCtv2AuO52pweCdLYK5HOQsAO34qT+XmQvfkEL2cuipekeyT/oOvlIO3P5Lkuo6vKMnsMfuBXEJSANLOti1yzRESTozZOOW+CVLZfMRKxOCCnb17LeAgx4OxHshtWdufsysdcpB3AHLWtEzYm3YqvDpgfcWsCibn7kgOfo7JEYJhGlX7yELLNqxSwOJemw/fHpgDw+Pq8CaJL8gujG5wK78beEXVJ+CMEmlRdJdLnDrDtexvEVJCwFCgmCjpLINT8u7PcDiIt1/0txcIBjC0utS9mL2isX+mB971NL3bil0IrZ3ZiTVc1T2Xfc+GbnpZ6R3/8tViNTJugZYm3QP3yYDx94qyYxu6Dt8AnvsXuA+g1XIBi5blfg2LEo6kzqeQ+Zi4LLjgu55eHh4eHh4eHh4NAi40WR6RAZHXBySg0dd0FZ+jhwW6RsSSar+tQt0LE+UtBDyc2dk8swX5fKTvy+XHv8ds4xYGH/ckQ7bbPiDq0pm8EYZOvFu/XnzBgICJnFFlbrs1DMyfe6rkps5vS1kD6ROqu+YuQoNX/8+GTzxLsuQg3Kp/5NU7zHpPfAK6Rq6wz7r4dGK4OSYLAPLYVkudCxb1gW9osbwMqSrJ0o8PDw8PDw8PDw86oJPD9wiWCpMy8z5b8jki5+TucsPWBaZ/OwLUsyNy2JuTBbz45bitq2DU2RicGw9S8dzO9PDqpwlpDB/QZaLuASsV+T4G2KnvSNjrjidqX59davL2mapjZNdB4O0xZ2yspiztus79BrpP/I6C/zq4dGqwE0E14qwVIykocTMnjSwS8W8fjYs6nibjvsOc8FptwBa28/q29pAikmt22Jxwf0sLEjR/nbXEj91rlLvUkpyiKHy7D71wMgje86C/rWReG5WeuBGo770wAT5pf45+661f2TbF7Svlu1erh1aty22AyWLrdJYim5Lftf21mtJP894ttasMYUszyvmSRGu/R1yYLId6YEpEy5/q22gP8vawNrBxlPO2qvkNrSbU+juZvj0wB4eHnsRPkZJCwAFYvbS/TL23IdlbvR7ZpmxFhATya4D0jV0q/QcuEfSvcelI6mCUWrQLD221jKCWCAFGX3qD2Xq7JekMHfeyr8ebZLuOyGDx98hQyd+yLLTbB+0vCqoTZ25T/ILF6T3wCule/j2LW4zD49asGKxNPAHdyTI+iUa8qO775BlvsktjMuCfg7FZS1QcDs609LVd1BS6X79u3HGgyg9ziVo/TMhGsIy8aAglUiKYmHeLkeELG24B2tHSdmn/EmtK0o/FjS8Vg2cNQ7lc0RLCTwzn52J9LEnvkMyM2AklCMI4hCUUesbB+ptSqI9L0TJbeu059aiPNYWo4T1evEqQVVA4VZlx/pvmfKsLZPWSZXudh1XkCyMMxQf+pS+bRaoQ2ksuKu8XOXt5vrGEWiUt1Pbr/lkYGkcM46KkALaD0YCUPar/tmrKJFM9C1tyhhmLCdSEHH6Gu5zuLGWxprWGzKkfKxwf+LqEI+ovL8B9yc2BAqqBXiOBX3MmNNxW3GMb4SrKyQRbTBr7bA6l8v7zc1lyscYh8jpTLj60x7swZXnWTh4FsQT4zp4JfjJeNDnaVuvg36eoNh8Z3ldX/GzVAbKq9/XNqR/wsq2Op/DrGVL32e+NIYMsnpauUvtW5ofJaz9Hbgya0lsTrg2Dq9LrfAxSjw8PPYiPFGy3dDmL+bH5eKj/0FmLn6ncmwP3YixlugefqmlxO1SpR/ChA0R4YP3twJYuow+8Xsyde4rspifDF5dBQJDZuBGGbr2vUaWeGLCw6NK6JowN3NecguTJpSXA0W+q/eACuQJyetnFuYumzJcDt5Pdw1Jd+9BnX+NO8VdmL1sBE25JUupXCiDDgj5rG8qYM+P208UjY3CfQxUwO/sTF+9d0n5jEMhN2NtgmLZLKBMZbqGpbv/SPDKRqBM5FWpWJi5FEp4gWS6V7pUsagl6G41REm6e0TLN6TK4aK2vfss1kdhCk4UWMM7E106hgaNdKmm7auDGxf6P/1t2dqGOi0WsjqOC6r8LupbKIe0V+laBeVwRAPKd5eOjX4bc5tRvCuBdmP85hjHWlbGcX2ik1NgKW8qMyjJVK8q9RCAbXbP6bHnrD1q6adagALPXGLc1kZ+uT4rZKd17k9IoTBvpEOtoH8gMdI6d+i3jkrp/CPAOMktTMn8zEUbKyUwJqhf78DR4BWFlhtChX5jHkDumEvj1TZmPNEvHabsW7/ofAwjQak7ZAFk70a0GbnY1bvfyOl64cYV7b2s5SyqrDVrljoQUo6kdmUvfW49qAtkjdalMyMJrQdkM22+2fnriRIPD4+9CO96s81YXsrLlaf/RGYvfisgHCoJX7qB6uZZmL8kc5e/K9Pn/kLmxh5WIXhWN8V90p7YGrPxjo60tKlQsphToWn+gm3c66HCiZZpqTAryZ4jkujabxu4h4dHHBCQl4xYsGw2ZcoYc4iTY05lEeQRWAu5jS5wBl0H2vXzSVVIGjn3UBKwTnCkxypQwlAU3GmuU04WZi6bxQvm+aFlrAIoBqYk6NWZzASntdFrnDvxx2qldNrceJiyq0p6PMGhbUBZrhJEG+GsDEptVh2qcb1BaQEoknlVbu3kvWwsVcaKKWr03ZIq77bma9tvan8JlFZTOOdHVfG6LLn5CWsj2mrJLF10L7H9JLq8TolkXOQkn5ux9qBYzlKhcaQgQDnNzo7qOB61tjBFdTPQNnB9OG81NAuEjk6rU17bpWYysQY48itt47baNQGFfGkxa4Rf1ghS5vJGRbla0H42prQNqHctY78E1hIj2HTcrGsrxr+OgVRmtX4FlUFQ8G1N1XUL64yN7RsQE0tLtq7SRsyjcphLEURLCIHNmoRbJGsz5G49oO8herPzWl6dGxCiWIFRbtrLyl5hblhddA4hW9I+XJBa1GczlmE837veeHh47DV4omQbsVSck7nRh2Ti9Ccsra1qAsE7VUAFhZXlgn5lwaw7ctOnZPbyA3YVs5dVWExKh25YTbPkUIGkMzVgQinxVYoLl/XF9ZunEzx0g1dBpWvoZstK00iFzcNjt4E5w4mnWQuEKEy4RmCF4FwiEvYZFK4wwb0NMkHnKafXzpy8MQRqFFHC3LZy6ZrD+wuqXGJRAbFb3+n7KtxaQh1XTLGKE/g9UZLQnx2qYOm6nNexEaoYVg/6DsKEOuBCUc9Yogy0A9YtlvLaYm64ODRO6aZ89ZRRv8PY0PvQHiiSEGlhSm7tWLFxTHlz2Um9N7Fb6m/HcjCGU8GJP3OHdmg1ooT2xBIDkgiFnXGgBQ3erR/U1fp+acnmEm52tSCKKGHNY+zjOgZhUshNrVoB6bPWfjYMyDPO3c+tY+VoBlFCWzB2cwtubjjrL6yrIA0hRihzvW3uiHdI9+Vi3urn1ofa9wJPlHh4eOxFeK11u6CbH242c6MPSmHhsm6IYRtvZZgCUVyQwvxFWZh43GKdTJz+lFx+/Hfl4qO/JWPPfcjS9XK6UP9mGw5cgHpG7pKBa94s6b5r9ZXyzZc6zurzvy/jz39CitlRfan+kygPj90OFDF3ah1m2r9qHl4S4s0FQYVz/cX+Xgun4LoAnu4UtblwJ/x5OxFFOeGnCfsb6lEPXF24Jybg4YqKB21NfBaUWmunhijdWEBo2+dnnBJnilL1YI/CXJ9TcggHI7GC0/HGjA2eUbIumaqrjGHAFQhrF+4HOdWospZgJ/wore2tKYYxdiAYsMQwkgT3vga2gY2pwB0GsrcxgBhw8ZAYc7gvGlloromVyw4RDcmB0r8VsPmq67OzeJmwdmYch6//9cERMW5NoC9pG17z8PDw8KgMb1GyjeBEBYuQRGa/JLDOUKXHTl9NuK0PFmgtr8Li3DlL0ZufOyvFhUtm8WGZahazdtJi6X0bcMLckeiSzmSf3Ss/+6KsbCBkVHDBBDQ7ahlwSNXbkfAnDh4eYUBAJu4I5Ib+5V4sQecYJAlxRzi51BdMmIY0gFzRP9znykAMBHfC2hjhP8qiBHBKjaCPAhT2/maBgM8zOrQdogKpmhXHHrUoATYmCGTbYGWItoeQYP+g7at3cVkxhZtYCxAkzQTlW9ZyEiSV023mSD2g31DgjXRpSpnbJJnqtvFTGse0b+tYlEDY5mwtclZhzSFajQzQPnNrW1eFMq0iyqIEcA8IKMgX1oFa1iFSrhOjJMrCpRkWJRxi5SCL9N7ldWkkaGvkwzZhDGCVF+/CWA5vUeLh4bEX4YmS7YIKBriiZAZvlJ6ROyXVe9SIhM5Er2W0adcNG2FAd1H9cH2bJ4TLUn7aCJP5K9+T7NTTUsyOGTmztKSKTnHeNk1ijVQroGyE3iHRI8nMiFnIEDtlZXkjWYKbEe8Tq4QLv2wPD49VIMii3OcXxlW43yiIM0eJAZJM9V0lPRBzVfw1JTTqlBClPqnCa2PcEeKJEhQqZy2w8T1zC9FyUw4UCYKOOjcat/5YXSLInlVQW0cwoPCFmZDvdaIkCk6BdDEhrO2xTNK+MIVJ29G1bDxsT1JAvrkyV1a06CPbi7Q/mk2UAOIzUBfi2ZBVqFY3AyMsctPO0sEIy3hwwGHt0ZGyNmVc0jY21oO2tWtN80IyEfDT3OKCudxKRAlEANZbzpom3nrL5rWOI+p8tf7IFFeJtPi6mAJPf5klR3VuIXFECUOSO1gslYh5FwUUfVtftRxhaDRRUqqrzWkba83p9xIYY1j+2fiE7IwZA+XwRImHh8dehCdKWgAIFInMiKWt7Tt0r/QcuNv+duktnc+t21B1c4pQhirDkRWQJrOXv2suOliAADZMp2St2MZZy+YJTFDq7JJ030m9/wuymJ+QlRCBeLEwrXUlBec+syyp9TkeHrsZCPWWmSFHfJJyQdSRDKsZPpwSwhzi9NxSh8YoWPjdO8G4shJSCbFECetIyBpFeRHOE+keSWdcFpXungP2k/qgaFK0qO+vx4oJ5U7Y36jQoMQgzKNMWbyK4LL1xj0k+GQZWMdMuYXMWf1e2GXpTrXcEFfRaBWixNULcoSYGOnufdLVMyKZnn2mMHOKbm2DwmpESPw9UWzbtb8Ser/q13CX1YUyu72mHOxzbq+jfRkv6/qhtAfymeAbsdBnUDZHltS2z1BGCAvGedxY5L6MP5TDdGbAMrl0aZtmtG3JvIIVF23OZwiqvLbcvIZlGO+Xyke7lBR/iLir403rzmvuCkP14xZSkn5j3Ea1C/1rbivZSUtXHA2eiyugG1ep7iHp6h6xy1nKuEwrRoTYnIsqv3uvrd3FU6qmv2KJEn0WY83F5lkDG1+ldnVttSpbufGXSPVa2/B+GJphUeLQZuMtfm5QduSzYH7oGmh1sb+1zfiM/tvQHuWwuUFZU1etmaqBJ0o8PDz2Inx64JZEIFjohra8lJOF8R/I9IWvy9zlB819JnwzrRWB0Kmbbwckx8CN0n/k9dJ38JWS7D5i79UKhJfsxJNy8fHfkYWxx6zs5cBaZvDY22Tf9T8uqd7jwaseHh4oaPiQ46++YY4j2Kri0TNwWJI6h0pECUApmJs+b6e/YSbyfBbF2Lns1CrAb0RUeuAoIMynMkOqoA+ZFYbJ8u5/a4Bys2SKz/zMpRiFmqbAbaFX0iikUWk4Uc6CX0tAyaHcxE8JuzeKQ6ZbFV29tNGCV6PhlsjodZJnbHV64DBQL0vH2qXKuxEyG9ue/YY2J0sRWWQcYRIO1/59RgjUUm6y78zPaltAQKyBUwBV6cNF7KqlEVYZpcwjzr0MRdKuPNZC8Sl0uScKb9/g8eAe1aOU3cUphOHg/pSTNMxpbVfaZGO7gqDP9QcBNWkD4mZAtHX3H9J74B60BiHjFuuyhZmL5p4RNr9RULt6D9pcqMZSs9K4xRJjNRBz1DhgPUpq/Qd1voxYGUqvr0Jrov8R28binNi4iprTtGeX9A0d136nDtHlA5CFYemBI6GVpry4OyV07LJ+EOieTFq4CTKuiBUCwZXqGowkEJqVHpjxPTN5Vsc2loFr6+PIKMYwc8NZ7DhLvNJaDkHO2ubmxpz13waSqAysw119Oma0vtXCpwf28PDYi/AWJS2JtScICUlkhqVr6FbpP/x66Tvyekl2H9bNkYw3pLqLN4uNB4IMppjENVEBYPIpmbn4TZm59G0jZDpxASLdsAoU1YDydqgQgkLH/YrZK3b/tbBNPY8AtiiZ/uvN/cjDwwOihECo4eb+TpFIq1KN2xokyRpFQpUrFAdLfRmmiOj7JmgjYNdwghgFBPIoi5L1QDlJmOLgTs9xlYGACFOC3JpHOVG6nCIcLexzgoriwAlmKGz9XH+VFAqL57JBHYXQCU5EVZminOXfL7/C67EW221RQtyHjI0ZLJFKJ/wbEdRJFTJO9C3DzVIpG00UXN/GW9SUgb0msPYxSwRtZ0gpiCJIFyyNII6wxKA9+EyprTk1d22liq62lym5Ws4oRZ5q8j2sfhhT4fVejxJZhDJslhT6dxgYG6YQa7tCFFFO2iMcvG6F0f9cIGb6wiwutD4bymWfW3/Rbi5LUHiZzA1MFX/6em2bRV2uTNGAgMNCLdxqQqH3wFLHlGLtP0eShN1X/9bPuvYn/tqSjd1o4H5DqmRtFywkYsDaEGlRUgaeT5t39R64asXjrEm0PbS9bFxpf0IaMPdZB1w7bUTzLEro5kUja6x9bZwMSLeW2a2fOjfMmrBH7+0s6a72qbYVBBn1oh4d+nN1bkSNYdYe5yK2lnSPg7co8fDw2IvwREmrwzbChG5+uvmmdSPP7JNUzxFLt9uz/27J9F9nZAPWGytmwREvNIRjxTZpYpcQCBaCIz933qxDyFhDQFjcgAjCihATBwTYztSg/rai95rUe427N64CpS6nz5pnZ5XuoVvcru3hsYeBUooCz4lzmFKNAlQS5h3ZUAZVoBaL85HCMab/nawhKoBvFlURJTqnURpQpLBkQCgPLfc6OMEfchihnCv+BDptbVItKG9VRImZ/zdiTdpOosQpqLg2oSRW43bl2h4lsd3aPi5TCHdCMXJBgqtTtPTG0qHfoa6lctF/9COkiz1b78Xzraxry6u/2+v6Ps/ls8ARamFldN8vkYNVKYM61jgtx6ImcmzrPRkfprgaSVLdIQKgTtSB77h2ju+PEpgD1RElZMOqsi8iQBwZLF6YI1Fzj7mc1r6jDx3xGl8Pq7P2mY0rnQ9x60ZJ2a7UrtUSJdyHNROCJHmVNFsla1f7xLnj8HtcvzSLKNFS2BhlHlBeLqxecJPinm7MOBebjWWkDu779jmbSx1GukSSzfp55qGNGf18NfBEiYeHx16EJ0p2FNgMVdBM9kqy+5Ck+o4baZLsuUbSfSck3X+ddKaG9HPLKvO59Iu1w5EmLjDrecnPnrGfhTn9fe6s/jxrhArkTJsJ3xuVH97rIBOO3msxe0U31xn3RgkqgGENQ+pgrGM604NWLw+PvQqUX4R+UjhuVFCc0utOFMkMsV6Q509ObM18XO8TqkzpP8sUwwliyJytBdUQJVbedK9ZCkRbMoTBCfwrqqSjGDplfSOoD2mRMSGvSglW7CWihPWUuDQQVShatfQ57UD7L2O1GLOHmIWElrvkAlAJtKmRK/p52hgl25S/Gtva7sP39Hcbh3GWDzo+sH7g85XAvMvOj9k92aPCQFti+YIii1K7FdgyokTvzdzGqs21adizOkyBpw0goaqFjT/tD+4bN26xHEqmKweero4oca4wRmppmatdJ+LQLKKEtmFuMCcsto1+v0Qu1QSbG+12n0WVsShnGOFl+4GW1YhE/VkNPFHi4eGxF+GJkh0MNlGsPMzCZPAWCwYLgZJIDZrlCZYdFqgVM8yVCGGyAhBIIE3ys2dlYfJJyU49a6l+F4uzspSfcJYh0q5Ky/oMFLjtGFmC8JW9rJvreuXEzHDJhFOc1/JfY+SPJ0s89iqWinkjSUxJKxNC3TznFDeIMbFmnjk4coHYD5wIh54i6lc6sExDsd2kgleJKKG8CMycOKMQbyxvZdACuBI5U/1wRciZm2ONUJ2gv2eIEi07ilaGmDCqKNaqbLnPU3asSqLbn+Cbrvzax1VBx6neuxEKa6l/aN8oxQ1lEJIEMo2+jYO53ZCmlfg1ul+GQp9J9ihiWDBOtgpbRZQQHQW3G2LgRBFkjCuzdkhXSi8cAe02YsyslKc+D1Cqi83pmDlYDVFCn2NJQqDZSv1fLZpGlBjcOr75tcfdh3nBmAk7MOMRzF1HlFS39niixMPDYy+ijp3OoyWhOx+WHN37XiIjN/2MHLnr78uRl/4t2Xfd+6X34Csk03+jkSj1ExIqRulGWVy4JNPnvyoXH/0Pcu57/1IuP/n7+vdfSHbyabM4wXXHCZptZuUydOKHpP/ImySRHip7rgqmxXmZufB1mTr3ZbNYwZLFw2MvAp9yBNCw0z/mNuSGneDGCNEdCRfXgbm3AXpf504RFyOgMXACc7ed4taLEgESp4yhLNVnNbe7wak87UfA1bqUWQVxDhhv0XsFloeMqfoI+EYAi5ZVl66weaFltPkUrkivhcWvKcybAhzCRRhoV4gnLKR2I2grc2WyORXSCKxDOq7cuKidkGFtgrSyeR3aX6yDLo7NchjZWxOw0CD2SK8RqnsRzA2Xej28relvyDEPDw8Pj2h4omRbwSa19mocEHBxzRm+7kfl+Ct/Q65/03+Uwy/9W5Z+ONl1wIQHBM1wAbMKqDS5mBuXmQvflPMP/xt5/qt/S8488E9k8sXPSWHhkksPrJ9J9hySA7d80MiSjtSACVurIF5JXiZe+LTMXLpfino/D4+9CFxMokgMFAxO/SqZo5c+EyYYc2LO/SFkmgmejYCOy0O9Sjrgu5wCN8L6YK+BNqtmvMSBtucexBSJAoqWO1nfJmVLx5qN93YdZyHbGGMeF6LwGCbrYSRBsURUhn+ePdOIkipdFXYSXF8WZNHI2oj6Q8B1Egi13nHlLB3MVStCedeV0MaU64dNQG/facTx3hVxmcMbAn8HsLmxDNG8yXb28PDw2OXwRMk2YXkxJ4X5y5KbecGuYnZMBQRMGpsAEyhT0nvgFXL4pX9Drn39v5aT9/5zszxJ919r74VtptUDs+WsZCefNQuT09/4NTn70G/K9IVvyNJiVghEe+DWn5fBo2+TZGZj6jhilUyf/4qlFN5cFh8Pj50HM+fGnzziFNUJvJWVMzutVSUuiqDAnN65UzRxjkFwqCJVrTtMHNosM0XUFuUE/SiXlr0MiLXNkCQllMZd9In0irX/ppXaOoFVQmUyrjoSx4iSJdzWoj6PNcXm4/u0Kqh/yZ0uysoASzFcmTY7tzs6ExZcOgwry/p01sFNjinGLOOXfturcGO1Uv2rmx8eHh4eexU+RkmzgQBWnJX5scdk6swXZPKFT8vEC5/R3z9vLiu4nlhK3vNfl+lzfyFTes3q3/Pjj0lxYdROYCxwavsmBV8VHLAysUCriR7pTA9Juu+49Oy/S/oOvcbcZNpUuF4h5bARNnVsoJjC63eJPUIck+z0c5Y5Z7EwLaneY5LR5yGEFXMTFvdkFc4NZ2U5b2UjZgnl9fDYCyBmRjE3a2bv5UDYxdQ9mXHpROOAckCmgyi/dIDy4AJw1u8+EBejhPImiAuRdBkmNgMXfyJnCmw5TBHCxSdBsM7q4kVQ3t0eo8S1S8LqUG27RMGsDBaxMoiIjaHPYn+izWi7xrRZ9TCiRP/lcy7dfBhwQXLuF/FjkTGWy05GkoiMa2Jz2LjWOm8l6IdmxyhhvbAYSTq3o6wMGE+pdL+O1U0QJVp+2rqo4zfsOYwhnmNxZWKtmeJjlLSX7mP9FX2fWtHcGCWNBWPWAnyzH4SMGwgvWydw6awC9JuPUeLh4bHX4ImSJgHrkNz08zJ9/msydfY+mb34LZm78j3JTj4l+ZnTkp87Zy4qkCFc/O6yy5yTfPAzN/ui3uOUfSen38HywhEdmwwkZwJuwmXP6Togye4jLotO73HpGrxR0gM3qJAxoIIMmXOiU3RGw7nUWHrg+YtarwuWPYfXkl37VZjIaF2mrD4lYElif+vPRGZYEvo5D4+9gEJu1pSUMOHb/PpVCSKQa2U3lDYTZhFkwwX5FVOqnHJe/xpSiShB8DYFZdNESc49J6Qu9RACniipDfQlbU9/h+4B2kSOGOs2BZHftxTWRwQgndT2DY+rUQ1RAklAexay06aAb4Qj5Uhn7OJzbG09t4IoYXwWcjPWDmHtyLhinJJJafPzmjnBmNrY1nQpJAPtHNtnFYiSq4QL69BeJkoYN9pOYfPXEyUeHh4elbE77Ui3FSsWmHTmwjdk/Pk/l7HnPiwTpz8hs5fvN/LDLCdChTEHNjTccnDFIUAqFiZjpz4mV579M73XR/SenzDiJTv5jN0rbMOqFShgECW9B14uQyd+WPZd/wG93i/7rvsxGTr5w87ipP9as/ZAGKgaWpel4pzVY/KFT8n4qY/K/NijvCGJroPSmR52nwsAsTI39n2rczE3Frq5e3jsJpg7jAqgUYo0VmAI39UqJwi/XFGKvqX+XozOZNJaqGGt8Wg4zJpRxx2xKULBEFLF3cbuThhOEcDljTkYtd8wlVA6LXDsro15weEGa1BURzqyqBEEIm0Zdx/6Icr9x8PDw8PDYyvhiZKGAZ/5guSmX5DJs1+U0Sf/wIKU5mdftBOrzQBrC6xOZi99R+/7+3LhkX8nY6c+an9jtUKmGUiJhkCFmM5Uv/Tsf5nFMDn80r8pB2/7RRk++V4jTEhBjBtNrdlzaAOsYsZPf0Kmzn1FlhcX9DkD+s5agWnlaj25cOFpWL08PFoQnM5xRSlpKCdkLqgW7Z3OrSbK+sRllYiyOGk1sDZsXjHzqB+m1MZaKbDvbZ9i61wKNvlsFHM7vIghCbQNcFnbcquZLYKLN1OMaUnaQNehBtTfxhPjys/tpoI+9YSTh4eHx+bgiZKGgNOYouRnz8nFH/wnufL0n1h8jmaku11ZWTRrk4nTn5SzD/7fRpoQ54S4H8tLG02xNwtcdDKDN8q+Gz4gR1/xf8iJe/+ZHLz1L1tg2FT3EelM9qsyR4rGKk1+VSgtZq/IwsST5lZUXl4E1vz8BbnyzIckO/VcUCcPj90J3CdYO8L99dsDC5HqiRI+C1ESaW6u8w+LEmIE6GQLXmxNoJy6eniFatvQhptmlJiAGlYiGbYeZn1pliCM4/rHMl83pTJmPjTSfaMlYfWPsgxyYyA+uLJHq8HtK0s2Sz08PDw86oPf9RoATmKII3L+kX8jc5e/G7jENB/Li1mZu/KwXHz0t+TF7/wfMnH6Mw1zxwkDQhKxS/qveaMcved/keve+O/l2Kt+XYavfa+keq+pniypAFILY4mD9Uxu+nRTCCcPj1aAESW6foTNWZQT53ZTW/BElDr3nY0EgymXOp8s4KsXoD0qwNn0tCZR5awgXPrfzYxkiJ5YtxPzvVFRaZfydW5NICVv8EIEvAXIzoKbG8t0cPCKh4eHh0et8ETJJoESv3DlEbnyzJ/IwvgTdsIVKXA1HCogovQUZyQ79YyV4cwD/0Smzn1ZFnMTwWcaDDthTEh7Z5d0pgbNFWffjT8px17xf8rJ1/2/cvC2vyI9I3eapclmJEvqNT/xpIyf/qTVbeva1MNja4AQa243Ea55EB7ERag1eCLuOnHBNXke2XE8PCrCCAII8Ii13MiKov3cemAFwXNjnl21BUT0Pai5C5K6O4kCW4dKSnVoOzhCan7mokyPnZLJ0WfqvqauPCtzU8RqywbPKwfyBZYrnpTZPCrNDW1j384eHh4esfBZbzaFFVkYf1wmz3xBZi894GJqVAmsLzj1JSWvCWCbFDQhFgiciltLYf6iFBcu2eukAa4lxkFNCEgTgrySqSbZddCCwmYGrpfufXfYT2KZrCzlLEBt7KYdAsuEU5yVzkSvJLoO2L08PHYDUBLIvpLPTpmJ9Ma54bI2JINsFjVB56URqFHZShSWFSLlUp3WqpRsVdYby+6ibdSo7C5mSeOz3tQELC1os6XFbPBKGejvzrSN0/hYJvGAvOM5tBXZV/J2TVsmmgI/c1PBz7XXjH3esnCE7J+0Be2QIFNLjOsMKZCLhTl9fjh5yF7NmE6mtY5VEy+NA3O4mVlvjDjVe9OWUesF4HOsVYy/+i/9vs2FjfUA1mfaX50J1o/oPsMKaC9lvbG5oetuMT9j4555kY+dG1wz9j2CFYfBMkLp2lPt/uKz3nh4eOxFeKJkE8jPnpWps1+UmQvflMXcePBqCFS4IqUvmWN6Rl4qPfvvtmCp3SMvke7hO/S6za70wHWWrpf0uWxEKDthglEc+I4jSy5Y5hiCpuoWJon0ENKD+1BT0GZCpKUc7j6sdT1p6YZT+nuyR//uO2llQICBALG6VQFilCBgYcECEdPeAmn3PDw2DVVIUAZRgFxq0/VgLiXT9aXjdHMMBTdCoNdlgKUAaxUL/Fqj8ueJkmqx84mSFR0/tBftFgbX3/URJYzNot7byBFTAFHuZh1pwRizcabva11dv228UN7C+hLQFrQtfRqnLFsf6TOdArgRV+u4W4kSvX9pnMYRJVsB2jeZ6tY+y8T22W4nSkpWf6SNt/TxkCMBMWiESbAGx80P+jQqfpC1j5YxkeqyfaAaeKLEw8NjL8ITJXWC+CDT574s0+e/aoRJKHTThzjI9J80YqT/8Otl4Ohb9XqT9B169VXCpGf/PdK7/+XSve92IxQgBLAESaSHzVqDTY2Ns5ageZSPNMVkxcHSpT2hwmJnl1mwbIWwxzMghyBJIIF6Ru6SVM81lummM9mnF0FgU44wsXqFC7solEv5aW3KTm2bY5LI7A/e8PDYuUAhyS1MmEDLGC8Hcx6hmzUE1waE05ouFbJRrMIFer1tSahXwbZWBdcTJdViN1iUNJoowY3DWY9AjuQXJiWfnTDS0MaUPs/tdcyJiD2hStAWtEN1RMm8/QzD1Tp6oqTpoPyQw6whe5EooV5uPM6ZtWFe94h8btLIkFIa+dW5Uf/8oH3c2uOJEg8PD484eKKkHuhGlZ16Vsaf/3P7adHiy2DCVWpAeva91DLG7L/xp6Vr6GYjP3BX2QATcNOSyIxYlpneg6+U/iOvl0z/tfq6CtG6gVrIOhWUHGFSzSapgnpxTnIzz8vCxBNm0QHxwv02YyZdO5zfcaJrv8U0Ic1wz/67rC20hFZ3iBCnnFDH9cIa303qd9MDN0iq50jwqofHToUqi0uLkpsfCwTusLm8YooAp+ymTNZ4cRIZRZKUgFKSSPaagFsLPFFSLTxRsg66dy0tF03pz85elpyO08XFqFgVmwdtQTt4oiQerUSUmJxgdaHPouuyG4kS62e9d3ZuTPeGcV3Do9eNzYL28USJh4eHR2Vs/a6/C7CyXJCJFz4tWaw1lsKFq45Erwxc8xY5dMcvS//he5EAgneqB+RB1/BtcvC2X5QT9/6mHH35/2bkibnm1HA/XF1yMy/Iue/9Cxl96g+N3AkTuLYK1Av3nKETPyTHX/VP5YY3/Wc5evc/lIGjbzHXo3JhFCubvsNvkN799wSveHjsXHCijssBSqORn9sAgmCiaLB+1WKp5uFRL1C0UADnps+bEujHXQthG+WBtYCeJCYMFm97CZAkxBxhbuSzkzZX9FX3poeHh4fHtqFNBWa/GtcAYn7Mjz0mFx7595KfO2skRDmw2oAEGDz+DotLEmpBUit0I+UkcakwLYv5SZk6+yWZvvgtKcxdMOKmKnCKkOiVzMCNMnDNm2Tg+Nulo3Pzp46bhg5BYpGQ2hgLmMXsFZkbe0RmL33HXhs8/k4ZPPZ2CxTr4bHTwYlcVhXG7Pyozt3tO8Hl9La796CkMoN2ElotFswaYNyIlnJwz3TXoGS6R8yyZDPgtDg7P2Ym6OUn3XZirPfnOenu4eDVeHAaTLtjyRN2cs4Ja6Z7n2R6RjaQtfXAlJ/ctCzMXAraauNWi5VCV88B/dkXvFIZmOVz6tyodokDJ8jZ+SvmJhYmKlh/Zwaku+9wrAURVilYkFDmpcWtUQJpC9oh07Mv9tSc2A8Lc6P2MwxYJKSoY7/WsYHWCdUC64X5mQuSo7+XN5JLnOR39R6yMnbUYcXF/RmnZLUJtZRAbtD79gwc1Z+1pSqvFfSZZdVrZ/5FkyXIQrmFKStzGOHG99PMZe3/Wqy1KoF5kJ27YhZIG+EC0Xb17pdUmqx/1aHU/tyXvSFsbWo0aOdkqs/mRrLKskJuUkasHMPKiEVTRtecjK5nHh4eHrsFm5cG9xiWVEidufRtC5gaFpAUAbvnwD0WgyTVd7wxJAnQ+xLIFPcVXFCGTr5XDr/kr8u+639M0v3XVfccFXSXCioUTjwh46c/IaNP/oHkZ18MrceWQjft9s6MJDL7JK1t1rXvDhk68W6t39+QI3f9PRk8+lZ7z8NjNwAh09wmtpmjphwo8Ns+/z1aFlg8Les4iT1P0fU7DpyO57MuGGU1JAlKHKQLrhMo/109+6W775D0DZ2U/uFr7eobPim9A9dIuousbpAXYWVo131R36tIeu0t64V6YO5HnSkj4Zp5QWg5l5u90Se41hRUpoSAqY4kcW7KzhWsz4jdrr6D0jt47Orc6Ne50Td0wggb2jSc9HXu0FjveHh4eHhEwxMlNWBlKS+FhUtmUYIFRLnAZ8JEep/0H7pX0gPXq7BXX0CveOgGp5tbqveo9B54hVmujNzwkzJ44t3mzlLNxodVTG76lEydvU+uPPtnMnfl+2bJ0RpwsVqoS/fInVrHl0uy50h1RJCHR4sDQZgTxCVzedleokQLYMJ5WNYdDw8DYzRGecNFotKeg2UQMXOiYhs46LqvihsxJbAC6Oo9IN16dfU4yxi7ugaMOOHCioWfnOATo0O/Xgb3Au9RxjiYFUNFMmVvw4aBrVfbvGbtMjAnIBAXC/Gxeky2TKTNWs/mRe9BIxDNAq6LuTF0dW5gIcjnsBiJjRPFmPfj3sPDwyMWfpWsAYuFWclNPSv5uXO6qYVYk3SkpHvfHZIZvk3I6tJsQB5gTTJw/G0ycsMHzAqja/h26Uj2VRT8OEUuzF+SyRc+JxPPf1zmRh+SxdxE8K6Hh0czYGkfISeWWsOKw9z59Aoz6ffwwKIk9pS7Tf8zhSucjFhaInjrnJCFKeo+fB/Xr2R6wFwBOAnv6h4xhc8F9swELh9rn8GDsRhpwIl4QJRAmITB2mAbXeSaDup/1YojpA2MGyFbUTEgSzwaAQsuXViQxfy8tmvU+guB2GnBktNdw44cgTzsGjKLEqyucC3aKO+5Po0a0x4eHh4e1cETJTWA2CALk0/JcnFe5Yb1AoMJe4ke6Tt0rwp3g/rC1jVte3vSAp7uv+lnZeSmnzZLk0TXQWmr6E/sYoNMn/+KjD33EZm9/IAjS7ww5OHRFGBNQqyMKHcXpzRi4t5lQvCmL73PqhK0EaVUrS54oIdHGXQviCMJzFojShnT70KS2HgPOVhwwIIwaSfh3X0HTRnk78h7NgmxCqXWA5Jgt+6LWPJARMW1ASTX0qJL3ezRGEAeWralmLXXrKws7skBI0hY0zeSIh4eHh4ezYJfcWvAUn7asseo2OBeWAP8Rkl3mxm4wWKJbAcgRvoPv06OvOzvy77r3ifp3mNarsouKwhBc6Pfk9Gn/7tMnvmiCkQEKvNkiYdHo8EpYpTbDYoKPvo9A0dkcP+NMrT/5k1f3Melbg1f6lUF1PlO9htPlHhsBOM02ooAkqTdKdn8Xga+ZemdsViKuEd7R4ekMi7WQiODbtYCy7Ki+7fVJwIWp2XX7onxFjXWkzYOdrFVzTaAeREXl4Q1uzOZMTebTktZ7sV1Dw8Pj62GX3mrxLIqE1iULOang1fWA0KiMz0sCdLbbnM8jU6y7lz7Hjn8kl+1QKjVxUpZscCu48//uYw+/UeWbcaJuh4eHo0AAjEn05zMhsKsSTotTkOjTKZRYHFdaG+LyNahChBWLq3iCuTRSkA5XoqxfuJqt1Nv+2MDXAycSEVQv5NIdJt7TS1ZlxoNVw/IgjiiYFH3RK3LLraoaNM1IqoJ6EMy/HmypHGwdTdibgEISDLSuICsUWPTw8PDw6OZ8ERJlVhezlvA0+XFbPDKerS1JyWRGdaf8SdTWwIUrkSPdA3dJvtu+IAcuO2vuECvVrZouLglF2X63Fdl9Mnfl2KWNJre1NbDoxHAaiMuy4y53XSkzCe9YWuI3oYggKQQjRK2S1YuCO4eHiVUOvFmcOHW1RGiyGFBYrF44lxWbJ9Kh8QfaQwc+VFZxHHWFNFzjuLjfrS8XIA6Cl7dXTDCS9eI6DaAUF2MGQsetcDmFpZWEcSb649kE0kSRww2594eHh4euweeKKkWuqGh6HCqEgqErfbtMR2OQnuiW9L918rA0TfLgVt/XnpGXmaBXqOEIUD9IEumzn1Fxk99TApz5yMVOw8Pj+oRr3i6oH243sTNz9oRWJSQ/SBCaXQBZp3g7uFRAoqx7XlRyrEqWYzZcGJvWccTMS34bji5YMSgjndHlDQBJaKkgjLIAQIWLVHuaZSfNmCO7F6igFgx2o+RTeXitHiipDGAnGbdjSLeIDCYF5DcTYH2czVzw8PDw2OvwxMlVQJffjNDjtjYdNfT/0h/2FrADSjZdUAGj71dhq/7Uek7+Cr9e7/bJCMAWVJcuCSTL35eps79hRTmL1j9PDw86odLCxyubCAYQ2Y4oqSx4GTSFMEoooTT/4DE8fAowVkaMV6jiQ7GbNi4clYYzgIh4uvmstOBpROuO41GDfrfaj0gfMLhiBJcb3bnPujWn+g1ArBGmIIf1aEeVYNxZNa6UW1pYxISsllu3G6CeJrEw8PDIx6eKKkagali8Fc5EAoX8zP2U/9yL7YMtNy64fYffr0jS8jMQ1actmgBFcGwAFnywmdk9tL9UsyNB+94eHjUCoRiTqSj3FtQUDhBbEZAy9K93cl/GEpxSrAo8UqQh1v/l228Ro+J0rgKB1YY7ooG4kdrqGqOKIgjSlZdiXYlUaD1py+NKNHfw4CFkaV5jrKq9ageRiBGjyMnaXoaw8PDw2O74YmSKmEkiQkR4U22slKUxcKULBUgS1o0rofWoXvfS2X4+vfL4PF3SGdmOLI+JeTnzsvEi5+X2UvfsYC2Hh4etYPYJIs6f6Ji/lish05n+dEMYKniTs3DhW/nfrO7g1V6VA9IPdL6RhN7zu0mmiipDGdt0iKkg+6Dzj0tWjm92iYtSRTQjvW3pSO9XHykqOMgOwwii5G3PGs6mBe7kpDz8PDw2GHwREmVIP5Ie6JX2jszwSvrYUJEdkwKc+f099b29Sdt8PDJ98iBmz8oidSACUnRWJHc9LMydeaLMnvp28FrHh4etYDT+RWUTlUONwKlM2Gm782Cud+UToxDgNK6qGUsFhaCV/YezIrCB682LBbndTxkLS1uKFCsO1PSmewKXqgdRpQI99+EQkj5UCg3qVO2a306O9M6P7CyDCcKllcWdX7MB1Y2LQTqXmqHOsG64II+6xoURabq/SGKfCyjrQBECURixPyrAp5s8fDw8Ng8PFFSJSBIOlMDlk0mDJzELhZmZH78B7K02OLKBkJRelj6Dr9WDr30b0q679pYJQ0SaGHqGZk88wWZv/J9XnFveHh4VIU4/35O5zs6E9LBiXaT4KxVUjr1w90LjCRYKprVy57GJhST3QLGajE/bxYUOjCCV9fDrEl0PEXtG1glEBw1yoLJoG1Nyt16FW9cQQq5OZ1XkFub25MgSCzosaU6Dl4sB0RBYSEgS1rHqqRhCrH21dU2iACpzQu5WWsDj03A5ka0+O3W48Km1uNifs6sf2LJFi/KeXh4eMTCEyVVwk5ckn2S7D4UvFKOFXNNmR97RBZzE7o5tfbJJApTZ3pIeg+8Qvbd8OOSGbhRhd7oQJJLxXlZmHhKps5+Wes31fL18/BoFVhQTF0b+BkGFEqUzmYEci2B9QvXgrjggBZHpbiHiRIUzqW9vq6tqCI848iAiPGKQg3xFpu6VF9vbyMlNQph8FoZGG9moQAhUyMgKooFFPY5vU+IIogCSH9ColRBIpTmYCdkYiRT4p7bekRBKSPN5sYu9cZCiDUiSonnGdQ9n50yJdyjPrS3dbg2jpgcEF/m6lWHhR/zoZCf02vWyMRQMDf0c86iqzGgzMu7NNixh4fH3oUnSmpAR2pAMv3XqVCFsrFxg1tZWZTs1HOyMP6ELOYng1dbF3aKluo3y5KBo2+V9NW6hUA3Veo0O/qQzFz6tiwX/YmSh0dFIPAWcyb0RmXMQDFxp/PRwSQbAXO/ict+o+XjdN8UoCqUyx0HVUrilRNXf5ThhpzQ7zCYgpWbdUowVh4RbYDFQWeiy4iSaDgyxVknxCmDWVMGIxW6EEDgoATms9Ox1ijcn3/VwcVc6Ux22yFCFGgjyJ1CbrpusoR78N2Kp/0l2LhVxTqyHQm8W9R22STJp89JWL+mjTiKApYOpXHiLGvqmyuuLXPWFq1kobMVMNLaYkZFtbMjv65adlXZxqXxmVsYt7kVPb4gSriCPxsAntWayQw8PDw86ocnSmpAZ7Jf0gM3GLkQepKmG8VSYcpieeRnzuifO2Hzb9P6DEr/kTdI3+F7JdVzRF+KUqRIG3xRJl/8rOSJxbLkT5Q8POKAolYKABmutJFtA4UynHxtJJz7DXEYopZ9Z+6N4hItYO9cUG8U9zjlBMXb1T9O6dSeVKUU5b7V2gnFx121BUqFfCjmZyU7P+bqH6l0kx0lZUQJ5F4ULNirKYMVUs6qEoiLgFmGVKHolyw6UNL5nlW2UdAyJ1O9sWQiKJUhNz9uJE+1Y4DPQQxgsZPTdi7kZ6omCCBR49yYjOAzMjamDbWt3LiNVrzpM8giC9Ib8TxHcOUkl53Ua8rqVNs84Pt5G28o9FzF4t6KjQQpF0+UBHOyOK/jBeJSx0mFsU7fMh7zC5NGIi6bdVzj5gfjL24MMgYop7c08vDw2E2IXqU9NqA90S3p3uOS6j0RaXmBEDE//rgsjP9Aitmdk1I30bXf0gf3HXqtxWKJAkIWFjNzow9JMdf6VjMeHtsN/MztxDxE0EXwdCfvzbUmASg/7rQ4eu1COIfYCSd1djYwd4/N6hHUH0XWnfavKhooAZzYo9jSnyi5XPW4jTQXKMP0Yc6UJupBmSm7U2ZX+9XVCbewvNV5Yfay/pyOVbbbOzokkeqxcVQZbdJegXSgDBAzuYUJKRTmrKzry6n10X5w5SwYQZKbv2LldZ+LQvB97dNqxzLldHXL6ByJjtMBICYgCeZnLwWn/qQOLhFna8setDEEXH5OsnNXZHbqnKtvDteIykQJ49WsXKwdw8eu9SGEUxHiZrX/3PPXjttZK3ec9Ym1AS44Ol+iwH0XC1kdM5eukmvIBqttsArmlSNonBLN+pKdH5e56QvWHvnsjMoScxu+t9tRIksiwXqk7UX7Mt4X9XfakfYsoTS+zMqH8aWfpW2rsuyw+1Q3NwDzwyyNogg0LBJ13TGSJni+9T3zl77XMppl5R7rZw8Pj52Njl9XBL97VICx6Vy68C9MPKGLf7g/P68T0yOR2WeuOlEbS6uhMz2oAlKfll2Fqenn9ZXwTRQXoxWtY9fQzZLsPqiv7Iz6eXhsOVQoRBlASAybT5wUpzL9doobF0SxUcCyBZNsFJYoUI5Uui9SWUQpclYyG90lEKZRNBPUJ04JqAII/y4dKevs+rZjLeb+PKfazCuUjTJjvRBWdoMK9iWlt00gVlwdTMnMTTtFZHZUFd1JE/47Ey5WRzhKJ+fRz8MqI5HsibXOKIe1i5EgG9sFoJjQP/nspNZ11j7n6uP6tkRcLGo/8pmFOa2PKldxY8KhzZToTPc+a/dKsK1SladixFgpAcVpacm1E4pUqW+tv7SNsTygnNnZy2bF4MpZWcHjPjYWE8TdqIGIvDoGKpAYlFvbNq/jwtyHtN0hNYyM02dDjlInV/ZRXQcgFCAEHEnBZ2z8VkE60X7ci703HFpmHRdYfdJuJasYxsH6cTthdUva/Ay3UqH8JTc82j8O9B11R5EnY5b1s97S3duNM9qomJ+xOcNaCCFHn7oxQT/q1baiZc5Elqkcboxz3zn+ci+ugfW9rgu2DtXS9xVAe1pfh7aLI70TKe3TKuJNuXEfuDrGjGfrex039jn9TluHI3whIXid8Ue7YqXE2hx3rxJoYspayTJsLVxf694RY0FEv1Cndn0A1osQO1ZGHXdWRh0DPK/D5kg0gerh4eHRKvBESY3gZCeRHpKF8cctZodj7jdiuahCzXJBOpK9kuq5Jni19dGp5cUVpzB/Xoq5MduYw7C8lJVEZr8kuw5YHT08PNYDIZFT8kKW4Mfh6wTCZLprUAV6lO3KCsJmcVU4V2FX/3IvrkFJR0F5j1JadipRAiizu2ccKbBiilChgGuACvjz46rsTphyR7u50/gVVQZcAFDIg3BsD1GyCneSz0n0Yh4TflWocHVQhd2d5EOkOEuAKMVnFU4JzHSPWJtXsrhw4DsJK2c1z9BW17GJZYRrdyunljfPaboqaC5gafk99Bm4iVg7bBwjkCS1KsuUmXYjw0vU/r4OqrDauDLCwLUxpAguJVdJFB1PYfVnDFeyKGMKQnCtuupE9DnlYNzqeMvN0370cWnc5l3qa76q94OcwYUqqh/d3F0xgpC2qARnjVW0uQVpkg2eb8qxjjP6tLRmbGwHVx8sWGxsVaFA7waixMoVWGFErQ9XEfQtFkNmVcXcwNJEf6cNWGdCx1e7IxzXWqEA2setPdUTJcTJsfVMy1Ai+0Kh70Ga2RzWy+aAfofyM5ZZL2knT5R4eHjsBPiVqkYgWFhq3UOvlkRmJHKxX1aBb37icZk8c58sTDwZvNr6aFPhKdV3XAaPv9Oy4rA5hoFgrgtaP2KVeHh4bASCqwnVWGCVCaoOTrB2wSM3EhLNAMJ5nGsBxeQkHIWgGgVppwFlDCWmkpCOIoBgj2KAoo+lw2pMEteXKJ4QAK0Myks/miWRlpX6oPxymcVAqOK6HrRVZyIlmZ4RSaqSU4viyf7Bd6ppcwaflTVodyuj/uTvsHKWypXKDAaK/fo55JT3kstR9aDMiVRfTXXlGZSx1MZuzESXHVA2+1zFWF/OSsXiC1UgqKwc1n5BH18dt5AkjFvaWJVzLVtcu0DMJJM9kkr3V9kGuFisbQP3/LV9SN9GPZP3IHj4fFy5dhPc+M0YcVBxbihW+7Y0Nxg7a+fw+j2GOZFM97r1HoZiDZgbjINYwqMMjpzWcWhzLRpu3jmXvtU54FyG7Jn6nv4RfNrDw8OjteGJkpqB0JIwoqRr8GbpSPYFr5djRRbzUzI/9n2ZPPN5KcxfchvEDkBHold69t8l3fteYnFZwsDGnJt5QfJ64Wbk4eGxHswRC3SowmEYEI45zdsKl5sSLC24KlxO2A0jZ5xy6U5/dx9R0qaCPie+YYp1raB/LXihXrTbboRT5rB6GnZKc0yQzyhwqo/C5k6uN9fmJZROxCFJsMgy64gNyibKO3tu7X3DHElm+q3czZufzl2GjDWVgRtRV0PGLUqqixURN79d+6YzA9rGAwFZ0pi+C0d8oNDdCto4me4LLGkaV3/GLPOVuYFlTdiBF/0ftTdFAestylwNsbMRzEcsY/S5dcxJDw8Pj+3A3iVKEBZUwc/NnLafjpGvErpJpHqOS++hV0u676T+GcGw6z2L2Ssyc+EbAVlyUV+qRijaXjj3ohFLG4x7jTvx3ojF3ITkZ89YHT08PFbhBMKiBePj942AcO2QRIx1RzNw9VTQhN3gxQ3A5J5y16dktjJocxROcy3abLvTx1hq2Cl48NoWgPXYMiWhNDdNuXRWDJx2p7uGJAUZYWOm9udR1qQqbShuWFBx783AEYzpdYpgRwI3ko3ijLOmqL1zuBfKayozJMkUBFGjiQLmYUI6O6pPC055LN5KlZ+PhlubnJIc3TZmPavPtP7PDFjf1acgx8DWo4SNM0ivesfYTgVtTL/aODbLj022b9CekC/MWdY5SL+wMbNsFiU1EiXaP5TXCNO6EJCXW7lgenh4eGwCe5IosTS3qtzPX3lYJp7/pCyMP2auJHFCwwbohtR74OXSs/8ei9PB32HAiqSwcFmuPPOnMn3ha1KYv7BjyJLekbsl3X9S2jvDYwCsLBWsbkW9PDw8VsG8N/Nom+sb1xVHWCRVwctsXmGvFYGiGSeU41KCpUStgnTrwxEAKBEoJvW2PW2HktPWpgqICf1bJ/hzqkuwXQsCbIpzKc1oYxRM7oVSjLJF4Na0Xi4OSP2grWnzzSrcTnnPmGKZ7h62cQz4GeYiYib/WEbVoZhxPyxKMr0j+pNy13uSvhZksIGsC4ienn2SSPUG78WD75j1gfY596gHtu5ovez7VQwX6otinOnZXzZnNjfWSuWwcaHt0NUzos/YF/Th3iFKAPPXWUYNa3uUAg/X3gY2b3Gd1nWB/qLf6Gfu7wjK9TD3Qt2nalnjS6SWs7Sqw7ppb3Wth4fHLsCeC+bK5gBZgYXH5Sf+m8xd+Z4UZs9KZvBG3QCGahJA2jszugFlzCIlP/tiDAGyIitLeclOPq2KUZfFNiEAakufnCDIaN2KC5ekMHfW3Ig2YkXr0WMxTTIDNwaveXh4YGlAkD1ilDCXEGLXXbrOJNPEAOjT3zcqeM0Fp3oufoohpHwA95x2VQ6d4L6KUoBV7lH+PUy8UWTt1HGT9XLBIbPONWFDGdtMKcCaAGWrFvD9TpR17QNTFAL/+cpw7gGm4Gm7oOBBJKA0hK/lK1p2F3hVHxLaztwHVyCU8Gphddfym8KiSjZ/u/K7Orii1KrAuLKZxY22KUprF0o8ypa74aaBkuUU7U7r2+oVtNV2p75dPQdMaed+JdCHxPowUiSoy2obp629atnbS7C2hpjK9Fl8m1V3Bdq62nZx5WduECiWfuvq3W8EFORHLe3L5+mjFSxlTMkN3ohFqf14/qoijVJO+1QE3+1wbU9bMNasnYPxVj1W+4W00ZSjS8vBHKJetYCxQ/wLAovSDaX7Xr0/cWYSBHpmHaqPVAoDgVdtTdJxsPGZzpWSjEK1zGfA90trJnVbtearNDas8ja2mVuZ7mEdWwft+aVxxf0stslSwX32apkZ25Ao4RYnUbB5rLKhrZtXDwLixoIbf5TRrMuwctE9opH94uHh4dEstOmmV+tut6Mxd+X7MnH6EzJ76X5ZKszYpo+i0n/49TJy409I1/Bt+qnqBReEFSxSxk59TKbP/YVtSpHQzYmMMgNH3yJDJ94tmYEbgjdaF7MXvy1XnvkTa7cwn+Zkz2EZOvkeOXDzB4NXPDw8EBwtcF3MemDCqrkLVL/eNAomjFcyvY8onxPk9bsRW0ej6mVbU+lZYVgj9NcD7osCkc9OW7YSC2CLIryuXsEzAiUTJagUb8P8/u350fWs1Fb6ZbtP3D1iofe1Z/AvCMJLOk5LyUsgT9Zs+wzPX18Ge6Y+GyUJ0glFDeUVZY36ujJtrg/DUGqT1XYnI0bJRaZURsq2qtx3qtKbot0Di4byPue7tj/ZPVYBEbZan/rGSQmlcpMpqJib1TaeN2U9fJ6XlEPc3JxiCUECKeb6e3PjlhgjlnI3O2XKO24UWlv3AQPP5hmqQGv70bdYrqCg6jv6dvy4jYLVU9vYshPl5iwTjwXsNMKR54eNMQg45+5HlhUC5UJcQWbUWw6eY31uhE043Lzd/Dq0FqUxQBuEgj63OtXft1yQq2SLsYw2S6R9Lm9b178QD5bZSfvWZbAJsdayubFxjJb+Zv7bWlYTcDtcsvKRhcdlz1pPfpbGf4kghWgzYreJa4uHh4dHo7FniBIW8NlL35aJ05+W+fHHnIXEmkW9MzUgA0ffKkMn3iWZwZuDV6sDbjvzY4/J6NN/ZD+jUoECNrHOzD7pGblbBo+/w9x3Whn52bMy+uQfyPT5r6pAtDFoK9YxgyfeLQdv/QXdACNitXh4eHi0InT7Q8krWZagAJRviE6xDBQgFfJN8a5TEWoqqAtEDye9JcIn2N431iqol/3i6uYIBeq2NQqMtXuQkcWJISEtb2XjUoULBatWxZf72scbVyfa18aLlVtlCH1EZPteLT9lZ+ygkG6+LI4kWB237unry7D6/MaP23XPtzagBSLawH5pTjl2KxhbzA0LqK3tGz2+mLe0K21aIiCqhd6T29pXavneKtxccFltyseAKx//uX4v9b2Hh4fHTsKeIEpwjSEeyfjzH7eUtouFGVvU16NNUr3XmLXH4LF36u9Hg9erw2J+WuYuf1cuP/WHkp87a642kdDNLZEalK7h242c6Tv0KnNzsV2lxbCk9br85O/L5JkvaB0ng1dX0ZnGQuZtcvC2vyIdiZ7gVQ8PDw8PDw8PDw8PDw+PnYldT+svFxcsNsj46U/I3JWHjdDYSJIAl863uDBqLjm1ojPZJ70HXyHD175XMn0npb0jxud2ZVmKuQmZG31Qxk99TKbOfrll0wdD4LQnCB4XldlH29JOlFatczw8PDw8PDw8PDw8PDw8dip2NVFCVpbc7GmZOvslmb38XVlezAXvlKNNOtPD0j18h3QN3aa/DwWv14C2NgvQOnzyPTJw7G0uW0xHXEAvl554buwRGX36j2Xq3F9YquLlxSDAYqsAc1nzJQ63duE96tnWvrmsCB4eHh4eHh4eHh4eHh4erYDd63qzsiy52bMydeYLMnbqI7JUmA3eWA8U/Y5kn/Rf80YZPvnDLnvLJv1nIWhw85l44bOSm3lei1I5HXBHotfKMHjs7dI1dHPLuOKsut583sV1KUOy+5AMabsduOXng1c8PDw8PDw8POoH7stLhXn9GSI/EfOkvVM6Uv36E3mtibKSishL+RkrT5i4bLE3kj2WIawVZLY9C+0bZO1lAssic9NXNk7I3paWdsus5PvHw8OjNuxaogSlfuL0J2X81J9LYeGyvhJSzTaXhWb/TT8rA9e8SRKZffZaI4BlCFYiY89+WLJTz+orlZqZFHxJSfdfZ0Feh6/9US3K9ge+wiXo8pO/Zxl9sIApR0bLO3Ttj8i+698fvOLh4eHh4eHhUT/mzn5bxh/+PcleeSp4ZRVtHQlJDV4nh9/0jyXRc7CpstLyYlYuff2fy/z5B2Qpv/HALdl3VEbu+SXpOfZqLVdtaYE9Ggdzsx99QiYe+1P9+ZhZkEOQpEdulf7r3ia9177Z/vbw8PCoBbvT9WZlxdL/zl76jhRzY7zgXl8DLElSPUdl/00/IwNH3yydmeGGkSSgvSMjfYfulQO3fFB69t+tz6t07xVZxlVo+pSRK+ce+ueSnXpGX4sJCrsFKMxfkGJ2LLQcRFjHZSnZdSB4xcPDw8PDw8NjkyCjCqmHSR+94crKCq7Uds7X5LM+vT1WwjwztCxaDpcBKfi8x5YDi5/Z038how/8B5m/8KAsZifNsoSfCxe/J+OP/XeZePSPzSqo6ePFw8NjV2FXEiULk0/KzMVvSXYat5eNAVKNJOk9LoNH3yr9WJKosm9xOBoJSIRUv3SPvExGbvxJew4BX3k9GpAleSMnKP/Fx/6LTDz/SSnMnde3tiFYqu78WMMQ4NalzlwP4pIkug7odTB4xcPDw2N3gz1lqTBtbpWzlx+Q6XNftWtu9HsWZwprxlYMzO3h4eGxG5Eff07mznxbcmPPyHJhblVe1p8QJvnJ0zJz+isyd/Z+gfDy8PDwqBYdv64Ift/5UMV+eSknE6c/rQLs/bKYGw/eWI9E137pO/Rqc3GxNMCx5MVm0GamfonMiCT1wmKFjDoWsDWW+HD1gDBZzF6RxYIK3vp5ss90dHYFn2ky9HnF7KhMvvg5yU09Z+UpB1Y4tGPv/pdVCFzr4eHhsTPBaTExrkgtP/v/sfcegHGcx9n/XK8ADr2TYO8U1Xux5CLJvctOsZ32xek9/idOcRIncRJ/+eJ0O9UljnuVbMu2ZPUuUeydANE7rve7//vMLkTgbu9wDQQIzE8+E1gAt7vvvru38+zMM+PPszE4OpaFxl9Q/75A4enDLM7H5k5R1H+au6xF1fcQmRPhYX6KiTp5k8WuPmqkRl4QSiHhv8DZAKnwpL7kIvAFsbqaqH7zXWRxeGv/oGsBED1DA49SIjCkZyQsxuL0kafnWrI3bFDbtfLl0usNHJ/w0NPqGD1OqUj+XGEyac4KMttc5Grfy/fSgiAIpbCmhBIYOUX9Z2jm3NcpEVIfagZP9Sw2L3nbriFf76vJ07R7GUWSi+DD0+7p4BdIp8KUSYbVDfhSTx3RsniG4oF+SsbUBwD2R20uynrMaNe7bNuuCTWBkcfIP/wol95g2SLUut2NO6mh82Zy+bZigbZcEARhDQCBBGI7hI/Q5AvcPc0/+BAFxp6i8OTLXBoZDw1SIjzKr3jwAosjkekjFJ56mf9F1kkyOsmm2Kk40sGDfO20wKxbRBNBKIgIJUIpZJMRCg8+TZGxl4pmi0CkhkDi3XCTmjN1+lJBEITirKHSmywLEIHhxzgTA34fucAnBEE9PEm8rQcu+Y2qs34TtWx7B7cQdjXuYNFGbYT2wyLARDU49hyNHfsPGjvyb5zuHQ8N8XJkmtQajF08OEgzA99jI1wEDLmYLU5yN+3WMnJEJBEEYQ0B0R1G1nNDP6LRw/9KIwf/nkXjRGSMn0zi86YYnIWSDHI23mz/AzTy8ido6Lm/oNEjn2JjbJTooKSRW9aLuYEgCEJF4H4VXjHZ1NJ+friuZzPqnlmuuYIglMiaEUqg+idjM1rJTTKEJdoPXsH0Sgted9OuFVP+0WWnafObqGv/L7LZK9zbSxMasly2g7TvC8/8CQ0+/xcUGn+WU8JretFX7wWhafzEZykyfUzdyBsr9HZ3J3la9pPd060vEQRBWBsgQ2Ty5Odo4vh/ccnN0tl/xYGgnUr4uWRn+OW/pzMPf5BG1L/hmSOUTuMaKzfugiAI5YKyb7Ojjkw2l76kMFwCabaoL+ThniAIpbFmhBIIBtHpo5REK2CDkhtcGF1NuzgLwups0heuDEgTdfm2UfueD1D3Fb9CjroevoCXRlbddKc5HXz44N/RwNMfpvETn+HynKpRN/MICiZP/g+LMFDf89HaGDd038zZJPyhIwiCsAbAtRXlMuPH/pMCI4+zOF1z1HU2nYpSYOxp7m42/MLfcLZKGt5VgiAIQsnAd8TmaVX39Y36EiNMZEKr4Jad6l/x0xMEoXTWlFASmTnON6B55SgmM1lsHqrvuJ5srnYWKlYaGPshK6O++1bquuKXqaHndrVtLfiJ9gtF0brjwDskMnOMZs5/m4Ze+lvOMpk+93V1o9/PPy+HZGSMZvrv50ySwNgzXNaD9eRittjI5dtBdR03sUltadsrCIKwutE8SWZo6syXKTR5UOteswyljYx6X5h6I3MlOP40Tajr7tjRf+PPMCNvLUEQBMEAlNS37iF319VksaOcPR+z1UEO30aq67uNzCoWEARBKJU1YeaKG9x46ALNXfg+JaJj+tKLoMwGbWxbtryNDVVXi+EWPFPQxcYGo1dXK1kdPr6BTiUCBbI58sFNNWrhUTsP35JEaITiwQHOOIn5z/CNuPZUVDNoRSkNbtDTST//DIaDwdGnyD/yOAVGnqDI7An1+37tzXNA1ovd00UtW9/GHi8QnwRBENYCuO4hi2T2/AOUik/z50pxTPxZYjbb+V/+XDGpZfyzUktpNNEbAg3EaojfuKbbnE3cMQ3rEIT1iJi5CqXCHSHtah6oeZGOh/geV13A1ffqntXboY7PddSw/V5yd17Jogmu04IgCKVgyir0ry9bcFFEGvPIy/+old7k3KSarW7yqMC+9+rfVjegaNO7Oi+S6I4QnjpI/pEnKTJ9mM3+lr5ZN8akbt6tjnqyudrI7u5QHxZd/KExv+/ZdJJr5hPBQe7WoIkzeJJZYDqYzJxB0tB1G7Xvep+6Oalf1psTQRCES0U2k6DI7EkaP/rvFJp8Sb8WGoOaeIjbTu8GLuNcWDaJDBQEU7ieor06DGFL63CmgfeC0XdT3+upruM6de1ux1Lth4KwjkC718kXPkXRiaP6kosgI9fZtJW6X/1RstXh4Veppcvlg04qo4/8GYUGn1JBeH4pnr1hI7Vd/wvk3XCLFoQLKwKMsSFmhQefUf8O8j0uhCtbXSe52/eRq32/7gkoCIJQOmtCKMFTOHQSGD36Kb4pzcXqaCDfhtdRx+4PkMVery9dnSCTJBYc5OyY0MQL6kZ7hDNGit24LzsmE1ntPvK2XU0t295JnuY9WKj9TBAE4TIHooZ/6EfcWSydMDID10CnMmfDFmrouoXqO28iR91Gvj4uhMsiIxMUnj5M4cmDnLmH9u6p2Jy6mS+hU5nJwmWirdvfTd7Wq9T3a6g5nSCUiAglgiAIwkqzJu7AII4kY1Poo6svWYzJZOXSlsvhhpOfKDZspo49P029136Iu/TYPZ3qxmDl0gXNFpcmkmx9G3ma96olIpIIgrBWyFI8OETBMb2LmKFIgjIbO3narqLOfR+klm3vIkd9n+E1GRknMLpu6rtXXcN/jzbd8jF1Pf9Zqmu/hqzOZjbDLnwNNZHF6iJ30x6yuTvVtyKSCIIgCIIgrARrQyjJoI966enNlwNIGcTTStyU91z9O9S08W6yqZvswjfYywOe3NR33MCp4Lh5FwRBWEukk1GKh4cpFizcOQx+IfWdN1Lnnp9T18GdfH0uFbPVRfVdt6rr+G9T341/Ss1b3kpWex3BoyoXvK+n9UpeF0omBUEQBEEQhJVhTQglEEgglixbh4IVAh4gMEx1N+6ith3vpZ6rfpvTsXEDvfymYSayqJv55s1voZatbyd3855LsE5BEIRLC8pu0F4dXW6MgFjs8PbwtVAzAy83zV9rqY6yT6dvG7VseTv1Xv+H1NBzJ1mdLVBHtN9S7+vwdqv1vIns6l9pvS4IgiAIgrByrAmhRN2GIqwnU5HSlMtZRMETSbu6UUf5S9OmN1Ln/l+gth0/Rp6WK3TPldpmmWB9rsbt1LbrfZw+DnNB6XAjCMJahE1XQ8OGHS2A1d7A11p30y4uq6kcCCZONtb2tl5NrdvexeWM7qbd6prrJru7jRr77nnle0EQBEEQBGHlWBtCidmqbiyd6gvjJ3DoHJOKz6gvLu+MEwgYzvo+8vXeRc2b38yZHmh57Ou9k1y+7ZwBYpTOXRLq72B6i8yRxo338Hs3qX9hXIj1CoIgrD2yhG5jiSg6jOV/PiCrD74inpZ96vrq5etk9WgZJnyt3fBaauq7hxq6b6O6jhvJ1/2q6q7jgiAIgiAIQk1YE3djeEqn3Vwal4Zk0glugZtORS97sWQem7udBZP23e9Xrw9Q85Y3q5vsO6iu/Xr2EoGZIFpX4skkhKT8l53MNg+3/HX5tnG2CoxjkRbevusn2ZPE6vDJDbsgCGsWdBNLxWYKl92Ybeoa2ULO+s34TltYQ2DU3aCu28guadx4t1ZyI23XBUEQBEEQVpw10R44FZ8l//AjNHr4X/SuBYvBzS7SnXuv+X1y+bZWmT69msmyKBTzn6PI7An17xluL8xBgDrMCw+0WY0JhBBHXR95264kd+NO/l4Nlv4bgiAIaxtcGydP/g/N9N9vKJZY7A3k67mDTbUhxguCcGmQ9sDCZQPurzMpdf8do2wqwV9ffCiLO29dZFf31/CewvzFizugrfg9t9r2tNr2VFT9i21P69u+cLvVv7ztNp7jWgb/pdxujG9ajW2c2+9n0eG00PjiZbGRSW0nHgiL15dQLWtCKMmkYhQcf45GXv4EJcKjaknOLqkTx2LzUtcVv0j1nTeT1dGo/2CNwqKIuojwoZ1/GYGLi34BZH8X/WIjCIKwDkiEh2n8xGdp7sL3+UYxF2TcNW58HQslgiBcOkQoES4XMEfic+cpPPg0hYefo0RgSM2VoIrlEdBntftriAx2Nz+0dbXvJU/3teRq200W58rGI/Dmis2cp+DZ71Nk/BAlAyP8wJnFHqDiA5TfW12N5GzeSt6eG8mz4Sb1fZP62aWJGbAtCf8FNbbPU3joGYrPnOVzkYUdCCZqO3ANsNjcajx9anz3kacH47uXrJ429WN5ACxUzpoQSqAsRmaO0+jhf6bQ1Mv8fS4oN2noeRW17/xJcjYgjVoQBEFYz8RDwzRx4jM0N/iDIkLJ3dS57+f1JYIgXArWglCCp+CBcz+kwJkHKRnCQ7x8bHVd5Nt+L9X13Y4bVX1p9QRU4ItXIjCsL7kIglzfzjdp22yr1IMuq8YjRPGpkxSdPEbx2XOUDE/yeOUaY6OccD6LwuppIXt9NzlbdqrAe7v6vpXvz6sBAXNIBdBzx7+mxnlcX3oRBMsY38adb8bG6EurJxmeoKA6vlh3wj9EmURI7X+YMx7gjag9rNRBMI+HkhBM1Jij9B377mrbQ4273kq2+q6K5zH2PzL2Ms0c/sKieWZ1t/B++3a8gcd+IcngCM9pzM9kaIIyam5nkhE1Z9W2Z+YzSnR4uy1sc2C2e8ii5o+n8wD51HbbG3qrPn6GqLFDhk7w3EMU7H+M4nP9vI1pjG8qXnB81Y5eHF+IO627qH7zq8nTfTV+SftdQSgDyx8r9K8vX9QJghMKZSbRuVPq5MkXSnBCZTMJFkls7tY1XH4jCIIglAKenIWnDlEscE59PuhP0BaAFGNH3Qbyth5YnpvBmqNuLlMxLiNKJ4PajTk8T2oYHAjCpQBPkCOjL1JKBd+5IGhDsF+/+S6yOLzaHF8mcF0IDTzKWQJGnbHwBBtPr+0NG/KuESp0UwHpMAexUfVKRabzXgis0VUQgZxWJlCLczVLc6fup7AKhBNzA3nrNKsxc3deRY6mzXyNKIdMIkzRyeM0e+zL5D/1AAUHHlP79xLFpk/zGKXC43zMFq0zOqX+naKk+hkC+bjaptjkCT6+4ZHnKTZ1koNfBOEmq73sbUJwH586QYGzD7Fgs2jd6oWg2u7byMF99dfCrPrcCFP4wpM0c/RLFEIQr/Y9FYFIBKFhYdlNDhyHoMwlxqJbKjqj5ocaj5kzeFue02ZbBR3Psik1/mcoePZBzraY32+sA2IJxJh5QQzbGFLHbPbE1ynY/4j6u1OUVr/LpTe87UbPztUytU8QZCAGYbtToTEWxlCSiu1GuUutwDZijk0f/AwFzj+s5spxFqWw7sVlNzlg29Wx5hId9dmejs6q+Tam5uUF9fU02eu6yGRzlj2/hPXN2hBKGNTZxdVN70F1DiX4+1zwc5TgODydZHM1qyVy8ygIgrBeWUooQQBmc7WRp3kff3asJlKxaQqOP0v+oYcoPPmS/jpIoYkX+RWbO82+U2x0voxP3AVhOVgLQgkH5ervEaxBSEAQl4+JzFYblzSYrDUI4lQQiUBz7uS3WCRBcLsYE7m7rlLbfL0KHDv1ZUuD94mroDqgguvg2R+oIPtRik6pADY4QumYXwWnMbWvOU/5F4Lgdj6IjQfVcZ1Qx3iQ4rPn+VgnA8Nqe/tVgD/F42hV48rjVwI4Rgn1PpGRFw2zfiyOes5gqVooUfvGWST9j6nx/SaFh5/l+cklNpWgxgPCE/Yd4gNEIqtLu2aXhXofjGVk+Dk+FguxedrI1bKL3zcVm6XAuYfIf/oBLmNJBsd4fpZPlgW+VGicPUOsrgayeVHiUv15CIEHx9Gv5i9EEpw72nlXYF4VQz8XeK4hs0ode8R+ZjuuGSKWCKWxZmYKFHl0b3F4ewreFOKExs1kZOaYupguvpgIgiAI6wvckMNQr9ANHj4z0D44HhrUl6wS1A17PDxC0+e+RWNH/33RC6VE0+e+TnNDP6JUIqB+tcDTN0EQlh080YeIYnEYB78IAlEugkCu4oB7ASj3QSkFAvhMKl/YwZN/h6+PhaZSgd9GZPQlmj3xDZo58r8qgP0hCxrqAqn/RqXgAWeCg+HQ4JM0ffh/1ft/iSLjh1n8WFWwSDJOoQtPcDYNvEggcmAfqkPLMkHGkf/k/RQeecFQ7KkEZF9AgOFMn9gcBc8/TLNH1bazoIQYqLptx3biuEE4grdJtSADJKL2f+7EN1nQQQYJxI5qwRxLzF1Q7/t13l5k/whCqawZoQTiiNXdSu7mfVybppZoP8ghHh5m49fI7El13av2Ii8IgiBcrkBgt9jrucTGCAQuycg4hafUjXt29dy4ZzIJbmucCOX7DwAIQHhyhgcHUmYqCCsHnl7bvB1k87TrSxYDYQNBa2zmNGdbVAtnV8BMFJkFeWKDictb7PU9nGWxJPoT+ejYSzR98NPkP3U/Zz9ANFgW1PoQLOO12oSStAraw0PP0tzxr1Ns6kTNxwCCdnTiCJcycSlSLeITHs8Z9pCJDL/AxxBlPkaZUZWSjs1RZOwgCzzVHDOIOihRQ8lYaOhp9V7Vi4aLyRJ8ZODbEx0/WtMxENY2ayr3yGJxka/7Njbgy0uB1MGJjJvewNjTfKMpCIIgrE9QTmNztqh/jZ/2Avh9RKYO6dkZq0NcR8kQOrwl47P6ksWYzQ5yeLu5w1uhz0JBEJYfFi29HeRo3qYvyQVlDDEVvB0meFdUCwLMhH9A83PIfRpvMpHV2cRZLoXE4YVgexC8Tjz7zxQefVFtZ77h9fogS9GJwxTsf7gEkQSmohY+7niAe/GlrsNc7lG49IczS0YOctZKJh7Sl1ZHKjLDPioTz/8rl9rkixlqe9R2adu7cJu179X/6b9XADUWyNZAJgjKZiolGRrhTCWILsVFkoXbu3h8tczQ4qVV0ckTnA0UV9ssCKWwpoQSpBS6Gney8V6xFsDphJ+Co0/R9Nmvc2o1LoKCIAjC+sPublcv1Oob32Bl0zGKBy9QcETdvKYi+tKVBf4k8eAgZQ069WA/tFLUHermcfm8GwRBKA3uvtGyTTfUzL/OIHhNzPbz0/lqnsoDPJnXsgZyvUnUmk0m7lJiUduzlPkmMkliE8do4pl/YP+LbHp1ZXhcSlBWEjz3sArikVlYqBTERCarg+y+DdR85fuo956/pc3v/Bxtue/L6t/PUs/r/pp8O9+seXkUuS6n4n42MoVAVQsgqqNjTBIeOzlCP+aAvaGbmva8k7pf8+e06W2fpi3v/pJ6fVF9/d/UdedHqG7jrezDYzRv54ERbByeQuOH9CXlgNKjJM0d/wZFRl/meVcICCLoDoQuQT2v+yva9PbP8PZuftfnqffe/0fNB36COyrh9wqB8yOqthOlZNWea8L6YA2ZuQJ1oVIXIJz88dAQpaKTeRcGDa0zQDqJOkATd8Jh5VQQBEFYV8D8Gx3TYv6zBT8vsDyTDJG7aQ9ZYY66jOaRpRDzn2EjVyPvFHyW2b3d1LjxdSwAiWmdcDmyJsxc51Hbq2VnHNQzBXIfzqnvsylydxwgqwqkKy2XQxkPjCth5Ip/8f1C4MdUv+U15G7fV9wwNJvh4Hr2+Nf56bsmuhR4oGgycbtYd+cV5Nvxemrc/XZq3Pkmath2D9VvvZvqN91Onu5ryNG0Va3fxuOgLqa8DiMsdi+52naTq33vkmLOPJrQtDxmrnhvdPcJXXicvVSMxgHzz9G8RQXwb6Hmfe/R9tfXRzZ3i5ofDWRVL3TbxO9gO1BihZIYIzFLG5csme1utb1X8lxXa+AfFUR9PhUyc+XtxXsuHG/1meBo3KiO0b3UfMVPkLfnOnV8trDxK5vJOut5Xtu87eRs3anmdg9//qWi04vf5xWyvJ3YV7zXktu7AIwB5tjcyW/zOWbse2PicrEGNXdbDvw4eXpv4vbgaK+M7bWq42t1N5Ndjbkbx1htIzxZCmVAQZjBtjqbt5VWgiasa9bkHRRMXb2tV5Ld062+Mz5hcXMMMWV24HsUHHuGWylermDbIzNHaab/AYrOntKfehb4UBMEQRBeAV1tIJZbuROaMcg8hK9VYPRJSkan9KUrA27ysA3J6IS+ZDEmFWSh/JSNzUUkEYQVBwIFB8q+TSya5JHNqgA/SLGZs9wRplIg5HBrXu7EkhNwolzB5lLbsHHJFrQwAI2OHVIB7LNFRBJ063GRt/dGat7/HvX6MfKpwLuu73bybriZX3V4qe8hzvh2vpGD8rbrPqgC9Lu5VetqB2OI4F3rEDOKBfpPLgJxzNm+h3w73sjikLvzSrKpfeMxnr/+mizsDQPxBOPVsOMN/HuFyp8gdsSnz6h1j6hVGgkTVaC2xdW6kxq2v5632dN5lWY2zN3R5oU+PHS2ksUBMWE71W96FYuSECcKCU0wtkWXJcxjo3EyRP1eOhag4PkfqfEdNhaO1LY4GjdR/dbXcUaOu+tabQ6jlfT8uaTGGeONbBJP19Xk2/1W8nRfy5lcRqQTES4XQmtkQViKNXkXhXrzuvZryNNSXDVHuhiezM3030+R6aOconY5kk6GuZPP9NmvqtfXaPr8t8k/9Ihadpzr640/5ARBEAQ8wXTWbSRX/Ra+4TIEN3SJEAVGHuXr6kp+VmDdEEnQ6tEIlN3YPZ1a+akIJYKw8iCQc9SRs3UXiyYI/haD7i9JFRyfplRUndcVGoUiWyMZGuVAO6/MQgWV8CdBEA8xtRAoLUHLXm59GxrXl+ag9gfXTe/GW6hx99uoUQWwEABsKlA1Wxe8twqqTWp/kZ3AIsGGmznrAuKJrYzWxCsFHqgiSyU+d17dZxuVhJjUPveo/bmD6jffyWVNS4GAHsE8xgBZNkbCA7oVQZhBCU5Ny0PUupxNW6h+y2tZvEIWSSHhYyHwtPH03MDiQ6GYKpNOLBDpSttmzFdkLiFzLM0dhPJB5kdd323UsPU15GwpoZzUZOGMKRwPnG+Yf3mocwMdjGKTJ/i8E4RirNm7KGfDVqrruJ7cjTvViVU4fQ8nN7rgzA58l7My0snaGChdSnCiI80sOneGps9/k0YP/RONHv5nmjrzZQpNoNVY9W3ABEEQ1ibqZtfTQe6W/WSx4klroRvHLEX9Zykw+gT/W9Mb2Bw4lTysbpRnT3JJEISRTDqmfpBVX0/yzzIpoxtLE1ntKiipK1IGIAjCJYd9g9r2sGhQKNhD0AhDzOJmloVBqQHaDHNb4ByxBQEjnrizkWuRkpZMPKACyOPcgcXQj0MF1ha72peO/ewJgQAapTelo2WiGAawqwm178iSCA89zV148H0uyAjx9lzPLxj2lgrKPdydV5F3w426b00OEOb5OByreC7kgeOm1lu/9TWcIYJSlnKACORq38dzyAh8ZiGbxNgw1hhuOz32MqE9tpFggZImV9te8m68jctqShF1GPV3EKP4uHja9IWLycQCbHrMDz2M5rkg6KxZoQQ3id7Wq8i34TVkd+NEKXzzi3SvuaEf0fS5b1J46hB/fzmBG+hUfOaVCyr+RVnR3IXv0+Sp/6XwND7wRCgRBEEwAqUq3pb9nFlSrFwFnw0Q1iFAa13Tlue6ipu3qbNfpYFnP0JDL36cP5sgmiRjUxQL9GtCidGNpfrcszmbyOFd+smmIFy+aL5BeAiUjs5xILtsLxis8j1hdee6SQXVjsY+PaPDWCRIRaY4iwMBeiWgbCc+cxY3gfqSiyCoR+cdlCyoC4W+NB/8fXTiKKXCxiWGJrOd7I2bqeXA+8jZpN6vhO45lyN4iIqsDowHC08GwLvDu+EmLg0pF2TUaMKD8bUa62QTXXi61CCQxwNjd8d+qtt4S0XZPPhssXrbtSwUo3hKbSOMWOHjUppQklXn1ixFC3W5QRaWzUMN215HDl/5wr/ZjgyunZxVYrS9KKeFKMnCpMRHQhHWdF4uUgM96ubXt+F1ejpgYTUSJ2pw7GmaPPl5mht6uCYXpktFOhFgYUQQBEEoHzy5snk61WfFq/nJb7EnV6n4LPmHHqLZwR8Y3+DVgERkTGv/Gx7nTEd8Lp1//HfozMM/T2NH/42zB3GjmQtMIG1udTPrNX7qJwhrAS5TmTlDF+7/ZTr7pfvozBfesWyvc1/+MQpeeFzdZ1WXbcxml/Z6FWhu5owKI9DSF54YXH5TJtoT/QA/nc8DQacKHF0oRSgacGYpPnuOjXQLdXex1XWoYPs2zigp1Wz1coS7/kyfYQPTbNYg8Fdj6u6+jktvKsmOYeHB3crlJEZgnRASMO8Kd9opDS67cjVRw443k9XTwdteCVZnI9kb+/TysXw4EzIIX5WlhRK0xE6GJig+N2C4f1iHs2W7mrO7ee5WgtaWewuZbfmlZvCfgSCZisAs+vKJ94RLz5oWStTVgLNJGnpuJ1+vfgNcRCxhw765kzR19ms0eebLXD+nzmD9p6uTTCbBN+5JuFEbovd0178TBEEQ8rHaG6iu4wZyN+/VS3AKoG7qIGKExp9lI/DlAN1sUGKTycT5phNZgygLTUYmtDIcw7IbPByoV595HexFIAhrGQQ6SN2HH8eyvuIBFmZqcS8IYQGlBOgqYhSswrgTgSME0nJB5gGCemSlqO+0hToclKt1InuhmFCSisyyUJI06DQE4K/hUoF93Yabir7PWgBBNEpfMqlE/rFn4cnDwhM62lQK5gEyNAx9a9RcgG9HNhFBcKIvrAw+bmpb3W0QHYob+RYD+4xSFrRBztteRvPaKeVcwXkFQQ4ZWwaaP5mwzZ1XcrnQkr4kBYAZrd3bpf5Fe+Mc1Oc4Yjxt/dWf28LaZY0LJbie2TkNuXnzm8jbdjXfDBuf4BqZpLo4+s/QbP8DNHHyMxQLDajzafWW4sDQLx4aZrEkD5NF3fC71IW8eA90QRCE9Q5u/JGN0bjxHv7MKPaUEGnZyOqYvfB9NnetaWaJummLBy9opT05N3B48gbhpNATRnRAC00eZFNvtA9OxeB3sHxeKoIglIEK+PCUHCUMxk/ls9z9AyUfhco9CsHZJMERFeDnG02jPMbqaed2qsVKC/H3vG51H2yETf09MiBsJZiWXs5oIpyfPWNU5K8vvQh/Vng7yO7bwCJEpZitbu7+g7KsvCxGBPLJKGcXVXsNxzY6IZJAdFBxQaXgMxHig8VRl7+9Ci6Hi+Jza2lhBwIFhBJtni/+nOPsK2c9uTv2kclWeWkXxhX+OfAFykezXUiGJgt+ngoCWPNCCUA6Mkxdmze9kTytV5BVnejqFNJ+aIDWDecczZy/X/ctOczlLauRRGiIb9i1lsCLwQcxLhBWV2ux3RUEQRAUZrOdBXUYgdtdbbhj03+SS5ZSCb/6bHiZ27LHQ0g3roWgnmWxI6HerxJjcfxNeOYITZ39Ok2d+QpNnvoC/zt74UEWUFDSI8KJIKwMECm4HKChl8x2r750ManIDAsW/KS7DFIxPyUgcrCfymKwLrSA5XUWEUoSgUFev+E1Atte302Oxi1r1pdkHlzL4X2DzB4j/wr4faCLD8pZijWLWAoWHlyN3EkmV8BSYTyCEUqre/vcDkblgvWgPXW17eKxr+jexIKLUVCRRRZMsCThAdlaaH+Mv8kF60G7foxxVePL5W4esrqNW/9r5Tfqc1YySoQirAuhhDFZOK26cePd5Gm5gtO51ELtZwbgwoTU55nz36bp899iA79kBOmQq+eEgjgS9Z/hDBijDzZcfO2eriWzaARBEASFycRCekP3beRu3kMWm3Eww6gbPGT0+Yd/RIGRxygRwZOp6m5ocVOejM9qwjffQJZ53VZ/j6fB8eCA2qbHaeLk/9DYkU/S+LH/pKnTX6TZge9RYPRJNqNFeQ930hEE4RJh4qf7EBusKkA2AucvBI9keEJfUgLqvIfxLDqO4OvFqGsa2vM2Iugskk2grjcwD0VmSv57aA/e0CkFYslaJ5uKUyo6o8YCHVHyxwLCg6MRXjMGmSBlgOMBvxpjg13NsLg2Zq5qG6vIJJlH216nmsMufss8MFQlbCtnnqh5ppWJ5YP21TZ3syZEVbndeC9kwRiitkN7yLx64jph9bF+hBKgLmgNXbdS06Y3krflgLoJLtYKUgMfWv7Bh2jixGf4qRxqxLUnhyt/YsX85ykyc0wXcHKA+u9qI1fDVvXl2jXcEgRBqDUu3w6q77hJ/but6PUTN3woe4SvFTqmcavBKsCnEZ7UOep6yVm/ieyeTvYbQYq2dsNY7k15lsUQlPL4hx+hsSOfooGn/5AuPPun3BWtsLeVUB56UJNJqhceWsiNt1AYBNlcBmMgXGD+oPMNskpKnUf8N+pcRseRXPiputPHJR6F0bwlYASbLlB2g2wUm1ddj9wt+pK1i1byMgPnbvVd7jFQV2ir1mq5ep8W9V6YAwbzAAJNNpXgNraGGT4rBj6hEDqW+1l0EQhREEo4m8MAjC9KZgxLksrEZDazsGUErtfoeoOxFoRCrC+hBKiTrr7jemrdfh/Vddxo+EGVC26AUN4ycfJz3KoRAsWKX7iyGQqOP0OR6ePqRji/lhUqtbNhM7mbdupLBEEQhJLA50T3rdS44XXk8PboCwugbrIgVkN4iM2dru6my2RmkaRj3wdpyx1/T1tu/wR1H/hV8vXcwR0Sqr8xVzffuDmMTWufG1U/qRQAUrhT0SkWpJLRccPPZEGYx+7r424paH9qBLJJEugGUuJ9JsrFEdhnkA2SA57+wxMF6yuIumZBIEnH51sh54MsbJSJcDbBGmfe5NOojAnlK2aL5n1RbZYGZ2ioOYAsxmrLYi4nMMcgkhTywoFdAkpvagFiIXjrCEKlrD+hBKgLkqtxO7XteC+1bH07dwrAsuJoHyShqYN04bmP0vjxT1MiNLxCN5pZbmGMjgsoDzLC7m4nZ8MWzioRBEEQygOp5nXt11Dz5jeXcB3NUmTmiGbuOn1EX1YpJr5pRiaLzdXKJaNtO3+Cmvtev6S/VkngRt/qJkf9Ji7PFCoH2aX+4cfowrMf4fbN/U/+Hp177Lfp7CO/SsMvf4LLm1bX0+C1Ac4NdAvpvff/0eZ3fJa2vOt/l+216W3/Td4NNxX0FKkEi7OBfUoKeSdA8EB2CHwySgEiSSo8oQLPfK86CBz2ug5eZyFQ8pdNRrUuKwXmK7JSqulAcjmBIL5Q5x8ymzkb3eZtV2NRo84/VV7SLyX4XLR60WK48o3mshuY1KJDjgEoT7PVderf1YAqs1KE9c36FEoUUIQd9X3U1PcGat3+bnLUbeAP36Jk4UIdpnign2YHvkujR/5VL8cpv5VbpeBpYCwwQHODD1E8iJswA+MudSGDea17ibRxQRAEoRCo7W8mb/u16nPiXk1UKCKop1WQEpp6mQLjzxYUsMsFN+LwSbE6fJTC014OYvIzVvj37PUsgBTbRgARBuU8Dm+39vtCReDBSXD8RZo682X17/Pqc/kcxUND7A8TnT3BJbsw08VyZKUKNUQFPnjq7GjYyIKJo2nr8r0aN/O5X8sn/hAb7L6N7PlhFMQhowHCR4LLb5YGnUbg92CUAWH1tHE2SdGgXt3bQmwp1ooWog53O7mcovoK0TIejLMdeP8tVnXttBseuzWPOg/Q5rqaeYDxhfcKMvHyUe+LTBtuQSwIK4/ljxX61+sOvrl0NJDd3aZuRuvU50Nc3fwEC6YeXkTvTBAZUzfEE+qlPqBSYb5RtVhgcrQ8F8+L3Xi+RaGJ5/ROPPk3zUjd9vXexaa1uJkQBEEQyofTrPUW6+gok1LX+0ymcFkFrtFw/Lc66slZ31eT4ApBdjI2QzP99xfsWmNzNqlr/p1U36n5qti505lZ/W4Sd6XqNy5+TrCQ3rSLGrpvJ5vDV/bnFTxPEpFxLjOCR1Zk9jhFZ0+zsTiEAv5cymZ53Ez83svzebiS4Jggo3T63NfVZ/Hzegr5gs9iPFRJRbjEye5s4QxPS4EyC8EYtA6NjL5IKYMn+xAaYPRYv/kudQ/nVfNs+bIccL6FBh6lRGBInUr55z4yLTw913JXmbIyDHBeB4YpPn06/5xW5w/8GezednK17dEXFiYydpAiw8/leZRgXFxte8nbez132ylINkWxmbMUuvAkpWOzWKAtX4C74wpyt+9jb5VqSaqxjI4f5jHNxWL3qm3eTa72vXpAvjQYv8TseYqMvMjZCrkgE8bZspM8nQdKut7F5wYozOM5qi+5iPbn6O4SVvtwSK3zBfV6vuJXWP19dPyItt2LMtThheLgbCZH0+biJU+4HvkHeQ6gm0wuyCbydF3N71NtRhC2MzL2Ms9b7bPlIpwFWddBdX238XEsRErN08jYIYpNn1Tf5c81DDKEqvjMGcMxK+c1P75Gx5LbJjdv5TEu5GMiCOtaKAG4kYPAgYwSPLnDBRdPijLpqPqpwQm8APxuMjJJ8cA5bueIm1LcKOPDCQJFLVMUcfMZnT1Jc4M/5M4FKb4ZzS37MambUyc1dN1G9V03c8cbQRAEoXLmszpszmaKBfr1zA7jlGFck+c71rh8W8jKZZ3VCQUIzpDFOHfhe7oIkX/dhzjSuu1d5Ou5kzxNu8he10s2VwvZ3G2vdD6bDzqQTQlBxduyn28US4EDkfAofwZFpg6zOBAce4oCY89SePIlikwf5pKj6NxpznRMRsYInh14kICxwk2oucqnkKsJHGOIRNPnvlHwgQXIpmNqjL388MLuLhKoCnmsdaEEvwthA8GiUfYC35s66sjbc736XQiuxucOyhdCF55QY/WSCmIXm0mb7W4VIF9Dnu5rWCwoBPYRQWl4+FkVaOcLDRB83V1XsWhTqFtPOax2oSQx189jYTT3IGLheEUnjvCYY45W88L75IskCoj06voM0cHh28j39gW5zISSZFB9lqjjH59R72EASsjis+cMx6vcV3TiqKFIAtA62NW6h8+PUueasP6oXS7hZQ5uhH09r1I3m+/mJ20OdXOpla0sdVHVvEvC6kYRHQVGDv2juqF9UH1/RN1YjqibKOP2YqWCm0xkrIQmXuSbMjxVxJPNvIuqAh9mEHzqu25Z2oBQEARBKAkI357mveraeitfW4uVNOKaH509zu15NVPPyq//AEF5LAiBxq8+Soyv+8heYUNAiDp2dVOsthX+W90Hfo16r/4d6tj7s9ztrb7zRvK07CdP0+7iN946CEAgDKGUZLb/ARo99A80/NLfchc4//CjvJ8Qj7SXClTU5+Dc4A9o/Ph/0eDzf8m/O3XmKxQaf46NTouJCpcT2A8IQjgmxT7fcbySsSntwUYZ4HMfn/OYSzgGwtoDnif2hsLtdhEsJgLD3JUjm8k/7+dB4JqKTGr3mjlAIEDgClFpSdLo2LQ4+2weXO+wvWi1Klw6IGogq0R9oS8RaooaVxNn6qwNAV9YHuTsW4g6adzNe6h99/upfc9Pc2tGpCmXehLh5ibmP0uj3ILxwzR88O8oMPqk+vwJqBvmBP9cu9Fd4kZR/Q5ujlAChKd4U6e/SCOH/5nmhh7ijBVjkE3ipsaeu9jEFWnPgiAIQo1Qnw/Nm9/E2XowWS1MlsXtueFHKcHt5KsLdCHEx/xntCzHXKHEpHk1oMOZ2Wpc2oHPAogjMC/fcN0fUN+Nf0Z1nTfx50VR1LpQOuJXnzv9T/8hjZ/4NHd/Q+lNKWSzWhYKBH4YoA+9+DcsrvBnWO5+XGZwWU10Us8wKP55jmaa5YLSJpi1+0ce53IrCG7wI2OvkyoevAirC5TDOFt28LUlF7SGTYWnuAyk2DUkHZvRjDG5le1ibPAn8baXnDlWGMzhwlktQu1BRhGEEpTc1KKEU8gHmWhcElll1qewtpGzzwCkS9d33kwbb/oo+Ta8Rt0Uw5m8nBMpS6lEkELjz9PIy39Ppx/6eep/4rdp/Nh/8bKkuvksZO6Gm8io/yxNn/0anX/q9+jc47/NN5pJdcNZ7AYJGTHe9mt4e63O6lMjBUEQhMVAOIf/U13HddoNVgEgjMeDQzQ39MOyswlySSOjxN+vLv9G2STqRs/eQM66PrU9NTRmVZ814anD/JmFF8poqhE3YE6JLMuxo/9OA8/8KZfoXNYtdE1W9pAoJY0dRrz4fC6H6Nwpzh5FBg866Jx+6P/Qhef+gstu4QODhy7C5Y9F3auhZMdsz7+W4B6RM5dQnlDkeCcDo5qRayrfWw/ZJNzGVrgMgVBi00qmzDXqriMsAhmYKCUTIUoohswOI9RJg5tOp3cDP4Xr2PMznLJc1s2OuqnEk7dUfJYS6sYmPH2UZga+Q6OH/4kuPP1HeivB/4/6n/qw9nry93nZ+Sc/REMv/jU76YenXtbKd5KhgsIKwBNDl28rtWx5K3czWM56XUEQhPWLiT0/6jtuJE/rgSLX2ixnHQRHn2LTz0pFAe5+wV4fU+o7g5R4FbDbPe169uPSpTQlkc1SYOxpFusDo09QMj5T9POnNLKcIYkylPDUQRo98kkKTx7kz7bLEau9jkuwLJyVU/ghCsqb4E8Cf5tSgQiCOQNBBGVP6KoXD5znDJOJE5+lkZf/jqbPfYtLM4TLG/iroPON3duJk1lfepFMMkrRiWP8L85LI+DzofmKLP455h5EmEItiBeh3ltrYiDZSkCNhhqSFR4LZJRY7CocUa81lvGgif4rnFXI46sJ3oJQDJO6GMiVcQkgdqCkJjTxEgUnnqPo7Ck9FbKKocNJipvseSUTh0FdPMq9IUXatatxJzX13cNPOrWSG0kjEwRBWC5SsRkuI5k8/QX23jBEXeMRSHfs+Vlq6LljiXIdY5KRCfIPPUxjx/5TFxUWf+Ygm6Rxw2uoffcHOHOhatRnEAT66bNfp+Dki2o/jTtgVAfKRB2ctdm8+c3kbt7Ln2OXEwgqkRWDciT4r2htWRePExtgtuyjtu3vJW/bVWqfS8v4QbkTjjeM2zVPl8VAqGvqez0/xFnLnRpCA4/T5AufYjPGXLDfzqat1P3qj3LWRDHPoGqBSDH6yJ9RaPApzXQzB3vDRmq7/hfIu+EWntdloe774rNnaergZ8h/+jt8/i0E+4k2wl23/wE5m7eo7xe+P8SNJI0/9XcUOP9QnvGozdNOrdd9kOr6bietrW9hkMkcOP09mnzx39loMxeIsM1XfYAatt1D9vrqmwSEB5+m6UOf4zHNBdvduOft1LTvvpJLhiAoB8/9kCaf/zdKBAb1pReBD4xv55up9cr3q0Fd+vlwcOAxmnpezb3JY/qSi+AYwFsGY8Gl+cuVjYAHtjDz7b2RzI56vp4UAiWAwYEnaPLZf+RSrVwgmLVe/bNUv+Wuqq8ZMI2dOvhp8p+6XxfXLoL4w915gDpv//2iXZbQpWn2yBfJf+ZBfclFsJ9oZ+3dcLOaa8b+PbUC2Tqu9n08PySrRCjEuu96Uwo4+eFYb6/rIavdxxfvrPpg4aeE1Txpw4ci/p5f+IAs74Z0XiSBQFLffSt3NlCXGe2HgiAIwrKAp7VmFZyhrAZP+43KYphsitBVzdWwmbvQlEsiPEzB8We5w0puEIUbaW4LvOHV3GGn2mARHhjIYpg+9zUuES0mkkDkR4mqo24jeZr3sEcKDGXRllgT65FRWbjNPh40oOWx2ebh1rmXW7koeweoOYAs0wy8x+AfonuQ4WcYG7f6bG7c8Dryth4oS8SCMS4ykWJBFfDk3V+Y1DhvpLr2a9Vn/w592dpkzbcHBsgUUHMmkwjxvuY/KFPnXybN3WZs3k6ec6+QzVI6OquCze+qsRpQ27a4PAcdTur77iC7T23XEkEgTFy508vIi2pb8k1hsV/uzivJ2bxtSdGlFFZ715tkkbkHzxBX8w5qu+6D5EEnIBVoY1tr/lLHHOONY75kRomaN5dXe+AJzpRCp6VcsH3Y76a976L6LeqzzWhsavTi+azGZq1l7Ai1RSS0UlEfNBBL8PSuc+/PUePGu8nbcgUvW4mnYbh4unzb1Xa8VntaWUZqryAIglANJrJ51A1hxw1kU58BhQIRJGwiGxFt5Mv3lciyWKF5UuSbOaLsBgE4zLvLDtByQICfVOvyDz5EgdGnKRkvIJKoG0oI8mhHDHG+ectbuTQVn4l4te38Sc3wtvMWcjdu18pVC4wNsiUgyEAEyn0yeTkAAQwd5tp2/pi6L3gtl2PVtV1N3rZrqKH7NmrZ/m5q7L2z7EwieNtARDI85iqIsLlRaiWt/9cK8CdxNG1lv5I8wQciCsycVUCZTiwuU+NzNjxBqeg0G7/mYq/vJQv8F6q8NmjgWlDeg7y1jYzF8iLjK6weRCgpE3zo4MYHqc7dV/0mNambQtyo4qZJ+0BaZmVS3XQiDdLl20GtO99Lvt5Xi0giCIJwiYEI4PZt4+C4WNvMZHSS4uHhsk1dM+mkCpgnuXOMERDobe42cniRNlxdMMQtiGEgOvAApeNz6j7VKEPGRFZbHdV1XE8d+36eeq7+HRZF8PmHtvTILkGJScvWd6jPxt+g7it/k9zN+3SxxOhzMavGZYiNS5PRCX1Z6UBIgNgCHw+0RoUnWPVeKuXBT9obd7FYtPHGP6PNt/0/2nzrx9XY/C41dN1KZux7OaAUIzjA5b5Gx8CkPvshkkAsqQ546MT08Zt9ZQw1MU+ClEsJSiHQmQZlBkZZYcj2iE+doAxnSiw4NsgCCQyp5eq4ZXNENbOFHI19RZ/ql4daL59bBTLn1hq4XhXKwlHnJbdRzqh/5VypDB5ffCYYfy7wte8SX8sFoRAilFSBQ92wtG6/jzbe8CfUfeBX+IbJvJxiibpwI6XX13sn9V7zIarvuEHdhBbuvCAIgiAsHxABkFVidfrUfZ9xSnM6FVXB76BuyFo6CF4T4TH1b34qNUAJKBuKcnvDaj7KVXAeGKCZ/ge4La2x2KC1IW7a/BZq2/kT5G29suD+Aq0sdAd/LnrbriZLgdbFMCSNqXXH/Of0JaWCTJ0zNPDMH9HZH/0iDb/0cZq78H02Qb3UYknNQClFKsyiWiGTW3z+16JUCS2nZwe+o8bvI3TmoZ+nc4/8Cg2/+De6wa6YxF5KcB6hnMXdcYDLOvLJsiCS5M42F0t/MM/jM+conVDHS82dV1DXAlwT7I19ZK6RUIIyOpR0ZGEquw7AtRWlXUawQBsP8Dm0aNyFkkEWlcVZb1haBREKY5uOzulLBGFlEaGkGji7Q3uqB2M6PGHbePNfUuuO95C7aae62OLmsBaiiYlTrBvUOvCUDtks6HIAN+zavL8gCIJQLiaY16lrvbN+k+7NkQ9urJExkeZyltLB36DrWTZtEJxANFefCY66PnyjLauQRGSCQipARmc2fpKXh4kDr+Ytb6HGDa9mcWbpdH60tkRHnk4uV3WpMTL+m6yWcRPK9yooBoL5eHiUBZ54aJi79Iwf/28afOFjNHny8+rnl183HQS+EHpg4JtNx/Sli7F7Ovh+A/44lYB1YLxHD/8zTXJnvUPq+I9RLHiBAuPP0PDLn6Cp018sbFAsLAvISHN37NdLZXLLb+BFMkfJwDBnj8wvy6bilJiDN8niuYLzDBkqeZ4mRZnvsKLWbZj9pVapAtiCXkxrDhUaFczSU2OfSbIBrvH1UlgazLEi4af6zOTxFYRVgAglNYCfCNjrydmwiZ+0NW16A3Xs+TnqvuKXuX4Zqcq4wWEvkwIfQnlAhFE3pzBrbdn6durc90Fq3aHeq/1aTr1dTpd3QRAEYWngTWKx1ZHbt0PL7DAkS8nYdMHMkEIkw2NcdpPN5N+MI1BGySUMVKsBgTO6t4QmX9BKbgxAq3xP81724bBDJCmjawI+pzzN+9jYFB16jEgng5SAkFRGJkM64edgHuVMCFpQNoKxQuYOSkkWCwlZzs6JzB4n//AjNHP+fvIP/YjFIYgGqyUDBeUTscB53v6MoT+JlRyebrI68KS7MnEMT8LRWjg4+jQlgkMqGImo8Uu9MoYwkp0bephCE+h4NKP/lbDc4DyxN25mgcOojA+dd2DWmYpp5yjmSlpdTxKhEc72WAgLJXWYJ/Pl4EsDM0s85WexpMDcwtxZLy2pkdljdRUwYM5m1HkTo3RketVcOy43OKPEUcfz3ghkTiXD5WVgCsJyIUJJTdHSk511G1kc8W14Hbc/RM02SnQgdLRufSc19d3LJnCelivUa/+iF9K4YRTbuu2d3Fawddu71Hu8hb1IPC371M1mnb4uQRAEYcUxmclR36durtW1WX1tBJ6OcZe0EsHv4kl/Moabxfz0bmSvILOgWlNPtKKNzp6gqP+M4U0/B3BqHQ29d2lZMwZB3FKgTIQ74qjtNQKdRCDSZJL53TYKwSa3wYG8McVDC+3JuJ0DGg78L/yAps58iaZOfVH9+xWaPvs1mjr7FV42eep/+fvg2NNsimk01pcKPLGPzp4iNu00eFJttrjI4e3lTkeVgIAaGUpoaw3hLs/XAqj1QoAKTx/mEiDh0mAym7nUw9G4ybCrDM5NCCXocsPfp1NcisPlCfDLWIDZauduHiabGyeEvnQJIJQ46vWHecbXsFR0Rpub6wCt9KZZDUV+eSGEa5QgJUPjfM4K5QMhCp2IzDbjjKdMMkap8AQmur5EEFYOEUqWEfRYx01mfedN1LL1ndSx56epY+/PculM6/b3cKZI85aLL01QeTe173q/+l383vupcePrOFOl9BRKQRAE4ZKhggwYfCOjpLBvBwLw0oNwZBVAKMFTfiOQwWh3d7JnReVkKeo/q4Lzk/x02gisx920i/2wKs9ixPi0aQakBoEbMhpgxIpXKSBoTMZnuOQmT1BQb48n4pl0lCIzR9mHY/zkZ7gcZ/bCgxSaeIEzS5AxgaySyVNfoPFj/8mCyezgDyg8dYTH/JKXGKj1cXeTwLmC42B1NJDd28XHpBIyKfX+wQE1r0YNRbF5kF3CIl00vzWqsFyg9MVGjuYd3P3G6DxJhsZYrJjPAEohoyEVXTRXkeEGXxJn2251z1iOqGnWnvAjcDUQB0A6NseGsutBHEAAb3H59Oye3GORVedoXGttnNOSWSgNCHKYb5o9QT4Qz1Pw5Emqa+GlvhYLQg4ilFxizFY3iyfe1gPk672La77nX/i+rv06ctT18hNDQRAEYXWDwBzdJbgkpdQnuEuAMhJ4VSDFOx8T2ZwtKmjurmp9aMkbmT7K5R4IvnKB6ONQgbmn7SqyIouhinXhhhglSkbdeVhCUv9XagcJjAmC+EKBfDoVocjMCRo98knOIInNQXwolM2jleUEx5+jsaOfpLEj/0rx0KDheCwnWrbHKLGZrgqCjUAbaghOld4bIKuJS7kgxCxhQqkF4/I091KDjBKru1XLiMqBOxRFZ7j8JasCdGSXcFvthcfSYuNMCIdvk3Y9KhGU3uAahkyKQmJvOh6kFAxd14F3BM4xziiBcGRw2cP4x2fO6Nfn0q5bwkUwN5HBZHEal2Pieg2hhIVBEUqEFUaEEkEQBEFYRWhdciYNg2Y8eUZ2BrquVQPKUuBPUsiLgj2yfDvI23qVvqRyEGvURkJCts0MB/wIHPNQQWMUIsnhf+asEc0QsLRABuIAMnkg2CBwvJRgO5FNghIk42wPE7kaNqtgtk7/vnzYjBMZCCyAFB8TswrUKzWMFSrH3tCrXj0sWuSSSaATyLTWDjid4NKPTBqC3sVjicxjmLjaPC0FBQ9jTCwOcFZcAV+TTDLE618P5TfIJIFHidZdKv9agOtyfK6fy/Ugmgjlg9Ibm8e4zTnGFBlT8ZmzmhgoCCuICCWCIAiCUCEIrNH6l40ODYxXAfwlSvb3yGo+EalEAXNVq4e4+4mrVV9SGZG5U5SMINgyvhFF5qPLt5W766wmkGmjmVjmZ4lA9Imq/Yr5z+pLSsdidVN9121kd7UVDBbRPhclO5HZEzW9gYepKlokc9lN7hNUlFOoINYBocRWebtXDqLnTeWLyFYIsG3uVhUkNutLhEsFjJPt9T1kdef70GRSCTX3p9Ucn+NAHYGkWqr9UAcZIbYG3XC5HLFP/S77RqDrToGSnUwyTnH/ECUC1XvXoLxtNXc1MVmsnPFg86hrgYFnC4uqoXGKThzltslC+bBQUtdpOL64BsI8OHThsVU9T4T1gQglgiAIglAp2Sw/WeQOIgW8H9CBoqQgV71XUgX7ycioCkzC+sLFIKsApTeVelVgHbj5jMwc43WpBdryBSD139WwhZzqVd6TaWOwhkI5DChdwjqMynKMYP8M9coTFBQYfwgohUttjIF4YPd0U0P3rfq45geZSLMPTjxPU2e+TCMv/z1dePZPafjFj9PU6S9RZFrzNim8l4VBankqGaBo4Jzapfz5g0ACpU9Oby8HwpVitTeQu3EXOepRllE4WwQmwe6m3eSo69GXCJcMdawdTZtUANmFSakv1FFzO41yhMikujZE+V+cy6+g/halDM6mLZg0+sIyUH+PwNUom4VR608Ghigx2284T0sFIgN38Ims5q5KKEWqI0fL9vzjAHANTScoMvwCJdl0VMpDysUCz6UGdU2z45pmdL1Vn1Hjh9VcQXcuoxJUQbg0iFAiCIIgrBnQzQM3WRAuLgnqJhllLOkkUtINAmUOdJv5xnApEOijm0sCGSqFMj1gjOpqUW9bmrCQC8YHRqjxwACn0xuB0pNUws/7heyWaj07cKNbSEjCfiDboZSMG4hHaJusCTxLg/dE4O/ybSNX4w42wGXBSh2ThaB1saf1Cq17kYE/BI4rOhAh6yMye1LLLBl5hA1gp89/kyZO/g8bx2K8ygVZJCizSqj9MvJpwfigzMqqjrnxtpUGsgwcdRuoectb1HhsV2OeI7ogUFbraOh5FaEjX6F2zsLyYqvv4fIbZHjkAnEhGRzT/ELQAWeBUALxy+puIbuv8pbh9voNZHH6WJwzAuU+selTWkeSCoH3RHz2PJvDrmbQwtbVsksTjozGQ419dOq4Nh6rfF9WIxaHV823brKi/MZA2MNnTjI4SuHh5ygdlVblwsohQokgCIKwZkDAGRh7SgWyj3FwWyjLoxbgvVOJALfXLSTMcLDuaiervYQSlmyGO9HAYNSofSuyLmDiWk3ZDdL24U2CsckUMA7FTSq64cwOfI+mz32T/0XJSXjqkBrfEX1fS8+eYCNKdNYxePIKPwBkccAfYSnQ1haGp4UEHkYFNXgvZEX4NryamvvewC320aq/afMbqbHvHmrovo3bHeP3cHxgWouW/hYLzBsNnsaroEjzjVHzSRew8FQd+wXxJKDmWmjyJRW8op1zeSATJR4cVv9ifHLH1MTbh8weHp8CAWyp4D18vXdS86Y3UOPG16p9vkGN0x5+NXTdQk19r6fGDa8jR93GgsGysLygTTDEEpiJ5oLuVBArkMHG3ZkWnINsQOpuJZsXvg8VZJQo7A0qcIWZrJpzRsAfBSameNJvdC4vBc6ZyNhB9vcolDG3WuByt8bNnN2DDpZGpMKTFB58mmJTJ1gMFkoHwq1VzVVXy051WSuQtZOMUmjgca3EqUBnNkFYbuSTUBAEQVgTIHgIjT9H48f+m8aP/gcFhh/VO30sjyEc2hjG/KcpERouWO6BDAZ4iqC9a3HUjWEmqXlVQAjIC5rVB7bNRXavCqLQhaZCkKkSnTtJGZgyFgh2IAAhyyE08TxNnvo8Db7wMRp68eM0fvy/aHbgu9xmNzp7irNNIF4YemvMo5ZD+GEhwACLCkhsjsb8DAcDcCxZ4Cl0PFVwj5bJ7ub91LrjvdR9xa9S+56f5iwKCCXtu96nlv0KdR/4NV7maTlATt82TSxo3ltQiEBAGlfHpaCAZbazpwuyPsoFBq7xYL+aS/kdNJDZY7Z6ORvGqBNK2UBEUuPctOmN1HXFL1PX/l+gtp0/pl7vVd//Eo8VfGkKBYbC8oPsKjxph1eJOmDaQp10Qs+oCqlrmgoiF84XZD7AU6Oq8iz19yi/MTuMy29wXUj4L1B48EnODClHLGFfj/AEBc89RMnAsPp++QTsWsCm2d5Wcrfv5eyS3GMBsE/hoWcoeP4RSsyer3qfOBNSHddqM/guF/CZ6O6+uqgIHJs8ToGzP6ToxLGqxSjcB0CgEwNeoRxEKBEEQRAuf9RNe2jyRfIPP0LxwDmKh4dp5NA/cUZEPDS0DDefaC0boMDoUywWFHp/O3eo6VaBTJ2+xBh4VSBDAe1pWXgwwOpoVO/VyWJAZaiQH+LO3Gm1jjJ8PJA5E5+h4NgzNHb03+n8k79H5x77dRp64WM0c/brWvecuJ+3O5tJcEA1D27+k9EJSsVm9SWLQYBXqvCTiIyyYauRWAEgAnhaD1Dn3p8mX8+rVNBokKWibsiRkdOy9R3UfdVvUOe+D1JDzx38twVRxwaZPoUyWSCG4RjbyjZA1TxpUG6VNRDGUHZjc/i0Upkaixdmi5MzVRq6b1evO9ijpRZ+NEL12Ou62Gsk10smqwLFpH+Y4lOn1dfq/F0wZayeFnI09vGcqRSciw7fRhZcCoEyk8ious6e/T4L0zg3lgTXNvV3/rM/oMjYy9rfXQYgs8az4RYuaTLMelCgC1Cw/0c0d+p+9o2pKINRjQ+ObXTyGGenrPaypFoBQc7Vto9s8CopcH3DeAYvPEaBsw9SfFrN+0o+x3l841zyFRk7xFlZglAqIpQIgiAIlz2x4AUKjD7JHhIQHdT/8ROo6XPf4HaxgdHHVSBfOwd93OxHZo/zOiE+GIHyBVfjTj2Nvng6PEpikMXBQkAh0QUiiQrGuatFBWRwsxge5fKVQmJDSajxTan9D08fpcnTX6D+J36Pzjz8Qep/8vdo/Ph/U3jyJV3syVIyPqf2a5rSBqVJCD6szlberyVR6+RuQOr9jECA6GnZz+Ujzoat+tLiQDDxNO9hD5NC8HFR44VslkLiEo4vOsqU25UmndREJBx3IxCooYUmxLFqAmDh8sKC8hsVPFocdfoSDVwXYipYDPY/ouYisqo0pcRkhj8JskG6+ftqcDRtYZ+TgvNNXVeToQmaefmzNHvsq+rcMJ67r6B+P+4fpNmjX6Lplz9D6ag6fw1EwdUIxtXdtpfc7fvJwq2CjYFfjP/M92js8b+i6OhBzlwoFRaup0/S6OMfo9FH/pymDn5aK21aB7AQ7Gmlhq2v5Y5LhmWPimwqQYFzD9HEs/9E/tPfUWOGjJDS5hB+NzF3gSae/xca/uGHafLZf+byLymVEkpFhBJBEATh8kXddCMTY7b/AS1AX/TUH3XOIfbWGD/+aRo78in2kqj2Rj2TQfnKaZq98KAKcuGDYvBUFWUODp8KxPeS1bF0xgRu3FB2w94DBk8l4U8C74hCXVlKIZ0KL1hH6Wnzhqi/h4iQToY52wTeJeGpwzSjjsPIy/9A/U98iAae+QhNnPgMRWePG4pJJjP8W1rYcLUoCM7UOMN/ppAXjM3VRt7WK3m8EeCUAnfbUb9b7PcRkMb853kfsb/5mMhZt4GzfXDMyyEVn+V9guhkBGeq1KuglTMLKjvmwuUHMqGQVWKrzxc+MAe1IO/iNQydQ2x1HWTzLnEelYC9YQO5Wnep9+rQl+QDwQbGsrPHv07jT/0dzZ38JiX8A3oAy7/BbXMRkE4d/G8af/L/qt+5nzMlKsq4WClQ+mZzkbfvNnI0bc7L8HkFdS3k/R19icbUeIz86E95bCCAwHh34bUWxy4RHKHQhcdp8vlP0tAPPkyjj/4Fe3GgJCk2dZKiY4fU+KL981rHRCarGt+Nt5Kzebsa60JCs/ocT0S4/Gb64Gdo+Ie/T9Mvf46i44c5U/Hig4WsNjfhHTP0rPrdT6tj8Sc0rF7+09/lbkvxufPq716mxFz5xtvC+sTyxwr9a0EQBEG4rICvB8w0Zwe/r5XYGNyIoxwEXhBoLZsID2vlLSrgRm20yeJU98OlB6EQBsKTL9Lshe9ReOLFgoE7Uok9bVexeSY61Sxljomg2T/0EEXnTqntzQnIIbpY3Wy06fZtY6PBSkjFpik49jS3s1VRjb70IpwB49uign4fBwm8HSULKrhJVUEchJMYWhxjrEd4zLUsmfynrBAX6tqvpbq2q4uKFQg0IrMn1HFWwUTUqB2niQWS+s6byKm2H9/XCghtgbEnKTz1sh6gLgRmq3YuX0FmylLlVbnE/GcpNP4sxebOqO8Wi3cQcRxetCyG8exmfen6AV4YKPFA0JMLZyK5mqh+813cPWM5S4YQeIUGHqVEQF1bDMQ+dInx9FzLAkOtsn5wHqJUIIUuM1Mn1JLiwi5KZbw915G780oem2owsxgAoWOOg8rC578KXuMh9h1BC1cE+JGRFyk8+BSFLjzJgX9IfR0eeZ5LJrRykqUFapT/uNp2k6t9b2FhIgccI3iEYP3peEBfehGLo56cLTvJ03kAg6svLRH1+8jsSev7yhkxhqCsMcFGu+jWkgxiTE6pOXyQfUzg6xK68AQLJGE1PuHBZ3h+Q0xBJyO+tqixxnuYrHYWytA+tyTUtRwiQAQdYmL5XlBoG+3puloTe6qcHxhflE/hmOZ+huAaDsGuru82Po6lgLkOX51sJkPJ0IjW4abAnMPnCz7HtfEdptjMGYqqbQkPP6uPrz7GA+o19BTPB3QmggDF5sEYX7XN+Ly3uVvI0byN1y8IxZAZIgiCIFzGIEBXAcwSRnq4QUKJA3w2ps58habO4vU1NicNqmAVZR2FurngRhwmojCKnR14gH1P4E1SrAwEJTINXbdqIskSARS2jTuoBGAImF8Sg5s5qwrInHW9xr4bJcJPM8MjLDzkoW4ezRYX1XXezManLVvfrv59E4sAMBOFj4gmZpQWaGAd8CeBOFNITLK727jsZmnhJ82iQioxZzw+arvQ+tbmrrzjhzEqYFTbHp07o6bX4qf4DIIoe51ady9ZbOWJJHivZEQFmWgLnBNwAJ5D8KTxwtRTWG9AgHG27OCMBsyzYlg9rWzEWmlJ3iLUtcbu20ie3uv1VsPF1q3Oj3hQN9z8Ac0e+wrNHPkiv+ZOfouD1sTcgCYCLATB6RL7tJrAsfD23kCe7uvI6l6ijBLXvURIjckJCp7/Ec2d+AaXHc2Py+yxr3GZDgSkBExt4TWzAIgBLHqMvqCCe+PPo7UGrnUQGzHGbGJcTLzIaiW18BuBGDd38ttqfL98cXzV1/7TD7A4xd2VEuiutGAM1d9D2EN2CkyRBWEpRCgRBEEQLlsQJHvbrlUB/g0csKKdajEQwEOUCI49SxPHP02jh/+FJk58lmbO30+BkScoOP48l+e88pp4kZ/6+wd/SBMnP0fjx/6LfUnwHsao4FkFzZ6WfZwtUYqwwQIGgubIuNpAo0wPC5ttokylUlNP3u9kmINz3CzmgnWY7fWc3QGfj/Zd76fOfb9AHdw15q3k67mT28kicwOihNXewGOP/a0ErZSoT+1XF77TFhqibozT892Acm56dZAZhLbJ1XQDMgJBC8SwGMxWCwhYKPmxuzvKzvJBSQ+8T1Ix45bCMFuFOWw1raCFyxdkytgbN2nteotkzPC1QQWXxUplysXiaCBX216q33Qne0fUMmMHwg866yDL43LC2bxVjccdKqC/XvPTqPC6VwoQSGA4ig44RtfqtQiyour6bifvxlvUXO5Uw7t84Skyw1LRmXVS3iRUiwglgiAIwmULglVkJbTt/HEV4N/Lng4IMku5kcWTfGQ8oN3txMnP0sAzf0znH/tNOv/477DHBl7nn/gd9fpdGj74CQqOP6dlkRhlZOiYrQ5yNmymxo33aFkYJQQZ6WSQy4GQ1mzc/cROrsZtZLKWtl9GoP0synuwLiOwnTa1vRBjNAEE++LizijNm95I3Vf+OvXd9FHqvfb3qW3Hj1Nd543kVGNtU4Gcxd7AY67ta2nbBwHJ2bBJzwIpDFpuorUwyqoKdgNS240WzKWme5cKzFbR+hnp9EZZONhfiEYILMstu8C8Q1lSoQ4gyFRh8154n1QF5tP6CLbWEpqRbytndxSbW9wyvL6bO7PUEpR++Ha8geo23MylG9WLJSYupXE276CGza8mZ1NphsurBrX/7s4D1LzvPeTtvVFroVz1mOSgPstQhoJMHnfHATXu9bxsvYDyKN/ON5Nv291skF39nMsF7dbVeVXfS87W3eq82aAvF4TCiFAiCIIgXPbA+LJly9upa98Hqb7r5ioyL9JcMoLsC7yQ7WFYqmIARBtn/SZq3PBa8rZdVfKNXjrup3jgvGF5B94D++by7dAFoMpAxxZkwaQLpHNDHEEpDLJhCgVmLAx4u6lx4+uo5+rfoS13/CNte9W/UPeBX2UvDbu3q+RxRycXFlqWEALgbRIPDmqmua+YRS5m3kwVWSq1hAUsHBeUDuXNAQR+Du6YU4lnjJZNMs3GwPmYyOpsUeNZokdBEZC5wuO2Tp5MryUgJrq7r2XDS8wJI8x2D5eD1FokRIBu87ZT+02/QfXoSuKBEFN5FgXKgpxN26j9hl8uy39kVYHrX/M2arv2g9S89z417k08TrUCWTYNW1+nxuiXyLfrzXxNXm+gPXXjnndQ23UfZPGvWk+VhbBvWO+N1H79L1Hz/veSlTODBKE4IpQIgiAIawAErnZyN++h9t0/RT3XfIg8zfv0ILbcG/z5p/Dzr6WBSIJWwE0b76X6rltKFklACv4kwUH9u8WwV4WzkcWASsUfwN1pWGwwbl2J9aDF7ZKZEWo/8TsocULJi9XVwiaqHXt/jvpu/HPadOvHqefq32KxyFm3UY2/m/9mITDTg++JzamCryUCDQhVMDuFaJEvWJnIrIIJdAOycjeg2oJMlmjgHItnubChqFqn07eNLBUIJfHQMPveIGMml3nRCsJTVWSz7MEz8Mwf0fknfpuGD/4dzV74PmeysFGvsKpBBpm7dTcHdIUCRpTcwJ+EvUxqjTo3IcA0X/Hj1K4C17qNN5O5XEFGvQcyXhp3v5U67/gwOZq3s8CofqD9/DKDz3tPiwrm305dt3+YGrbfq5U9LXEdM0YTWx2+TdRy5fuo+64/pZarPsDeNOtRJGEw51xNbAjb89q/UOP8Li2rqkJhDfcEtvoezlTpVu8HkQSmx2abU/3w8pyDwqXFlDXK8xUEQRCEyxTNjyOkAuzTbMQZmniOIrMnCa0ESxU+ygGlMcggQYeburZr9Ha3pd2EIdPDP/wojR/9Ny4vyQVihKflAG247sOcWVLZDTk6rJyhmXPfpqmzXzUM/OGF0brt3dS0+Y3aeiqEOxMkgtydJqnGG11jEJjDYwQvfI0goBOZP503sQhUDJS+jB75JHc2wlgtBOIUyn66D/wK1bVfzyUwtQKZGOgQNHb0k2q7z+tLLwIBzt24Ux2XP2CxqBxhDH4nY0c/RXMXfsDjkQuyY3AcWre+k8uKKgWlVuNH/4Pmhh5iwQnlPPA9sapjjXWgwxHmlsu3+sog0GEkxt1S8rt4cDDlqONSCBZCKzwnSgFCFrchjUwaZjQhowOtTa1edLaq3dNvgHmCrj/DD/0RG6Yi020RKtBDANi0550cXC8n8HSAySjaqsZnzlF04gglAiOcpaZlLOkipjoWLKI668nRtIXLKZwt21kMcDRu4p+HB5+m6UOf4644udg87SxCNO27j8tQSgHXM3SOQScWzQB1MVzO0tDD26M2QFtYA7AuHpOAes0OcAeb+Gw/l+rhZ+xr9EqIhVa4dp6vyACy1/fyeEAEgBCGDjcseFnLF5G4hFTNE3Qe0sxLF8NztGkre8NUe67AJwrHH0a0rxzzeSAiuZo4Y6iSLLvFwKQd3Xwu8Low73A9iM+c5WsDxhfeVRfnnRpfs5XFRWyDva5bHW81vg0beFyRHQUvH+16IQKJUDoilAiCIAhrFniKRGdPUHTuNMUC6mY2cF4F30PczSTvRq9M8LTK7monL1rcdlxPnqbdZQe2qbif5ga/T+PH/0sXchaDgBalRD1X/Za6Eaz8KSPGYPrs12n6/LfVd4s/9tnnxd1BbbveT77eV6mbydIClJJQY4xjgAwKjDuyKAC66cCDo9g+QXSJzp6koRf/xrAjEP4W5Ts9V/02uRq3VzU+uSRj0+q4/JAmjv83b38uaKGMfei64pfKHK8slxGNvPz33IEJgl4uKN9q2foOatr0+qr2KTx9lLcfQiGEn4UgmIU5LzocYe4Kqw/M92RojEYglCAITi306EHg7aC2636B2yQjELwUQKxJhiYoPn2GUpEJSqvAnLOT5kMJCCVqzsLDA4GpvbGPjToXzuNaCyUrDY5TOjpLcf8AJSEexeb4WGnZYguEEosaF4hILh/vp62+m4/bkll86x01t1JqTJOBIRamINpp47tg3mF8zRY+J1DChDmH+QcBs3rRRljPiFAiCIIgrHmQjZAIj6rg8TBFZ06o4HeGA1b4RKQSQYITvlGmRS54agzvAGRgoMsOsgp8va/RTVDLv+FFu96Z/gdo8tQX1M1f/tNQmJ02bbyH2nd/oKob6sj0Ec4mmR34nr7kIuw9ovalY8/PcdBsZtPY5QJPClP6vhR/sgfvFogJwy9/Qh0jPyIS/Sca8Gyp77yZOvd/kEWXWgJhbeb8t7kVNHxSFmMih7eLWra9i5o2vUltR+klUch2Ck8dorEjn6TIzDHtZn8RJnUMrmOhBBk31YB5hVbY0blTeWOH8ff13kUtW95G7ua9+lJhNYFgMD51koYf+VNK+of4vHkFk1kFg63UccvvkKfrGs4auFxA29yZw//LLXJzuRyFEkEQ1i7Ll68oCIIgCKsEPMlD9gE6uPRc/dtcMoHWt74NryNv25VcfoAOJmgzCxEEmRzIGuAXd1XpZDHBqX4PYgLKVLoP/Aa17fwJ7rhSqYjBprFxP3Ka9SWLwdPZasov5smo91/8RHohJvU/qxaYLHtaMp784eny0utJJeHdMsDp3hefHM6DJ7QO7gaEY1trIKChFCpfJFFrNlu45Ae+McjGKYtshuL+c4SymNwMGYCx0VpBV9kWGOtRY5cu0KXJbHGRzd25ZNeheZBhg/GAsJeKaU9084+JUEvgJxT3X+ByilwRF+Kmra5Ly0hYVmGz9qSis5RO5GdSCYIgrDZEKBEEQRDWHSiXQOlB577/Q5tu/ivadte/8WvTzX9JXft/gVq3v4eat7ydWra+k9p3/iRtuO4PaSu6vNz5Sdp4/R9zWYTN1ay/2/KBAMko06RckDFjVObBmEycFQFRqOzAfxmB/wGCfa0zzOKgnP1JbG4Wt1ACVWtQbpOMTurfLQaeNDZHEzm8lQklUf9p9nHJ3ScAY1iHt4czlCpGrQPHGuVOEOKMQHo6BD4c81IYP/7fdO6x36LzT/4ejZ/4DEWmj6p5GdUDeOyHiCa1JpuKU2zqFGWSUfVNzvy3WMnVtocsTnXOFjB6Xb1AuJP5IgjC6keEEkEQBEFA4M1Bai+XczRvfiO1bINQ8jZq3Hg3d2mxQEi4xEEJgtF4aFDFFUuXBRUD2RcFTVpVYM3eA9GJvCfXK0U2m6JkbIZi2HcDkMGDTBt0vKl1RgkyfBLhMS0bwwCL1U3oEAQTV8ybUoFnQTI+ywKG1go6n/nsJYut8i4+OIbI/sDxzDXAncfh6SK7q5XHsRh4r2RkgpKhETUeMxQPDNDswHfownN/Rqd/+DN09pFfYb8V/8jjmrAkWSa1AWJXAsaZZ9WXOdlmas6h/A9GqZdjeQr8PIxMRxkkmiGrTQw3BUFYBYhQIgiCIAhABSAofUAQYrHXk9XewP+iWwiCca2rxaW9gYfpbHT2NIUmD1aVWWI2o+NCkRR9FZgh62S1POhFan4iMs7GfUZA+IGgwN4wpsq9W4zgjj2RsSLZGHrZzRIiQy4o44kHB7mMJd+bRMNR10PoBFSNIIeSHnQYggEiBKdcsN3IWrE6UNJVfD7zewX62YQXogv2Yb6rUSx4gaIzx2lu8CEaP/afNPj8X9KF5z7KHX38Qz/ShDeD8iJhaVDaBCPXRGAI3+hLNVgkdDeTo7FPndO1LztbTpAdg9KbvA4+OigjwvW3mlbogiAItUKEEkEQBEFYIZCdACFGRTz6ksUgoE6Eh9mUE8aioYnn2ZR2YaYAgo50wq9nKRgrHQi8IZYYBcYwGMX7oQNPtZkrtQI+GElkXqSMy4XQNhndYTibpMZPn9GyFyKNoT+JyUo2ZwvZ6zboS0oHxwdtmpGxkp+5o3m3OOr6WKCrBswZdAvKpODtku9PgjmHzKmlWjMDvBdvM9rAchePhWR53iCTBOsLjj9L/uGHabb/u2q+fonGjv4HjR/7D5o6/SUKjDzOmTSrJWNptZOOByk+C7Frls/PhUDwdPjUPPGgY0rtOj1dCtLRGa19bgG/JFwL0fqZatxqWRAEoRJEKBEEQRCEFQLZCewVYS9QapHNcmZDcOxpmj77NRWAfpUFE3Rkmem/X3upr2cvfJ+zCAo9wYevBp7UGmcqIOCNUTx4YdUEsgi+tRKV/MwLZPZATHA1bMWO6UtrA4LSeHiE158boAIEqTZ3mzpmXfqS0kFwiA40LGjllqiYTCz+oJQIWUyVguOHjA+0Uy5UdoMSMmw/C3RF0YQQ9lThbKYl0o0guKl9hNCEDKiZ89+iyVP/y6+pM1+mmXPfoNn+B8g/9DCF1c8hABbKLFjXqHFMRaYoOnGEsrmmuZgnjnpytu1Wxw/my5fRbbzaj/hcP6XCE+y/YoTF2cD7JwiCsBoQoUQQBEEQVggOjr295KjvKxr0IACG74R/+BGaOPFpGn7p/9Lgc3/Or+GD/08t+wyFpw4XDo7VepAJUcjPQwuIz7IJqJFAcElR64dQgYBbfaMtWwDMW+EP4qjfSKYa38agvAkZOzBzNQI+L3Z3uxrL8ox8FwoYht1u1LFnzxVvF2d8VArKp7D98BUxLu8xsUhidbequVC8WwrmAd4vGZvFNxUF5ZhXOI7B8edo4uTnaOiFv1Lz9e/YEHZ24LucIRWZPaGV96hjbigirTMySTUH5/opNnE0byxQdmNxN5Orba/6prYlZ8sL2oInKDJ+iJLhScNzAPMLJUVW19KZToIgCJcCEUoEQRAEYcUwkU0FrnXt13EQvlxPiM3qvW0qOLZYPeo7g/IbtCINDlJcBay16LJTDWwsG5vhcg8jzFa0tm3jF56w1xKU3OClZVDkAzHD5u7gzJJywD5xa90IDE/zs3YglDi83er9m1kIqhSsB2JMKmFU3qNQ63E1bNHmWing933byM6eJj613261yK62tzK/HogvEESQIYXSnP4nf5/OP/abNPzSx2nm3DcpNndGbfscz0HMyfUnmmTZlyQydog9SnKBeau9vptLb1ZTh6qlgDCSDI1TZPQlSkcLiZDqvK7rIIur+nbogiAItUCEEkEQBEFYQWyuVqrvuoWaNt5dUMioFnT0sbvmxQV94QIQwKbis9y9BP4gK0kiNkXJyChntxiBgN3p7dU9V2pLIjC0bR/7AAClOElEQVRAqegUHuvrSy4CcQAiCTJKygWiDwsYybAaa4MsGbUvLt9OFoGqAWVascBZLbModz0qsEa2irNhc0lCCe+vmjPtu95Pm2/9OG27819pw3UfpuZNbySnb6vaVmQnVTdXIeak1NggG2ri1P/S+Sc+RGce/iANPP2H7MsDE9n1JJYgmyQyepDCw89SvieMulZ42sjVvk/38aj9dWK5SMcDNHfyWxSf7deyhgxApoy9XjMzFgRBWA2IUCIIgiAIKwieDCP4bt76NurY81PkblIB8xJlEWWDINnh4zbHWjZALkiNT1Fo4kWKzBzTjF1XCLSiTUSMW9ty8O5UAZW3B99pC2tINHCOy24K+ZMg6wOeMuUCMUAru4EAk1NOofbJYqtTx2ZbVcd9XnSI+s+rb4yyVix6eU9PyYIM5ibKtiBO2d0d5G27mlp33Ee9V3+INt/ycU042fJWNWd3kcXewL9fNijxUeOCLBKIdQl1/KNzp9V4nVM/XD+3qTj/gud/RIHzD3P2RS4mq4Psvo162U3xcQmNP0fDL6I878+4LA/fa5lipYtOKBWbO/EN3iZktxiWyywB/iY2fYqmX/pvmjv1HcrEA2qhwTaYTORs3Eo2b1dVGVWCIAi1xPLHCv1rQRAEQRBWAA5iVbCMjA8YejobNpHN0aSWmziIVFGO+q3CQY7N2Uh17deQ27dDxVAFOkZAV1ABdHjyZa2sweD9YMYJXwqr3VvU02Q5QVlGaPIlw8wWZMa4m/dSQ+dNHLzXDBWsp1Nhmhv4rlZ+ZCDSoBVxfdfN5FHrL6fbCAeL/jPsL5NChkQOaIVqr+uh5s1v4H0yFrKWBoEwzGL9gw8btjaGCONu3EG+3js18+ByMxLU72NbYQJrczWzYGT3tLPHjqtxO3la9pO7aQ85PCrYxbxVc43LfwxEp+JkyWJzc8kPxlubz5dP9kQpwKQV3Y/Q3QZfJwKDFDjzPfKffZDiU6fUscw3ubXXdZN3w81U13vjkmLC7OAPyD/yKM8HeBtF1fyLTB+l8NTLlIiOs+iH41hI2MI1J+kfoulDn6XI+MsUHT/Mr/jMWUrH5viY4ojAM8Vkxnvoxyeb5W1Phka5zCZw/iEKnnmQwsPPUQrij9FcUHMFBsa+Ha8nV/t+sjhKLAsTBEFYZkxZoxxQQRAEQRBWDHhMaJ4h57XsChUEIwBBAD/vPaGFJip4tbrJ5m6n+o7rOWB9JWjJAQF7IjRMIy//PYVUwKQ9Yc4HGQTIHGjovp08rVdWVGpSKdimsSOfornBH1IyNq0vvQhKQZo3v5Fat72bu/jUCgSGscAF9sqIzp4wFEo8LVdQ284fp/rOG9V3pQfuOJbo9DJ+7D8pibKeHJCJUd95A3Vf+Rs89uW890Jg4oruRxPH/9ugvMHEIkzTJjV22+9TX1fXgtgQFps0M1x4jSAgR3tb7HMiAoPZcc5S0LJ1it96wkcF29qy7Z36krVFIjBMkbGDLDxACEpFZigy+gIlQxO6iLkYCHN1m26nxt1vJ0/3tfpSAyBUqGM/9OJfs+C4ODMM1wonuZv38PlTp64XhUS5dMxP4eFnaPSxj7GYg/dFqRXMVu0NvWSr6yGrq4G9jyCWQOxg1LGF2JqKTHOHm8RsP5eyGZURzQPRB/vUevXPkLNlh2SUCIKwahChRBAEQRAuA+DZkUmGKaOnwGuxCQLgRi3zo4SyB2QazA3+gFu2wly0UDo93s/p28ZiibdlP/uooHQHGQVYpzF4mhzn7URgZ0X72TJLMSAMjR75FAXHn2VhKBd3405q2fp2auy7V19SG7Au+LOMH/t3bkuMgG8Raj+a1Dqbt7xFbcMufWFpxAIDNNt/P7fIzRdg0IWmg5o3v0kFr/dVFSRGZo7T9Nmv0uzAd1Rcu/jWDgGxzdNJnXt/joUeiGuXAowrMhqwbchuSEUnubQJhrlc4sSlSIvBtnKJz/b7OJivFK2cJ0pp9Vo4zzmbwupSY+0oKBQsN8iwmDnyRQr2/4hFiKWw1XVR8777qGHbPWQp0hUG+wyhavCFj1F0BoJfvh8IhJL2nT/J2TqYf0Yk/IM0d/xrNP3yZ3Vha3mAyAID19arfoa8G28hi7OGWWKCIAhVUt4djCAIgiAIKwIMOJE5Ap8MzSsDry4V+LkQcei/VRwEiCi9QPkI0t0LBUoI6CPTR2j86L9zS9eZ/u9woJsIj3GmB8piFr60rIFx9jdB9gRS/DMGQfBSxIIX+L2MnqrjlsXu7uQxqDUIMKNzJznjQX2jL72I2eIiR90GFqXKBeU2EAsyRpkC6rhxy2Fvb8nH0JgspSFAQPwyCrxNFj7e3FK5jLKhasHcRAkNhKCeq36TNt74Z9S+52e4TKeQoSzEIpQ52b1d+pJSgc9OkrMoktEJivnPUmDsGZrtf4BFqvnXHM/Pw5yxhbkGo11NsLl0zw2RcZGKzqhVLr1OiAnujgOaiesSrXO5zAumweqc1PYpFxOXSsGrBl8bouZ/KjpN0YmjyyuSqDlpdbdwORGLJMuR5SQIglAFklEiCIIgCOuKLEVmTtD4if+m0PjzhpkbizCZOKgxmaxcsoEWtrlBLspLEJwhmwQ/a9zwGmrb9ZPq6zr9N0oDZSPT/fdziVAuCLqbt7yNS28Q7NWOLAfMF579MzUuRw3GQ8v66Lril7mNc6lGqPPMDnyXJk9+nn0icoFviKf1Cuo68GvkhEFthWIJMgfmLvyAxtX4QSzJBcfE2341bbjuD8hsdvIxvdRw6Vd0jMYO/SuFJl/Uy0Lyb0Exv5o3vYHadvxYWeVVKPmAGe/02a9RePLggowVtY6Ft7o8xihDcXApF0qqGvvuIVfDVj1jarnJ0vShz9Pssa9QYm5AX1YAdZzQCrjt+l/m8hSzrfjcw5hOnf4CTZ/7Bu9/LhD8cF7i/LR7OvWli8kkQhQceJTGn/57SoUn9aW1x+Ztp/pNd1LLNT/LfikrMScFQRCKIRklgiAIgrCuMHGL2Ka+13OJw5KGrSrIRJCLYByCAp7Uh6ePLHqhZAZCCYJV+IzEQoPqbwr7EuQDb4W4CnT7Ka0CNSM4I0IFd5VkdRQDmR6cKRMp0NlDBXDwaanE3Dad8PN7o5uLERBd8N4OZMlUkVECLxCUXCA7wggIJc66PjKbUaJ1qQNSCFGTNNN/Pw0++1EKTjyvZe4YiCTIdkG2E8SLUgUpiCHw4xg++Lc09NyfU2Dkcc4ogeCFn+GYzhvL8ouXJVjUQ1aJf+iHarv+jPqf/BBNn/8mH69FwkqNySQ1I1e0Ai4GvEts7lZqOfA+crXtZmFnKWDEjMwvI48dHHeLQ51D3h5NmCgAWvkmg6OUSRTfvkrBfrlad1PT3vuoaf971LZ4V2BOCoIgLI0IJYIgCIKwzkDA72nezyURDT13sghRCgg0EYRp5rILXukE/wzBLwJTzi7hkgZjD5Rc8HsIblmsMPBVAPBJwavcjI6lgO8Llysk/Po+LAblMc76zdoYlSlmJGFmGptinwwjrCpwRavjag0sIUQgkwRCVS7YfmQCoZtSNWJMZWRV4H6Gszymzn6VM5k0Q1eDcYZhaecN5NvwGm5jXcq2QribPvdNmjz1RQqMPEGxIIS2+Xm3hNjBAmCCszDiwQHuBjV1+is0fvTfaPbCgzwflgMIEenorJp3hTO5NO+Obmrc+25yd19LFmfjkuOB85LnQWjY8LwzITPK3cbiS7FzCD4hKIdpu/4XqWHr68he381+LniHaoBA4mjcTE377qOWq3+a6re8mmzejiX3SxAEYaWQq5MgCIIgrEMQPOPJfdOmN3CHEZdvuxZAVfl0F0Ewnpgji6J0oSRJMf853VvBKKvDzE/C4a1QawNOGNwiS4ZFBgMTV5THOH1bSetIUx7J6DgLQHjSnwt7NDhb2PtEfactrBB0lEEmRDZrECDDWFetxwmh5JKSpejsaZq78H1uVxubO6uG16gtNdoOO7i9ddOGu8nbekDNzeKmnpgj3OVn4AGa6X+APXE4a6eKTBBkTHEb55FHaeb8ty52XqqxTwcEA6unlUUCLi16ZT6bWJCw1XezZ0fT3ndRw9bXsI8H/mYpOJMrOEBJlNwYCFFYD7KKrPaGoueQ2eYmZ/N2ath2NzXufSc1H/hJarnyJ8m3803k6bmOS4EgpuD3FnW8WQCWo0wI++lq3UX1W16j3ud96vXj6n3eot7nBrLVdeIX9b8QBEFYfYhHiSAIgiCsYyBs4Ml8cPQpCs8c1VsS661c2eOhPPhpuLudeq78DXI37ytJYICfwtTpLxbwVtDamrbthLfCq9nAtmaoIDgye5xGD3+SfTNyg2LeF1c79V73e+T27eTtKJ0sTZ/9Ou9TdO60vuwiEKXQVQheHCiFqhRkEsyPHcSDXFCq5Ou5gzr2/OwlNMzMUizQTzPnHyD/8CNqu/I9ZzRMan6owNy3jVvWQiRZKrsJcxLz0z/0EE2f/zaLRKUKcqUCrxJHXR93OWrovoNLVZCZUwvQGSo2dZyi44cp4R/ijCatTE3NcxuEkh5yt+8nV9teFhtKJR4a5PkGw1rt/Rbc3qPsxuqhjr0/x3MBPjDlAHPlZGiM4rP9apsvUCo8wRkxnEmGa0ROKGGy2Fj8sjgbyN7Qw8KLo2mLWl6sa5YgCMLqQoQSQRAEQRCYdCpMwbFnKTT+LMX8WjkKvBTwtB3BKGcs5D1hN7GggKfhCP7xxBpZEq3b30XO+i1LiwvqNiQRGaXhFz9OIXTLyS1TUUEe/EG6D/waeduvrSizoxBYV3D8ORo59A+UCMEEdfEtEfbH3bSTeq/5ffYSKecJOILLsaOf4jIOCFG5oLMLfGJat79X82moEJTcTJz4HLd9hu9GLjgWyBqCIHNJUPMD+4sW1HPDj3A5lTEQBtxsooqWz/WdN5cwVzKUiE5QYPgxGj/+X1qZTd58vAibEGNeLgjQeR5nElpXpmJ/a7ZzFlPXFb9EbnSJquG8qz0waD6u5tu/q/P3Gf5+IZrg10a91/5/3N66WOmNIAiCoCE5b4IgCIIgMHjq7Ot5FfVc/bu05Y5P0KabP0Ztu36C6rpuJlfjdg62LA7fohfKYVCagrbDXft/kTbd8te08YaPkLtpz9KBryKjgtZkbIbiYXgr5GewqHCan4Cj8wyyD2pJOhlkoSEdg9lq/nMjlK3A28NsVestM6Mgwb4hY1zaYwTKS5B5U41IAiDwoMQHYlY+JvZ1QcB/SchmWawZP/5pmr3w/SIiidoyi+0VkcTXe1dJcwVjGZ48RJOnv8iZR4VFEk28s7qaOUulse/11KzWg1d9963kaIDnTB02Qv/9fCCmxEMXaPrc1zlrBfu2WoEoh7I1LXPHaB5DKGnlbCzNb0QQBEFYCskoEQRBEATBAJhdwrw1xoEYSnTYhNPgtgEeCngCj3R7pNeX4yMCb4nA6FM0cvATnNGS+5QfYgXEm/bd72fRopbAm2T63Ldo+uxXtX1biAnmlx3UuuO91LjhdWVnFMBcdOLkZykyfTTvvU3qves7b1GB+9u45XA1IJCfPjtf3rP42OB4QIRo2fYucvm26UuXiyyLNpOnvkBzQw/p2R45Y6qDY+ptvZIzauq7kElSQoaDmnfB8WdYJAmNv6C+LVBuYzKTw9PNRsXetqvI6mpVi6yQTvjHPI8zSYqHhrhDzuzA9wzKvXTUcbI6mqhz7/9R23kTlzGtRpDBgzEfP/ofLP7lAlEO86Bjz88sWdokCIIgaEhGiSAIgiAIBmhP5dFaFlkj/ETa3UF2T2feC5kmCMYQ8JZrtooMhFjgHJtR5ook2AaUTcDDg7M6agxnsoQuqOA5PzPBZLKS1e7TTG5VYF8u3EknNmv83mYH2TxdnFFSDRzwBwf1QD9fwIJZqE0dMxy75SXLZq3obANPkkIdhAB3t2m7hpr67iVv+zWliSQKzJHA2NMUnTlRUCQxWz3qva/lchlf76vVvNlCNmczl4NBIMALYgfmq7txt9qGN1Dbrvfx94bzFhkyiTmKzByhZGRSX7j6gNiYUPMgr2xNAW8ViHzI3sHYC4IgCKUhQokgCIIgCCsEAtEg+6EYBdYIXi22Om7PW2tfhfl2qlp5iIHIYHGoALqFHN5eFoxKJ8tZOPHgBRaBjN4b5TYsMDmb9CUVoIJ4CD0wcOVMHAMgCsBbBWLX8qF1t4EXi3/4UW6HnC94AQhvNs7yaNz4Oi3bw1G8u808EABCkwe17jYGGRMAIoi39Qpq3fZO9d7XcBvcYsIASn3g39LQdQtvD7bFyLAVWVVR/zm1X5NqyI32a+VJxabZzNVQQMI5pMbGUd9X5jwWBEFY34hQIgiCIAjCipBNJ3VvBRip5qN5K6CFbg+hTW8tQWkIvCcKlV3AaNSOlsQoVSjHxFUF1qnoNCUiYwV8Q2DkiuyctqqyZLKUoYQKjiFMGLUfxjYjAwjrWr4AWcskgZHs3NCPCh5HiCQQujzNe6hp4z2cSVJO5xVk54QnD1I8OIQB1pdeBOVezvpNnEXi7biORRCscym0+dVKjRtfqwkJBfw7WFCLYpzzMzYqB4JaXM3BCS6bCk8fodD48ywIRedOakJbImi4vwvBscf2wQ/HCGRkISPM7unGQOlLBUEQhKUQoUQQBEEQhBUBRq54So+uNppZq1cP6rUgFwEwMjrgE1HrYF8LLkcpnYzoSxZi4nINpwqeyVReO1N0VYkF+ynFgXVCX7oA9X4ObzeXhJRbprQINW4QKdIwNeV2sItBuZAd63G16EtqTFbzJJkZ+A7NDT2sxrJ4C2B4pDRveRvVdZbj9QGfnCR3YoKYwOVZeZjI7mojb9vVVNdxQ9ljiqwTZ10fuZt2kUUdc7xfLplkiFKxKUon8rsKlQv2AWMVmTnBwsjc4A/ZIwddgsaO/ydNnPgMTZ35Cs3030+B0Sc4iyY6e4rnKloJY0wWAqGPTYMTfn3JYiBQwcQV2Uu1anEsCIKwHpArpiAIgiAIKwKEkbqO66n7qt+g1m3v5mAXT76tjgbOtoBY4WrcuSwZEYnIuAowRzgQzwXBMzIeHPXlm8eiWwpKUVKJIBmVE5m57ewG7hhUDRBkov7TBct7MH4sMjmXQSjJZtg0lI1bL/yAx7EQZquDnNzd5m1syluOKS5ENIgA4elDWkmPAciY8LTso/rOG3jeVITJpObZLrI5Gw3FhIwa61QiRGlDoaYUsjwXuGvP9BGaOP4ZGnj6D6j/yf+PW1NPn/sm+Yce5qyZ4NjTNHP+fpo48Vm68Oyf0rlHf0P9+xE11p/ncYAwwplKeqZJMjrB419o2yD+OGGCXKbgJwiCsN4RoUQQBEEQhBUDgS68Ipo2v4l6r/092vqqf6LNt36cDTnhHeFp2cvCRU2Bv0dkjLNKjEDpBkpj8CS+XJAlE5k9XqDsBtkVdWp/e1kEqhSIJDCKjasAGeUbRmjlFh1qPXX6klqhxi46RaNHPsmdVpLxGX15PjhuaBMNkaSh6zYs0H9SGsjIgXAAo9JsgTImu7eLO+jAdLdy0Ea5hYU7w23MZrjExTBDqAQy6SSXDw0+/+fq9Zd66+RxQyEtl4xu2Dtz/tt04dmPUv8Tv0tTp77E446/Z8EP76XmRC4Yf2QuoaxIEARBKA8RSgRBEARBWEFMXC4BDxLusOPwsXlrQ/ft1LTpDdwSGO2HawmCTK1cIaAvWQzEBXSLKVfMQCCdikxSIjSsAtf8TBU81YfJKN4bHiiVAjEmFrpAyei0YYAMID6xWWpNyy2yFPP3c5mIf+gRbfz0zIZckAXkaT3A3W3QAhllVOUAEQDdc4Ljz+pddPKzZvCenpYDnLFSrZhmQccmvEeNy1NQMjNz/ls09MLfUGjiBS7J4pbbBcYtHy0bBYIYskmic2e4JfTgc39O/sGHKDJ7gs1cjYDgZ6tQ8BMEQVjviFAiCIIgCMKqAgEwgnwYbWrdbmpbNgBvDTyFT6eMsz5QruJQwWW5JT8of4AJJ9q1kkG2AMo6IPxAgKnGnySrtjumAmaYfeb7k6C7DMxN+7jbSe3QutvM9D9Ac2gBrGc0GPGKSILuNu3XVLQdGexjoJ9iwYGCWTM2RxO5m/cQOghVDR+P2s4zbP/che9zNkh05rh2vAqMWWloBrCYuzB9nTrzJQqOPsXdj4yA8IiuR6V7wgiCIAjziFAiCIIgCMK6gsUMmK0atFNFkI/gEiUd5QKjzlhokA1i8zMgkDlj5bIbrStL5aBdbnTulF6OkrMek4nQfhiCjKVmZTdZzmRAdxv/8CN6S2UjTIS2yu7mvXp3m2vZqLcS4L0SnjpU0KwW63L6tpKzbgOZUTKzrEBAUa8yfD7iwQH2HcGYRf1nDOda5WS5FCg8fYzXg/mQj4nLbpBNgvI2QRAEoTxEKBEEQRAEYd2AUpV4aJBSCWR95Jc/IIPF5kFb3XZ9SekgYOWymyzKbvIFDJQXoWVvoTa0pcD+JAk/B8hG2QnIWmFfCk8nWapoP3yRrFrXIM0OPKi3AC7c3QZjx91tNr2R6jpurFgk4bKb2Ax3fEFmSd5YKkxmM2eScLlMVVkaGhCdWMwwKvFRYwoBCJk6pYBth6AED5eo/5x6z2JlNiYtg4o9ZbrI4e1R/6JbEbKpnLzuwqAsB9trND4WLvGSshtBEITKEKFEEARBEIR1QpazPmBGqgXg+RkC6JyilSuUb7aK94QnhUHcinBYBcToptNY1RN+rb3sKO+Dkc8FZ614uznwrta3AwIETGOnznyN29gWF0mc5GrYRE1b3kq+njsrGr95Mkns4wglQkM4YvrShSC7w0xJNQ4oaYn5z7I5KrYV41N+eQvMfScpg/a/RuKTGkd0KUKmTnG0dsaBsWdYVELmkuFkALpwBg8RV+MOaui+gw2Nm7e+nZq3vJl8vXexEa7WuaiJfxf7XCosynk61fuXL/gJgiAIIpQIgiAIgrBeUDErWr3CrBW+GUaChd2tgktXW0UiA4QLdClZTlCSEg8Nae1gjbIfzFZy1m+qKmtFI0upRIDGjv47zQ1+n9CGthDIXnD5tqoA/23UtOG1nCFRDWlkzAQG2NPDaB+xbdl0kvyjT9LQix+nsz/6ZTr76K/R8Mt/R/6Rxykdm+XMm3KAwW86FTYUWWC8C+HHYimeoYN1wv8G5q2c8VNkG8wWF3la91PvNR+irbf/PXVf+WvUtuO91LL1HdS6/T3Uuf8XaPOt/5e23vVJ6tr/i+Rpu7Ks1sqY3xD80PJYEARBKB/LHyv0rwVBEARBENYu/BTfzuUhvp47qKH3VeRp3sste+H5gKAcrWa9rQe4XWw5oJNJLHCOggjUjbrpIAlC/eds2MI+JZWWxSDTIjD6JHuUQDBYCAxirY4mauy7R/NCqViw0MptJk+iu81DmmBhmNkBkcRKnpYruNymvusWtc5qBRr4ewxScOwptY+n9SWFwP4jiyOlZQqFR9nXBNkvc8MPqa8Ps8cJtgnZIMXKWGC6Gp09ye+TCwSH+s4byaWOHeaQMVnuPjNx8n/Ueg9qQpYhJi6Hadp0LwsjeE8u61Hbpr3gZYOX9r3ZbOPMkDo1L50Nm9X2xTl7ptDxmMfVuJ3qOq5nU1+sUxAEQSgPEUoEQRAEQVg3IPi06BkCNvaF6GDxwtt6BTV03UzetqvZyLVskUEFt6nYFAXRAlYF58ZkuDTDic43XBpTXlcdZDtE/WfJP/QjSkYn9aUXwTbb63pUEP563rfKOutoxq3obgMzUvhtFBNJICw19d3NLYC5HXGV8D7OnaTAyKNcXlQyWYxtgjLJsBp/P4sWMJ2FeAXxJDT+HIVnjr0ybhb4f8BzBFlA6RjNDHyXvWtYMMvB3bSLjWmL+X1gneGJl2j6/De041/AlwSiB1om+za8htDCeUlhSRf3YMwL3xKbq5m3NxkZNcx+ATguda1Xq7l8Jf+NIAiCUD4ilAiCIAiCsC6BkMDmrc4mNtFEpxgYoVaSiQEBBm2BEZRrT/wNyGYpnQyoV5CDeJTQJMJjLLCglWwmHVHrdhZcfyYVpsj0UQqMPmGY+WC2eVRQv5Mae1/N74Mguzy0FsCldLdBaZKnZb8K+u9RAfm1ZWfgFCKjd7sJjD1tuI8lowsgOCbIwkEpDIQQ+J7gawhOEFHg95KKTlNg5DE+DrniA+ZIXfu15G25gsUtQ9S60MZ4duA76vgcMRYw1LFAOUzjhtew/wiXR5UlZGk+MNgGlI5FZ09wdyUjQcZi9VBD163cOhktggVBEITyEY8SQRAEQRCEGmC2usnh6SZ4dhiT5TIWGH1OnvpfLtOYPP0FmjrzFfX6MoUmXzYu29FJxeY46NdKYXJRgbjNQ866Pg6oKxFJYv7zNHvh+yV0t3Fw+VJT3+upruOGmokkANkYicg4ZRJhfcliIC5gPyFwQZwqDa08B9kxkZljah8fVOP/eZo48WmaUsdhpv/bap2j6ndy/WWwry4+pijPKkQqGeQyIQg8xlke6n3MDvI076OGnlexIFf6ti+GOws1bCOLvaHgPENmD7Ki8DuCIAhCZYhQIgiCIAiCUAMQoKIUBT4h6D5TkGyGSzXigX4KTx4k//CjFJp4iQUQo04286BshDvBZPLLQ7ikSAXGKCNSEbS+tETUOpORCZo5/232JCkskiBQd7IY07z5TdTQdZva19qahSZjM7wtKKMxAiUo6BKDcXY17rzYFYbFodL3WxNOZikye4LHH8cjb+xNJj6m7Cmj1luIRHBIyyQyKIcCKIVBCUzjxteqsUO5TaXeMWq70wlKRMZYUMpmjEtv0IIahsQ8JoIgCEJFiFAiCIIgCIJQAxBU13VcR3WdN5KZSx5Kz+pAMG3lTjyFPSvQeSYeHlYBvUG3G4uNy4Zg+Gkq5/aOy4FCNH7iM5xNgiC8ENhGFkm2vIWaNr2Ru8HUmnR81rAEBiCbBF2J0F1n0y1/RVvu+AfqueZ3qXnTm8jVuEuNn4+7/WA7NdGkOhNTiE/wEbF5OjmTw5BshtAGGKUwhTxDkAHjab2C6tqvJ5TfVANaUMcC59U4Qdgxzl7BHCgm7AiCIAhLI0KJIAiCIAhCTYAPRQN17Hof1XfewMJJSbBhp4Os7I9inAUAMQMlKciCMAJlPzCmtbvb+P1KI8slJ2NH/o0NYtGWtxAQKdxNu1kkgcfGcpGMz1KywD6ymORs5KwMjDUyM9xNe6h1+3208YaP0NY7/5k23/Jxatv5E1pmj/rd8nxAFmJi0cXNXZEK+3zA4yTqP81ZMEZgm2Hg6uu5qyYZHvCxgb8K/Fcg0iwCWUVWFzkbNhXdZkEQBGFpRCgRBEEQBEGoERzMu1qpbcePqYD9x8jbdpUetBYWL9A2GBkL3MLWbNOXLgYdYGASm04ae3dovhQ9vP7SgCfJOZo6/RWaG36EUolCGQpq+0wW3bj19VTfeROLMstBJhXlTIlCJq4QLlDqc9FUVRNLuCOMs5m9RNChpmnTG6hr/y/Sxus/Qhuu+zC173oft8rF72jju7SQBP8Pm1oXxCFkhBQCHYKic2cLbrPV3sClQjDZLVqOVQIoDUolgnzcUDqUCzJgMDYoR1qObB9BEIT1hAglgiAIgiAINQQBK57qw7gTgknHnp+h1u3vovrOm8nl28oddhDwsziignCbu00F09tVIN/CJTRGwMQVGSVG7WshZOBvESCXIgJAJInOnuKWuOhug1KXvOwERu9u03qAGvvuZbGhYOeXGgARCGa2nC1hAGfdOBoKZ0sgM8fqZI8O9jFpu5Lqu27lbW/b/h7q2Pfz1Lnvg9Sy9W1aG2h3uxpvY78QrMtR38f+JBBojMioY4EyGK1Vb/748XHxdJKneb9WClO2we5iMukol1+hPCqr/suFs1e83WR1NZMZrY8FQRCEihGhRBAEQRAEoeaYOGBHVxgYn7Zsfad6vZ39NZq3vHXxa/NbqHHDa9nw07hUJMsGqzALNfTuUIE8xBa7p0tfUhy0Ip4beoj8Q49w6Y0RCLrRzaah+zbe/npkZKjtW06QlZFWr/zuMxoQQeDxUSjrJh8tUwfClLf9Wmrqu5ePQcvWd1w8FpvfzGOPEhubu53XgWOA9XjUMmSEGB8TGM9OccthGMEaYVLvBfEKog22pVrSiRAlQnrXozyfGrWvZgeb+aI9sBokfbkgCIJQCaaskSOYIAiCIAiCsCpAFsno4X+l2cEfUCo2rS+9CESS5k1vpJZt7y5aJgIgtEyd/iLNnL+fsyHymRcXusjbehWXsSDYL5R5UUuisye5ZXJg5FHKpPO73kBwgLCBV63AeKCDDLoPRedOUjw4zF4tVlcLiynuxl0sGhkRGH1cbe/nKTJ9mIw60CC7o6nvDZxNVMh7phxQ5jN97hs0o165ghmymGzuDurY+3NcHrXUPBAEQRCKI3KzIAiCIAjCKgYZCyhHMZttBH8QzqhYkDGAMh5kQ5QSHGeSIYoFLnAbXiO0Ti+9HOCjZMhZv+mSiCQApTcoLynUItmi9h0ZHrVEK1tqZoPazn2/QH03/in13fRR6tz7s+TybVfDXMgMNsveJKnolKFIAsEJnikowaqFSIL1peKz3GHH0EvGpHVNcjVsVusrNeNGEARBKIQIJYIgCIIgCKsYlMB07vt52nD9H1P7zp/QS0LqVXBs0YQNTyeX+SxNluLhUUpG4XUS1ZfloN4PpR3h6cNs8oqvDQPzZaFYkjNKV9RrgUC0LKj3R9kN2hBrrZqNSmaynPESDw6wuaoR7HFSt0H3jakerA9eMoXaN0McQRYMBLNqTWMFQRAEEUoEQRAEQRBWNwjebXXkatxGjZteT91X/RZtuuVvaNPNH6OOfR8k34a72Xi0FOKBfhVwz1DGoGsKyGZT3GEnOP4cjR/7Tzr32G/S+cd/m4Zf+luaHfguiwPLJZykk0HOKjHK0GDfEJv7EpWUFBdksH3wdtHMdY2NZ2HeirbAyFapBSgPQitidAUywqzGxVm/kcumll1MEgRBWAfIlVQQBEEQBGG1g44uFicH3s76Pm6Di9bDKBnxtOwrrSQlS9xals1HC5S3UDarfpQgdJ9Bp53I7HEKTbxE/uEf0dTpL9HooX+m4Rc/TmNHP0WzFx5U71e4NW7ZqO0rbHmaYYHGqC3upQbbEPOfp1RsVn1tbDwLkQSvWrXpRYkPjFzRQjkXbgusjr+zbhN/LQiCIFSPXE0FQRAEQRAuQ1DegRa3VoePChmOvkI2Q+lUmOKhIcNguxgQTpBlEpk9Qf6Rx2mm/36aPvdNmj7zVZo8/UWaPPVF/j4w8hgbjvL7FxJiisAdZ8x2w2AfvQdQfpI1MHm91GSzSYphP5Mh9bXBfqrth0hidTZzJkwtSEbGOaMEGT+5wLPG5mwiR/1GfYkgCIJQLSKUCIIgCIIgrHGy+C+T5Fa5MBjVWuG6OagvD7xPist34GMyc/7bNH78v2j86L9xxxp0ZEH2SWDsafXzIyzMoJxGRfj63xcGwo8ZxrEmY18QdP9JF/JWuWRgOzR/kozaHiPMZjvZ3V01M57F+lDmk4hO6ksWw5lGrvn20IVzcgRBEITSEaFEEARBEARhjYPMBnTHad/9fmrf9T5q3PBa8rTs5zIeZKXAwBQiRSWlGxBgkrFpCk8doqmzX6ULz/05XXj2T2jk5X/gTBO03k1ERvj3IDQUApkRWmaMcbAPwQUCTbH3WG6QQYLMHJiqFiq7gY8KOgch06cWYJ+xPpRDGaH5oXTVbH2CIAiCCCWCIAiCIAjrBmSR1HVcT517/w9tvuWvadud/0obb/xTatr0JnL6tpHZ5q1ILFkExIREkCLTR2jy1P/QwDN/qF5/QvEwxJLCHiNWZ5MK+ht0sSSfVMLPmRUowVkpkN2RjExr/iSGprYmsjjqyepqVmPp0pdVB4xjk5Extd9G2TQmNW4tnCkkCIIg1A4RSgRBEARBENYV6OqCl5nMFhc5G7ZS2/Z308br/5i23vEP1HfTx6h99wfI03KF5n9ScbvZLFIw1HosnPWAjBZ8XYj53+GSIANgGguD2URoSF9y6UG5DbJjsC3G/iREdlc7WVlwqo0/CcqX4BFj1A0IbYHt7jayebv1JYIgCEItEKFEEARBEARhvcLddByczYHyDWf9JvK2HaCmvnupc9/PU++1v08913yIWne8Vy2/mmyuloIZH4WwWF3k9Pbyv8WyVSCQwADVaq/XlywGmSSJ0DCFJl5U361M+Q18UtCBhv1JDH1XTGTzdOhiT/V+ISjvYaEkPovvtIULMFs9vD67q1VfIgiCINQCEUoEQRAEQRAEDWSZqCAfogk8TOo7byJfz6uoedMbqHX7fdS+Cx4nH6CWLW8lb+tVZHO3sdBSUBRQ7wf/EwgwS2VY4Od2FfQj8Mff5ZHNcGZFcOIFFkxWolUwizWRCT27I1e4MKnNtpDN1UommNJWTZZS8VlKhMcoA0NcA5DxgwwWZOMIgiAItUOEEkEQBEEQBKEgaNvrqNvIoknzlrdS2873coZJ89a3UVPfG9gYtr7rZnI17tQyTiCc6EKH2WQlm0NvXWvYzWYx8Npw1W/m7BMjMqkwRedO0tzQQ5SMTRXwCVk+0Co5FYehrHHZDdobQ7xA55uqyWYpHhqmZHRSy2DJRY0nuhdBrIIRriAIglA7RCgRBEEQBEEQSgZiADJOkGnSseenqfuq36LuA79KrTvuowa1zNtygFy+7ep3ujmQt3u7dbPRpYUS/D5MZW3uDn3JYuALgi4w02e/QcHx5ygZGefylEsFhJl0MmJY+GNS/0EYQgZNueVJRqClc8x/jrNKjLJnTCYbHwdksAiCIAi1RYQSQRAEQRAEoWIgCiBgb+x9DXUf+DXafNv/5Y46XVf8IjVtupc8rQfYe6QUUMbjrN9Inua96n2NS3UgGqBd7tiRT9LswHfZw4PFEiNzVUOyUDy0V5lg3ZlUSP8uF6SUWNggt5hpbclk0xTzn+YOQrzNOVhsbhagRCgRBEGoPSKUCIIgCIIgCDXF4vBRXccN1Lzl7dTQfZu+tDQcdRvU39xBDm8vFTN/TcXnaPLUF2no+Y/RxMnPUSw0qP+kOMgIiUdGWGypNRB3IByZSigzKgY8UJKxWYqHRiiTjulLF2N1NpLd00lW8ScRBEGoOaasQv9aEARBEARBEFaYLJu2+oceZgEkFZvlkhdj9K49Dh97dcx373F4OsnEmR26YIGSnfgcJcKjXK5jtrqoruM6aup7vfbzEoCRa3jyRRo++HcUhyiTcwvNmTXuDuq97sNceqSZ3FZGJhWl8PRRta6/5XbIRqU3EKDgFeNp3qcvEQRBEGqFZJQIgiAIgiAIqwgTCx91nTdSQ+9dWtlOwcySLGdcIDskPH2YAqNP0tyFH9D0uW/Q9Nmv0PSZ+ddXaeb8/Sy+BMef5d+NBy9wu9/SyRI8UrSyHX3RQtSyTCap3jOhvi61DMgYmLdqZTcBzi5ZDLrr2MhR30dWe4O+TBAEQaglIpQIgiAIgiAIqwoIAXZ3JzVtvJszJxyebs7YKEo2yyJFMjpB0bkzFJk5rl7HtNfscYoH+3Vj1CRlUhE2hU0nC/mN5IP2xegAxK1/DStrMrx+CDfVduPJpGJqH05xZkmeKmMykcXm5RIlGMcKgiAItUeEEkEQBEEQBGHVAWEEJSzNW95Cvt67yNmwhcxWN36i/UIVQNBIxf0snJQKtsdscaoXWv/mbwPkDAgkLG5UkVGCDBJkksT8/eprg2436j+rq4kcni6y8HgIgiAItUaEEkEQBEEQBGHV4qzfRK073/uKH4fV0ahndVR+G8tiRDLEXihlAc+TQpkt2SxlMglKRMY5q6RSkO0SDw+rbZtU72mQmWK2cIaN1dGkjYMgCIJQc0QoEQRBEARBEFY1yJzwdd9BG677A355264hq72ey2EqI8slOGkubSkds9lBNmcLZ3Xko5X+xObOUjpReklPLshyic4c1/xJDDJTTCYrOev6uAxIEARBWB6k640gCIIgCIJweZDNcLZGMjbNYgQ6wmgeJCcpER6hdDJImVRC/WKOwGAyc9mMzdVKLt828rReQZ6m3dwhpxyfD6xj+uw3aOr0F9i4NR8TORs2Uee+XyBv21Vld75Blktw9CkaP/EZivnP6ksvgnbJMLftuuKXqa79OrXtdfpPBEEQhFoiQokgCIIgCIJw+ZHNUDoZZtEkBeFEfZ3NJNQr39cDAobJDDNWN5fucCthu4+XlQNaDAfHnqbhg59gUQbbkAvWAV+Vpo33kLNhs750abDdoYkXaPrcN9U6nuLON7lAeEG3m95rfo+cdRuk9EYQBGGZEKFEEARBEARBEEqAS2sC52nw+b/kLjoZ9b0RyFpp6ns9NfTcTjZXm760MPBMicwcpZn+71Bg5LGCJrPIIEHZUc9Vv8WlR9X4tAiCIAiFkaurIAiCcElAIICU+Ewyrr3U11gmCIJwuYAMDru7nTzNe8hs9WCJ9oMcIKb4hx9Rr0fV1+heYyyoqB9QOuGn8PTLNNP/AGerFOvEg/IhZJKYrS4RSQRBEJYRySgRBEEQlh0IIonQDMVnhymT0tLiTWYzORrayV7XSmabpI8LgnB5gJKY8ORLNHbkUxT1nyssgpjMZHd3UF3H9dS44bV6tx6bWoyuOSb1d0nKJCMUnTtNM+e/wf+m1feFgD+Jo24Dte38SfL13qnex6b/RBAEQag1IpQIgiAIy04qFqLJg9+l/u//EyVD07wMAUPXDe+kzuvfQe72Lbzs0lLs48/4KbEgCAKTzdDIoX+iuaEfUjIyoS8sBPxRrGRzNpHN3UEObw8vRQvgeGiQUtEZ9d3St+Mms53czXup+8pf5ZbJlXf8EQRBEJZChBJBEARh2TESShA8eDq3UecN76SOq99MZlt53SEqBdkt00cfpqmjP6S4Pz/Aqd94gNoO3EOejq36EkEQhHxi/nM0cfJzFBh9gtKJoL60EJqZLMSNhRklMHDNZksrQUR3nvrOm6j7yl8ni61w2Y8gCIJQPVLcKAiCIKwQWYpND1Gg/yCFx/PbYC4far2zwxQaPk7BwcN5r8j4aUrFlgp6BEFY79i9PdS06Q3U0HUrWe0N+tJCZFkUQdkOuvOgDTC+zhVJUJ7jqNvIbYxzgTiCbj3oqiMiiSAIwvIiGSWCIAjCsmOcUQJM5G7fTO1XvZG6brqPLHaXvnz5yKZT1P/gP9DESw9Q3D+uL72Ib9v1tOHOnyPf5mv0JcJ6Yebk4xQePUWp6GKhzGQykcnmIDMyAdTXpWJ11pHF4eYys1IxW6xkUX+Hvy20Lvj7mG1Ocvo61Htr2QnCypBJRSkye4ICw49SYOwpioeG1EWmkltrE5vE1nXcoOZMA3e+QcbKRUzkatxOzZvfol5v0pcJgiAIy4UIJYIgCMKykwzPsjBx4YefpGRkTl+qAXGkYdPVtPE1P0/enj0qNlzeZMdsOklnv/03NHX4B5QITulLLyJCyfrl/Hf+H00c/A7F58b0JRoQSsxqnnLJRBlCic3dwIKHyVqOUGIjq9tHNle9+sZ4XWarnZxNPdR+4PXqd6VFbK3IJGOUCEypa9Qs4fYYx89e304WmE0XGWOU0MBrJDD6JIUnD1HUf5ZS8Rm+1iCTpCjqfdHJxuXbQp7Wq6ih82ZKJ4M0evhf2Nx1HpTseNuuptYd76G69uv0pYIgCMJyIUKJIAiCsOwg8Bx//hs0+Mh/UjoR1ZdexOHr5KyS3jveTxa7G1GB/pPaI0KJYEQ2k6FzD3ycpg593zDTaDWBLJW6Dftp+9v+SJ077SrWFlPPakmEpikydob8/S9RZPwsZbMZcrVspIa+K9mvyOZtZoGqGOh+Ew8O0eyF71F09hQlo5MseiDrJJNO4Be0XzSZ1f9sZLF5yerwkd3TSY19d5On+Qr1fQMFx5+n0UP/sEgoQTvghu7bqW3nT5Czvk9fKgiCICwX8ghCEARBWHFQjjN94hGKTvaroKJAq01BWC6yWcokopQMz6n5F9cXCusCdeyzqSSXBp75xl/QwA/+hSYPPchC6uDD/0HH/+d3aOy5b1B8dpR/txjoSuNs2Eyd+z5IfTf9OXVf+RvUtOmN5GnZT3ZPN/uL4GX3dPGyli1vpd5rf1/97kepoes2FkkKYbY42L/E6vTpSwRBEITlRIQSQRAEYcXJqEAFgcj4S/fnleYIgiAsF+lkjObOv0Bjz32NzaUXiyFZzoAbe+6rLOQi66RUzFYneVr2UduO99KG6/6Qtr7qH2jbnZ/k19ZX/SNtvP4PqWXbO/TskKUz6EwslNST1VanLxEEQRCWExFKBEEQhFUAApIIzZ56iiIT5ygdj+jLBUHIw2Qmi9WhgmeL+lqMXCsmm6VUNEBTh7Vyqwx7iuSgfgclesGBQ1ySUzpoB2zjDjVo66tlgzRpL/W1xd7AP9NaBS8GpsFmm0cd2ou36RBI8D7qoOtLBEEQhOVEhBJBEARhVZDNpLlt7+zJJyk+t3Sa+3JhtbvZUFMQVisIoOFTAs8MFY7rS4VygQ9JOhZiAaRYyRVfm+bGKB6YwDf60uXDXtdLbdvvo64rfplatr6TPK0HyFG/kQUWQRAE4dIgZq6CIAjCsrOUmetCPJ3bqfeOn6KmnbdoLVJrzFJmrjCV7b75veTt2a0vEdY86lYI2QTwpkBGE/xK5sFtEgfRuF1a4pYpi8yoeJgC/S+x3wkC7EWYTGTzNJKreQMLHbmgdXUqFqRMEkF74XXhvGjYci2fJ1anV18qlAtK/sJjp+jkFz5MselB44wSHU/7Vuq68d3Ucd3b9JbMy42aTWp7EpExivrPqKlj4TIdR91G/eeCIAjCciJCiSAIgrDslCOUmK026rj2rfzydu3i4LKWLCWUIBDquvE+te4d+hJhPYNuOOlEWBM9lrhjwu/EZ4d5foVGTnK72YWYzGaq692n5vZbuL1vLhBIEoFJFkuKrcxsdZCzuZd8W67jrBKhMiCMhEdP08kvfphiUxeKCyWd2zWh5Jq3XCKhRBAEQVhJRCgRBEEQlp1yhBLgbttMXTfdx9kdRk/eq0GEEmG54BKNqUE69bWPUHDwmIFQYqGmHbdQ3+t+iQNvYWVB6U18BsLWx2nuzDPsk2SIyUSNW6/n60LznlfpCwVBEIS1jHiUCIIgCKuO6PQFCvS/SJHxM/oSQRCE2gKvF6u7gZp23qwLssbZaxabk+p69oq4JQiCsI4QoUQQBEFYdWTTaQoOHaOZ00+x50PNgHljMkbJsL9omr0gCOsDi8NDzbvuoJZ9ryF7Q5taslgsMVnt1LL/teyZ5Khv1ZcKgiAIax0RSgRBEIRlB6IEBIpsJqUv0UApgtnmJIvdpS+ZJ0tx/wQFBg6xYFIrUGsKESabTqgvpPJUENY7uAbZ65qp87q3U99rfpG6b3oPNe28jRq33cBleFve8NvsTeLu2MaiiSAIgrA+EKFEEARBWHayqST7NWTSi7uAIEhxNLSzJ4n6Rl+qAWPL6MQ5mj31pOYdUAthQ38LdCd55RtBENY36trj6dxGLfvuoo7r307dN79HvX6MOq9/J7VdeS95u3dJdyFBEIR1hgglgiAIwrKTzab1riEZfclFHL4ODkTyTVuzlAhN09y55yk8ekZKZYTVTzbLWVNLtfcVVicQQzwdW6lx+03UtOs2quvZzcvgZSIIgiCsL+TKLwiCIKwYEE8sdic5m7rJ1dhtmFUSm75Ak4e/T6lowFBoEYTVArqopFNxSkUCaqrKXBUEQRCEyxURSgRBEIQVA0JJNpMlm6eJ6vsOGD65TUVDNHX4QYpMnGOfE0FYtXBGSUb9U6S0y7ixiiAIgiAIqwgRSgRBEIQVJZtOktnmoLoN+zVTV9PiSBJiSiI4TZOHHqT43Li+VBAuQ9Tcdvi6yGx36gsEQRAEQViNiFAiCIIgrCicJZLNkLdzG7nbNpHZ6tB/Mo/m+zB3+mkKj5zgsoblxO5tMejCUxvgs5IITNDc2edo7Lmv0eAj/0Xnv/N3dObrH6WBH/wLDT32aRp/8Vv889jsCGVSCf0vVyHZLGUSMT4eaLfMr4ifUrEQi1uCESYyWWzq/+X2SxAEQRBWM6aslh8qCIIgCMtGeOw0jT79JRp56gv6kovUbdjH7Tebtt9MFx76N5o4+IAKumf1n17ErALMtitfT53Xv53qeveqT7Dyg02URcDr5NRXP0L+s8+pr4P6Ty6y6e5fodYD95CzsUtfUh3ZdIpiM8MUHDpKkfGzbFCbCE5RMjTD3XzS8Qh7sVicXjLb7GR1eMjq9pHN28SijbOpU43RFeRq3sB+LrUA68Q2cDehBdg8jfwyF2iDmgzPcQlUZPwMt2/mbWeT3flbCZM6LGb+e5hgOtU2ezu3k6Opmyy2tZ9FgeMYGj1FJz7/ITU+Y3zsFwKRpOum91C3mu/O5h59qSAIgiAIqw0RSgRBEIRlp5hQ4u3aQR3Xv4Par3ojtwLu/97fU3TqgmFWAsQCtO5svfJesrl9+tLSuaRCifp4jc2NUGj4JAUGXiL/+ZcoosahdJ8VE5ckOX2d1LD5GqrfeAULRNguLK+G2OwoTR97mEUPNSjaQpOJ6nr2UtOOW8he36otA2o/UrGg2o8TFBo9SaHBIxQcPs5CgNbdxQgTWZ0ebvtc17uHvOp9cZyRMWQyW/XfWXusFqEE5046FmLBEccuHY/yvMum4mRx1bHoaLG7yequJ5urQes4JZ1dBEEQBOEVLH+s0L8WBEEQhGUB2ROhoWOcVZGLxeFVAXQf+TZfQ1b1daD/Jc52gHdJLul4SP2+h8UCCAi5fiZLgnKRVIymjz1C8QKlLY1brydPxzayqoCyMrCOJEVnhmnq8A9o5MnP08xxtT4EzpnFgfNS4PeTkTkKDR+j0MhxFYlnWICwqFd+iVLpxOfGuPQH2xccPKLe/ziFh0/weECMcdQ189hy16G5EfKfe4GGn/gcTR78DgXVtqQifg7Gi4H3ivvH+ZiHR09SRgXrEGCsKjBH1gnElLUG++mEpmnqyA94rqoF+k80TGaLGt99VK/GGCJFLWFxJBqk6PQQRScH1HE9TLOnn6KZk0/Q7MnHeQ5CHAuPnuKfhSfOUcI/wccSoko6EeXtM1ms6tBXkK2VTlGGM6TCuoCm9l2db+gENP/C9yacs+Wet+sNHi+0U8d4iYAlCIKwEohQIgiCICw7xYQSPNH2dG4n36ar2RsEWQ6xmUH2usgDQkcyRjZ3A3l7dvGT8bJQf48n6zNHH142oQQiSWxmiC788JM0/uI31XpGOfCpFgSzEDXgcWLzNnI7ZQS2lYDjMXf2WYpND3KAzajY1ayCZN+mK8nR0M6BWnTyPA0/+XkafOiTHHxX6pmCLJ7oVL8alxGq37CfrA53xdu+mlkZoUQT5hKBSZo784w6Vp+ioUf+kybVNkB0RLkX/G641CsWpvjcKEXVcQ+PnOQ5MHXkhzT58oN8fCx2j5r3XhbhyhWzUhD01HsGLrys3kvNlUSUM1mQtQUxBnMApVoWG97bWgOxRJ3LiRivJ5OKG7y0ucr7sdS6cF3B36STLNAufqXUKKj/lkXg0bskqeOH6xKubemkGrdYUDte8TDPKWxbNqntE4utmFdqW/Bf7bdJEARBAFJ6IwiCICw7xUpv7PVt1Lr/tbTptb/E3UBmTj7OXiWBgZfVT/M/olC+0LjtBuq94wPUsOlqfWlpIOhBlsPxz39Iy3IwKB2ppvQGgRYC0EEVqM6efJKDHgRhtQQ+JfV9V1HP7e9nUacSwqOnqf/Bf+BSp4vih4lsHh9tfv2vq/G9icLjZ2jkyf+l2dNPc6BW9X6ogA6+JW377+ZtdzZ1r7kgbyVKbxBgTx16kMZf/DZnBiEzRFtvGcdLHQeIjjj/GjZeSW1XvYGadt1Wlq8MzitkKF146FMsMJDJrN52QTaE2cxC6JbX/xY1bLmGrK4qhCIWNhJ0/nufIP+Z53h+auVoF+cT9qX9wL3UvPcuste16EvzQaYLRMix57/B+8DbPo8+Ls177mKzaWSz1RJsN8TD2VNP0OyZpyk2NUgpiCML541+juBYwD8I1yWUyDXuuEnNoV7tGK2x80gQBGE1IBklgiAIwrITnejn8g083c4F/giets3k23odm4CarU7OKuGMDxUE5qGCJAQzKBGo792vZZWUGiiooAiZKgjoksFpflqbS8UZJeq94eMx9uxXaebEYypgDfO21ppsWiuxSIZn1HZu4e0sNzvDMKNEga+R3ZNQQT4yDebOPJtn+FoNeBqOsip360ayN7Rx4LyWuKQZJeq9IcYMPfYZmnjpfhYjEfDnrrNUOHMhGVdzY5ozidCS26UCcZTDlXJ+8XmYTfM5AA+cTDLK5+8rL84wiXDZGLxr7N4m/S/LB+JQcOCgOte+QhG1rdxtSb3gyTL/wjoat9/E/xY9P/RrAkrkAuee59KkyDgMi9Vr4ixnh3k7d7CwV6v5moqFOfsHx27k6S+SX52Lkcl+3m5k/SwaO2TM8NiFeT9xzCHGzZ5+kqaPPqyO+xl+z2ImzIIgCEL5iFAiCIIgLDswZ+WUfBUM5IKntJ72LeTber260bdx2j+C89jcKMXnxvXfWgynoKsAx9WygZy+jtKFAj0oQiCLgLCWQgkCmOnjj9Dkoe+xGFAIPGWHwNGy+1XUdsXd1LL31dS8+w5q3nkrNWy+mvcH+8elRwWC3iz/PKh+nOFthTEnlwaUSCGhBMIOAjJkxYRU4I1yioVg21H2BFNWmMvWbzzAJVBOn2YwixKQixkqBiATQAWB6PDjbunTnvSvoafhEILQDWjq8IMsCuQev1oJJVzeNTvMGT8IlnF+GWVHVQLPvfAcz2G0f3aruYpju5RXhsliUftn5b8PDR2lTNpgHnAmSJyFUYea55UE9ixGqTEeefoLFBg8rMYZWVsZXs4v9bXVWccdsuB7hCypYuBvcC2YePHbr5T8IStHe8XUgKTJt+U6crf2VS2UIIkbYzN58AGaOPgd8p9/kc9BPpfVMcV+FAZlOloZDgQxHB94DUFQhi8N/GEgbK018VEQBGGlEIcoQRAEYVUBsaReBZN1PXsKBpOcsq4CDJhTomUtAoiVBIFrcPAoZ2BAMDECQTLMTFsP3M3tkDtvfBd1Xv8ObnesvfC1eqmf4efNu27nsiQjEAxivxEkY72cvVATslyShK42yeCMvkxhMnEQ1rLv1dR183u481DXjffxdnbdoF433aeWvVd9/U613bdxoKp2WP/jxUDcQeec6PQFDkbXEhzIqoCVg95ySl/KgMvH5kZo/IVv0eShBznjYVG5SA1ACRmCb7z/1OHvs7DGZqxFMbGI1rjtenK1bGTB0whsb2DgoPp3WF9SHhAyYCg8e/oZTYzKGWcWozbso4a+A0VLbl5B7ReOGYSd5atG10qFghcO0fjz3+AyH//559U5jHOs8nVivqFcCEbPkYnz+lJBEAShFohQIgiCIKw6UIePjAVPx1YO0o1Aqv3c6ac5qF/pgBsGq3PnX1ABywkWAnJBmRCeoCNzZMOdP0ft176VvF07ObPiFUFB7Sc8POq6d1PH9W+n7lt/nJp23kp2r9aBJhcEx8gqgL8BshiWDmRLg0Unfi8VwKn1IpsApQetV9xDva/6aX61X/1mLpXydu/iF7KB2q95s/rZT1HP7e/jkgebq179ufFtBkozIpMD3NFnLcFCSTKu/kV2gHEAzNlPBeb00mS5PMN/7nkVbH+dDVwLiYTzwtz88WnacTO3fsaxQeYSSlKK+YTw/JobpZGnv8QmwlzWswQQRyCSICsLoonRfmJ8/AMHdY+gUltla7AwMDtCMyceZ4EgzwNG7TNKUFr23MWtxEvKWFGHKZtS78PzfnmEEuwzyg5Hn/0Km+xCJDK6TlQKBCFk5aGjlCAIglAbRCgRBEEQVh0mq43qeveogOsGLisxAk+9EcjhiTeEitoFHno3iVLJZth4NjR4tGDgj+CtacettOHOn+WylaW69eDn6A7TfdN91KgCXC3gMxBL1D7D+yWG1PsalV4sBOtFycGGu/4P9dz2kyzuFNt2lFFhu/te94ucEWQucOy4tGp6sGiJ0loER9CqxojFkgpA5hK8SNClhkUSI3GMxS0nG3227nstbb7312j3j/8N7f3AP9Len1KvD/w97Xz3R9kM2bflGhVkNxfcHoglCPAn1TmG8p5CoswrqHWj9AOZR8hAKiRURCfOs/gCwawc0DkH2SRzp5/k8y4X+B1BYG3cfiNZIdSsAjBm6DqEdtzI0EF2jlqq/dAAiIvIqsM4Yn/wwvGE2KoOlP5bC1DLICzDW0jrVCQIgiDUArmiCoIgCKsSR0MH1fcd4CfihUDgOHPyCfbUQEvNakEwYrKp4K7kgAOeHlHy97/IJQVGT6Th29Cggre2A3erfTIupTECwSuC3c7r3qYCoR4OnvLJUnRmkEKjJ9hnoZYg6MJT+d5X/Qw17by5ZM8WdHZB4IbOKQ5fO5ZoP8gB2w2PhXWFSessBCGwEiAIouUv/H4KAXGiYdOVtONdf0J9d/8yNWy5Tssc0bM7MB9xbrVd+Qba+pbfp033/jqXeBULspG1FLhwKM+zxgi8v6d9KzVsvqZg6RgywCCUoASn5CwO9XuRsbPcTSoeyBfYIDBgfR3XvIWFyUrFqFoDMRDbjJKbJTNoIDTB7LZ9C2eTNe95Fb8a+q4kV1OPJhrrx3EetNp2qp/hWiEIgiDUDhFKBEEQhFUJAh2k8bfsuZPLP3IDBCab4eBt+uTjFJ0e1BdWiHp/BJlWu2fJjI95spkse23ApBaGjEbAcBZBI574qpVoC0sErT9drX0q+HszWVXwZ/T36IITGj1Z1tN5ZHQgWC2cIWAid9sWar/6TdS47UY1HuWZbuLYISPIxZ1CjFvMpiIBLiMpav66RilvFmigzCRw4TDNnn2Wu74YwWUne++izff+Onk6tvP8MSx/UnMdwgh+H62gt7zxt8jdurlgBkgqGqSgWndk6oK+pDgQHFHig3IQY4GP+HwN9B/krLBSQDchCESBwUPqu3xxBeUnjVuupfqN+wuu81KDcwzZZhMH76d0qnCLbRwLGMZCuNr3U/9Mu977V7T59b9Bm173K/za9rYP0+73/R0d+OB/0r6f/hfa+NpfIE/XDjLbXWSvb+drzFKmtYIgCEJ5iFAiCIIgrDAqbEQwZyCE2Nw+TqWv69lbMIhDsI+AKzR8jA1Oq4GLbvBk3UiUMSKbpuDQUS6DQClQLngvb89u8nbtKlhCVBS1HfAt8W27gZyN3WRGtkseWYpODujtlEsrv4EZLsoqCvmaoGwBhpjwtOBMklLHYx51PB0NCOA2atkMBkBYgliSSa4/oaQSkJkADxzuHGUQcKNUw9O5jUU1V+smTaBa4rhB0IJY0tB3FZsMw9PESFjBOQYxLjJ2hoP/JVHrhUhSv+EKcqh5awR3Vxo7zX4rS2WVoMQMGSjI3NJKVxaDawO68zTtvr2okfClBsdqTu0fG60a7aPaTggcnde/k3pvfz+17HkVZ9DhvHH4OtnXCC9kjKAEDh2uYFLbfuUbaPO9v0Gb7v4V6rzh7UuWxAmCIAjlI0KJIAiCsKLgBh9BntGNPgIgZ1M3te5/DQd0hdLpE/5xFZC8wIGXiqr0pcuMCnzSyTgHr3jibhQIwVyxTgUxzuaeJYPWQqCUwdXSyy2FOQg0IIlWof6xglkteajAkz1dDANUZJNsooZNV2nbXSHwVUCQXEgoQRlCKh6iTKo8Q8/1SmTyPEUnzmlzLQ8TB9bI/kH7YS2jorT5BjEPwpgWpO/WDIYNwPyKqMDfSKgwAu9T33cF1anA30jkZO+OuVFuU43uL8U8hhLBSfKfV+f36CnOrMmFy/Q2HmAj5NUikkC0DA2f4EwcQ3FJXQ8c9a3Usu811HHd27RSpboWzYukEOpv2H9GXRMbt91AbQfu4Yw7d1sf/0wQBEGoHSKUCIIgCCuKyWplocQwQFA3/8ioQGaDp3NHwawMZHMEBw+z50Ey4teX5oP2n5xJwSUnxZ9iLwXeI62CVphcppPGT9kR0ODpMHcAqRQ1BthvPGm2eZsMA6JUIsK+DdVm1AAEtd6uHQUD3HJAVkkhbxOUDEEsWQ4T2rUGxAFkc2jdUvLLpXCc0CEK5Rsw1FWTRPtBiXCZW+sm8qlgHRkMRnMMXjyxmUH2likVZJXUbdhPdjUPjIA5K8QElKdkUZpiAPYXbXWRUZII5vvwQDhA1haEhpp3fVHDgOsSSv8KibSFgLgD7yCYFhvBHa5691IHOmCpaxuXF5YJxGMIZNLtRhAEofaIUCIIgiBcArLqf5UJEzAHdTR2UfPOW1VQ0M5PwI2AMSh3nxk5gehKX5pDNs0p/1x6UmXmCQI4+CbAYBOmskbAO8Bej6fE1afFI5jSSiPyA7asWj9KM0p92l8MdNmAGSvWVS3oqKKVQhgE7mr8IQAYZQgIi0EWCco3MN+MgICGsgz42VQKhACUuWHOmo1ES3W84IMTnegv+dyxun0s8KEDkpHQgGOPNr9TRx9igTM3qwTrYQ+iE49xNouRSAQx0rflWj2bpDyBaGlMZLI6yaLmsKkc0VBd68Kjpykyfo5SBm2VUd4Eo2RkAEGUrP12C4IgCNUiQokgCIKw7GRTiaoyByCOwH+As0ocxqUBCKIgkswcf5SffhuBjBKYhyKrBMFMNWTSCRZnktGAWrdxsI8n6ggWawHS8u2epoJPnrn8JjCuf1cNeIyO24PqbxEgklhcXr0URKgUiHEQFNLxiL5kMe6WDZxRgiyFaoAXBgJ4q7OAr0xkjud8JlF6uRS8NRq3XqfOA+P3hHCJ8pvIxBl1jVh83kIARPvr4IWX2fg3D7OFfOq90ZIaAt9qAdcYdAnSsknyrzMwYYV4BMNblNYJgiAIqw8RSgRBEIRlJ6UCPARElWMiu7eZfJuvVYFc4TaYydAsBWD6eP6FqoWQpYAJaXSqn7IwI81dl8nEgg5KDlBWVAvg+cAZGlxakQ+C6HQsZPjUfcVQ42DiWw15Yl4NMQhy3CHIyDBYayPtaDI2TS0Hq9NDrlbNSNQInMfIXCrZC0cBjxp4nzRuvQEbqy+9COYrztupoz9iU+R5OGNLrWvsxW+p5VOG5zOyMZq23chZMJWTVW+dwf/z19WTZWErOjVAyahxGSAytmC8W4usLUEQBGF5EKFEEARBWH5UkFNtqQsCwobNV7FZJcwnjUBmR2xmiCaP/ICSkbllFQ2QlRL3Txiuw2SCt4qbbEUyQMrFYnVwhgY8GYxA+1GIJVLKsnJg7FOxAKUTcT3wrg0IurUSjvz3RCYFhA0IiVVjQrci9V4NxgE8PGUS4RlDr5BC4LyF70nTztu4w4tRCU5GjVvg/Eua349ufIqOSHNnnqXQ8PF8M1R1fsGXBQa0bm5BXPk5hnIflP3wuVPlNYpRhygyNcjXBsPMG7XtyP5xt2+VTjWCIAirGBFKBEEQhMsGBIToxuLt3K6+M85SgEEkzB/hV4LAblnIaiU88AQxDK5UwAkxB6UQJnNtgiE2lYTpbYEylkwiwmVA2K5qQFtZi81pGNCWC0xo2ah3nZQXYC6gExKXYtUiownzLJ1gE9e0Or5GoIU2Mo1qVXpir2tSr1ZDc2WIgsgMgwhZDhD46mC42nelsdCnxi02O0zh8bOvCJzIJpk987TuXbJYjIRIAk8S3+bruCQN4kPlZLk0kNdRg2MGgSw6eV5dh9R2G1wbcG45mzeweFTddguCIAjLiQglgiAIwmUDd2RRAVd931WFs0rYIHKCpo48xMFWIf+QamCvExUQc4cdg2AIZo02dyMLBYXMZ8tGBVUovylUyoOyDDzBrnZ/EcjiVQuhhLuF8HtVIZSosUY3n+ljP6KxZ79Ko898Oe819tzXaPzFb9HESw+U9Jo6/H02R61WVMoDcTaCbaOAWx0/mPry8TMw5DUCQTfmGeZxIY8feODgVU1WxUIgaqBLk+H7Yd4n4pQq0lnKCIguKDNp2XsXORraDEUYZI2g/W+CMzGiLJyEho8iVUr/DQ3MS5jXtux/LZcJ1Wq/a4M6YukkRacH87NgdJBl5vR1kk061QiCIKxqRCgRBEEQLiucvg42b/R2buPg0whkksydforT9lPR/K4TBVFBGIJZCB1FyaZVkK0CxniIRZM8dFGjVoLDPMhQKdQiGU+v8VS8lNKbomUhGNIaPeiGaKNlV1Re0oD9is+N0tCjn6YzX/9zOv3VP817YfnZb/4Vnf32X5f06n/wn8h//qXlyzgyAOVYyCaAEGEkFBjCwkSM0rEgB+BGoJxFy1yqzTzDnEWL4UJlIZlUrKLuSnhf39Yb1Hm7k6wFDJnD41oLZBjXQjSJz43z8V8It8ru3E4te+7ksSx0DVgJcC2AQBL3Fza8hWCETlhmu3EJnSAIgrA6EKFEEARBuKyAkOFu38wdIzT/j/xACYJBPDBBU8d+xIEX5bQdNQK2oxzIupZuBYrgDU/407EwVqYvXYiJW6yazDUO4hAUFggMIZCgLKIU01wWU6oQL0oF25LBq0CQXyuQGYKSKwTwJb24nENt01KC2EqjjhG8M2Cimlt+Mg9KTyBs1AoIJJwJVKDEi4UAdW6VC4QclAj5tt9IaPNtNI8hiMGPJTh8jPz9L+Vn/MBDxddBzbtfRY7GjtIFp0uFus7gmgAPF5RMGWH3NmliWQ0FVEEQBKH2iFAiCIIgXHY46lupYfM17FNgshQOONB2FOn7yWiJngosROD9lhA48KQ/neKsEiMQBMFPBaJOLUGAVSijBNuEwBrmlEuB0qRCpQE1RW2Ltj1FMliEgmDs0GEGmS9GfheAOyE5ayeUQHxAhkq1rYYL0bT9JvJ27eK5nAsMa4ODh2nmxOOcUZILsmfqN17BxrBLnqMrAMSsZGSWMsWELXTCWqaxFQRBEGqHCCWCIAjCimKxOssOHBDMORu7qfXAPRxwFSqVSYXnaObUkxQaOVmSgFAqWtgPYYK/MEQr4altMIcn/eYCT/o1ShQkWFQp8XerYPnXsLaBOALxgEuECsxf+L8sWSpWLsUyl1JJ7kjD21TBHLJ5G1nkdLdt0pcsQL1fYOAQl83lGcaqffR0bKOmHTezYLIayWbT7N+STkIoMT5e7P9So05YgiAIwvIhQokgCIKwoiDFv5BBaWFMXCLj23Q11fXsIXOBjh94qosn0+GxMyWVpNQWBJq1FUo4IK51UCysXrLwKIly6ZJRRgnMjSEyLlUqVg7IhoJBaiGTVC47S6NLTGXCI4Sdug37yKvOW6urXl96EWTQcGlUjtcOssiQTYLz/VKVreDs5RI6vEoRPTNZdZ1RxyuVxMVHXziPiQUSdClCiZ8gCIKwupG7LUEQBGFFQfBfSVcUZFagvKVp1+1k9zZrIoIB6BgSGT/L/gf4HQSX7G1Q42wPQag9WRb7IJjkgy46Vr2Vc+28OjShxF5QKME28fZUkE0yD7q+1Pfu1bNKlj4PsZ8QV9Aa3IZ2wJcKtWkWh4vHQw2MvrAwXHoTnjU2VFbvBf8XvB9ffwRBEIRVjQglgiAIwrKCJ9Do2FFKN5by0J7QNm27kVPyLQV8GmC6Gp3s56wSwB09VBBY83KFSwD2JVvrlrarHZOJy6vYm2LXrdS86/ZFr6Ydt1CjmgON224o+YWA21HffskyE5YLGBDP/3/NUOPNGRRFvH+qBeett2sn1fddqc7HAp47C3A0tFPjluv5by7tMdOuMZxVUpJQktKEEoPsHwZlUrj2XObzThAEYT0gQokgCIKwrEAkSaEbyzKYhyLgcDb3cPALz5JCT31jc6MUGT/DvgpaRklpT4hXG/BtgGeFIRwzq3263DJlltheBKg4xpvu+VXa/RN/S3ve/4lFr90/8XHa+Z6P0Y53/3nJry1v+l3ybb2WLDX3iqgu02I94WzqpvrefdzFZik8ndv5hbKVmqOOV+GsnfLJFHgvyFkQXbiVc41NngVBEITaI0KJIAiCsLxkEDziCesyBZAq0IbBo7d7F6e1G5EMTlN47DRFZ4ZYKEGXkLX2VBflF2a7q6Qn9KsCZC6YUXZVnbBjtjnJ5mng7i+lvuB3wS11ayyWIeC+JN2E1gDafHWW5NeRSSZ0n5baX0NwzBLhafXelXmuCIIgCGsTEUoEQRCEyx57fRv5tlxH3s4d+pLFZDIpivvHKTR8QgvQbEh/X1sfgey/gk47VT6tNlvs2vss8/ggq8fiQLvjtdMqNZNKcHvYZZIELwnzXW1S0YC+ZHmIzgyS/9wLFJk8ry8pTHjkuDp3j1MyNKMvqR0QSFKxMC4S+hJBEARBEKFEEARBWAPMmz3WbzxAVneDvnQB2SwlAlMUHDzMwazF5qLlzSjJUjYZrflT6lQ0WLh7D0pY1D5VK3AgQwOvWhqEGsIZJeoYrCnBSh33dFr/Ohe1v1Ybd2hazSIdewpl01o5igGYF+hSVY0gh6wbbgN85tmSMnDQBcd/7nkKjZxQG7gMgoaIJIIgCEIOIpQIgiAIawIYPnLbUc4qyS/nQNvRyMQ5ivvHCB1zTKYcoQR/guCdX9qiQmjdcxx6mYvBL2ezlIwGCgablYKgEkKPEciSQQBrrlLggIknd+VYahBKAPsPg8tlCW4vN9R4IlOHRajcuXcZAXELJTNma+VzBOdh4PyLWjbJwnIaPvfUrWlOSRTmEUSS4OAhSoSm9aWCIAiCsHyIUCIIgiCsCeA9gu43vi3XktVVpy+9CDwO4oEJCgweJhMbuuYGqyqQ5QDQlheo5cJCiQ2lI24O7nLJZjLc/SKTii8OBKsAXYNgRptJGwslEEmsrnoeh6XAdiFrYLnBeiDsYDwENU+Q8VMjEQq8kv1Ry2IfNV9RfoOXIZj7yCZZ4hwpRDoWIv/Z5yk4dCQvOwpGp87mXvaQySURnFZ/c5RCIydxgulLBUEQBGF5EKFEEARBWDMgqwQtR9Ehg59ML0QFgPBemDv1JGdd5JWWqOAVbWjNVjzxX+LjEU++1d9zBx2joFcFcqmInzIJlN/URpBAa+BU1F+wVMFid7NAVEpJBPwnMoUC4RqCbeaWxjXOrFk/qHkGYQWlOnnzLMveO7Ue30wmqeZYhF9GcEaJtcJuQeocDI+fobmzz1J0elBf+P+39+ZRjuXXfd8FUNhR+9r7vsz09OwLh0NyuM6QtCiSMiOGthbLkuNIcv5wcpKc4ziRYtkn5yRHPomT2KEixc6RaCncN4mUuAyHGnLI2ffpnt732negUFhzv/e96qoC3qsCCqhuVPf3Q4Jd9YACfu/3+71i3e+793uXifftsRbQaAVdeQ0iMyk9fEZmzjzv3/mp1YEI1SThlBBCyOZCoYQQQsjNBQGgl9iwASBcJAb2Sf/dH5EAWr9WvC8yHNIjZyyzxK+EpRYQLKJzTjjVi2/co8vgDr+VyeSbl01RzGcln56W4qJ3AIu78eFYe01zifeykhjS0mCfhZPdlrnk5WuCrA9kZTSyl6vQ/YrsJT/xJRSJmXly3ZTLJs6Nv/FDE0sg8KxC9y06V3UffJcJndaVqIIcMsIuvGLGrni/1qX6GsRocc2VLcOKwiEhhLQ6FEoIIYTcVJDF4ZVqv1HCiS7p2v+QtO+4U0IQS1YAo83c7JhMnvyJ5NONddBA5kasa8gzgEWwmZufND8FK79pAuimkl+Y0XPwDorbkl2OcENuKZBZEbDA21sAy82N+xv8bgC8l2Uc5f1LvDZyvULMmb34qkyf+pmV0awiEDBBqH3XcRNJ4ii/0WurEggMC5NXZfzNp5zrqtXEEj2PYDDks1QoacpZ6VG5uPnZXIQQQhqDQgkhhJCbCwJBBBdNAt4jEQ3kBu79mIQT3Ra8LKPBigZb8PpoNNMD2Suxnp2eY0d6PcxjczMjVn7TDHIzY1JIT2uAWJ0JgvIMCERtiQ73CLkVsMwlZJREkrqNva8RBN5V2RkNUFhMW5eZUiHrHlkG4wmixKvOfWaePfOTMvLiNyU7M2wZKyuBGJTaftSywSKpHol2bTO/IS8KmWmZvfCyzF15u2kipC/6u6NNrytkt9TyOwrleCj/83ytZdTkpJBLm18SIYSQ1oZCCSGEkE3H6vJv2N3fgPl1dB96VJLbj1hJymYAQ0vc9bZWqVXlN44hZmb0nAWdjYJAE+UKMIjVb9yjy2AMkfY+E0vILQQCdd2/aHmN1sJeIHMJnh3NKvHCHsPD6/0gyNl44h4tuNegmJ0zE2V4kzjZLyt+FyALIxw1E2YTGfS6QmkPrl3sa1zPK0H5Tnbqmoy99teSn9dxbrKxq3XIgvCxSnD1ZknYMkNlj9eXigVr8V32ydYhhBDSOlAoIYQQsqmULIPD6X5yo0BAF+3eJj1H3iOxru0awDT//+4Q0EU1oEPQWN1BB5QlPXzKfBUq76DXAwLB4uK8pK+dNI8SLyCQRDoxlnb3CLkVgAAHsSCc0uA75N3NCPsL2Rp+JVl1US7r+437tuCFiSv2ez37DNkTMG6deOtHVvZWeS1AcERmVufe+/R9nUyVcLJTkkMH3YytahESPj1TJ38i6dEzUvLx7KkHeArhfxsGwlY0aUJJtXiq6LWMOUDWDiGEkNaGQgkhhJBNBQaGMDaFgeiNBHd3kVWS2nFUQjA5bTIQY1Dig6wSvy4gmfGLkhm7YJ4PGwWB5cL4BVkYO+/rRRHr2SHRjkHnTvYWAV4OmEPPgHKLgrKupu5zZFvomiJbCFkXXiD7Izc3KoVs48E3SlkWZ4YlP+ft3wNTWZTGQAyoFWR9zF58zbxJqkxMISzEO+w6jffvkVA4ZodD4bjEe3dL14GHnWurIjsDHh/ZySsyffo5WZwdMwFiozhCZFr/bVwosYySeErXKo5v3KOrwbhRPtTImAkhhGw+FEoIIYTcskBA6Nz3gMT7dlcFW43iBEUd5q0Q8invgWEsOnQsTF5GROYerYeyeZxMn35estPDnlk5EBqS245IrHu7b3BWDyZcNHmuvEDQjTIOv5KSrQi8b5DhgXVrGroWse4dNl9eoOwmO3VV8j5ZIPWAMp7sxGXbt14gc8mEQSuJWR8II5mR0zL1zk89s1SQJRPv3SmD9/0dM3W+vu/0X4iQfcc/YllbVa28Fbz35Ns/1vc/I8UGPFogROZmR6pFnA2wVHqDjJtgqHrMYFE/C/N8I9pzE0II2TgUSgghhNy6aMDVue9+6dh13HxLmg0yIjr23msdOzxFinJZZs+/IrMXXrOsmnqBMJKduiJjr3/PNysFn50cOiCR9uZ0vIE/hAWtmw2CYn1sviSz9Yn373bKUjz2mCNGnDU/nI2JcctY5hIyHnzKWVDeZaJjjUA0mjn3ku1/LyKd/dJ16FFJDB60UraVILskObhfOg89bIKaFyjpmTn/kmQhRLYAEBmRbQOvFb8MIJQ2IWsHZs+EEEJaFwolhBBCbmkiGrR07LnXMj+aDQKjxMB+69LhGE9Wg6Bo6sSPZfLkM/Wl95dLsjh1VYZf/KYGsOe9PV4CAUntuEOD172+WS11AwGD8kXTgagWRtlKJGH7ph7iPbsk1q17zCerBIKBedigpGODoHXt7LmXTZjD3qsEn422vfANqQUIONNnX9THC1JcrBYFgpGYpIYOS+8d79O58fD40X2IzJX+4x+xzDCvzCOU9UGIQdZWMXdjS/s8wZjborpeO6x8yAuU+UDYWpy65h4hhBDSilAoIYQQcksDjweICeiqEU74d+sIaJCD4AZdLhyxoAb0dcjkgBElShK8gMAxd/WEjL36XZk+/fOaxBIEmemRMzL68ndk4q2nnWyUip9z7l6npBuGtRpEI+2/JvA+DWYe1AoC941k0tyKIHcG5RhmTlrr/nJB1lCi32md6wXaRs9dOSFzl97Y0No6++20dabJz3mX8KAEJt63x8SeWkCWx+y5l2Rh9Ky+f7XwAg+Szv0PSrx/r3ukGhi9QuBs331cIknvz10YvyizF141D59WAOubGDrktFD2WGeb6+FT9mhmW2dCCCHNhUIJIYSQWx6kwnfsuUdSO+7U7/yCVLQVjkvAr2OFD7iDjPKepAZHflklhcyszJx/Wa797Esy9vJfWRDpmSGiQS68JmB8Ofz816zkxu48ewS/SO1v33lMP/s+DcpqbAus7wMjzGIuU9V9ZDMoLi54nyepC6x1YuigI8Z5BN/oLAMvkMkTf2t+JfWIJQjcYQg79tr3JDN6Vop5D2ELmVO6vxMD+64brvpTNgFgSvfw3OU3rR1uJaFo0vZuh+7dNUvi9FzN7PXAw1byU1meA9ABZ+7yW2YY2xrCQ8DmKdzea0KPFzB0nb30hmUCEUIIaU0olBBCCLl5aCAUCGrgV2cpQr1YoDmwX7oPv9uCNK9gEwGOdWHZwB1/vDeySnDH3ftnIYBMaiD7Y7n4oz+RkRe/KRNv/tBanE6detaCShheTrz9tIy+8h258tM/l9GX/9ICV/xsJQjAot3bpf/ej0q8Z6dlzdQKTCQRXKJsgWwdkoMHLAD36ziDtrPYR+Nv/MCMUyGArAdek5sb1334jP2cZZN4iCzhRIe077prjf29DLJHFiYu6l5/xoQAdJVZTUAS/XvtekGWTC207zpuIqd3Rk1Zsvp5sxdeccqGbjY6P5Z907PLTF29gHg0f/lNmT7znJXiEEIIaT0olBBCCLlpIHMDGRw3oq0tSgaQfQHjU787vRsF/g1dBx+W7kPvWrO8B9kV6NJx4fufl5Nf+j058cX/Tt758u/r4/fk5Bf/ubz9H/9bOfPtP7TMgHza228CcwbD1Z7Dj0n/3U/4+laQWwt0NWrfedz8aCA2VAJBApkKV3/6F+aHg6/Nt8Mru0SPoUMPsk8mT/5ELj71750sp6JHJxYN/FPb75COncesTfGa6PtChEM3GpSW4OtKIFp2HnjIxA+/DKxK8LnoXpUcOugImRWg80/62jsyfeaFJmdKQcgN2RzUg3XD2nHUNwMI4k5m7JxMvPmUzF9+y8m6qiMLaAmsOTLEahHFCCGE1AeFEkIIITcNZHC0heO+xofNBGJMrHeXDN7/CSerxCPYbATcHUc70547Hte3Xv//XhGo5uenZHF62B65uQk7plGP+wpvQrF281vZ8d5fcbNj+H/ltwMoO+nYfVw69z9gXideIEsI4sfpr/0rOf83/6fMXXrds3VuqbBofiaXnvoTOfuXf2hmwZ7Btgb5KLXpv+cJiQ/ud0SDNcD74r2GX/qWZapAEKgEmTHd+x82Y9ia0XG07zpmXiXY/16Y6HPix7I4N9Y04QC+ReFEt2fJz5pgvLvv0d8J+33XCmVCcxdf13X6t3r9X7W1qxcIUWgbjtIpQgghzYV/XRFCCLltMPPTQ++W1M47mp+JocERgsChBz8pfcc+UH9wVQNI5e+764Oy7V2faVo7YLJ1QHcliGQde+9zj3hRtswQZJWc/NL/IK/+u38gr33+N+X1P/ltef2P/7G8ql+/8m9/TU5+8b+X8Te+75n1sURIr5fBBz8lnfselHANPjgQ+0Zf+a7kZkarA3+9PpBNgnKxxNB+E0nrAZ/fvuOYtO+Ez1A1pdyCtUiefPtvTbBpFvBQqdkoeQUxXavk9sO6ZtvdI9UUC1mZv3bSsstQNuXl51IFsnZyGcs6O/XVP5Dzf/1/yOz5l3W+1xZYCSGE1AeFEkIIIZsK7srCVyGS6pVwsmv1Q4OfIAQLj3T6zQBtSCMdfdJ/10c0kBnSsTX3c63l6bajsvN9vy47Hvt79XWjWQf4Oux49+dk2yOfkcQgShDqCzTJ1sfp4HSnDD74Sctg8t0DCKaz89ZeOj38jnWzQTCN7jDIMkFZDDIwLDD3yWBqS3RK96FHZNtDnzYz5PX2sfluXD1hfidOZtTqbBKMvWP33dK5936nc47+XqgHCCswtO3a/5Cn9wfKUPLpSZl48wd6bte8y4jqRse4wd9NIf1d0LnnPjN69i0tdEUPtDdGOd657/yvMvzC1yV99aQUMjNuWU3JxCxkncHT5NKP/4Oc+vL/qK//v8zfaO7ia44Jb7YGkYUQQkjNhH5fcb8mhBBCmo/GGvAiSPTtsTvhuCO+/HhQg4l7LQ0fd5s3H8dzAIEWgovF2RFLgbdnNOhEZw3HZ6TGLjJVBCwogqcChBh4ieC8cIfb7tzX6UOArBQYQ/Yee7/03/NR6b3zcTP0bGSuEHxZd5SJS05AW0Fy22Ez7kRw3Cjpa6esxCM3O+oeWQZCGUpJEPjXm13QkujaLs6MyvTpn5nfRyVmwNupa3nH47b/NiTSWVZGzBEYdQ/YGqKD0VrZBDoulKLAu8MeKEtZZx9CJIHZ6raHf8nEDd9A3wUiBbx3xl/9a5k5+4J+xupsElxzECi3P/IZ+x3QFttY6VswjHGUzX8Fjyr03OBXEuvZYZ4u62aN6TxAkJh862lbs0p/E/xOQLkPrgc/Y1ZfdK2cjj66L6ZHdG+MOMc9wJrAjBfCFtY0rb+bcN3MnH1JH887Zs+6r6be+Zm1GEfJDoQTXL+lYk7ntl+SgweZZUYIIU2EQgkhhJBNBcEGAsTU9qMWcKx67DymQc3OhgL/ukEAE01acNIWS1n3mMTgATOKXBpTo2U5MJzEXXO8Z0TPHaKAZdToMTOS1RjRbqgjYF0KWhEEa0CKsUW7Bq3dMFoadx96VIYe+IQJSwiIGs9QKZunQVus3TxbcO4rHx177pXUtkMajPub0tYKuqhAJIE4g8/Dey49II6162chwPMy6NxqmJmqBrroZLQ4M+weXaYpQomCDC0Ij/HeHbZ3YNiKzinNaMOMMcGAtFv32sA9H7UuUeuJJKCQmbbsBnRs8vLLwNpDcNn+6Getc81G9zB+l0BUQ7YIMikcYWOl6OO0v9aLW6+fw3bNrfVZloUyjyyUH5qQUS3wNCCUKPi9ht8lWLOF8Yu6TvO2Zn5A+IBgglbPEErQyQeZQDhXZJ0sjF+wuV7pwQKRDMITfo+i9A+/RwghhDROoKy4XxNCCCG3DaV8ToNL3JF1gg7EFwgKg+F48wN3DchQmpAeO2eBz8LoOclpQInyiOsBbiBkAQ9EBJTWINsC2R2W3dLk4AdZNPZYEXAtEbI5iDYlywNB39zlt8zgs5hbcI86QDRo33W3iUm3Agja56+8JZef+YKkr5207zVsd5/VedV9ldx+RPY98U9MPGtc8HIC67HXvmfdU+auvm1Bv1eW0Lro/oJ/D9ak+8hj0nfXh00cqGWMCNpnzr0o137+ZRl//XsWuK8E7wEBbvu7/1MZevBTDZ83rpf08Gk5843/yfw9ljLCroNziXfI3o/8tp7Hhyyryw+s0cLYeXnna39gQkTlewXborL9sc+ZwIMMlQ3hCmjXfv4lx79lbtwVeJoHRMeB+39Bdr3/H9YkbBFCCFkfCiWEEEIIIU2grEF8PjMjGQ2+CwuzUi4vC1EQCMLxTis1sra4zRK/9M+4xdlRa8k78tK3JT1y2hFpkB2hQbr9mVf5p55+NrIcIM6hKwvKeeClAUEAAonTFao2cJ5Xn/2ijLzwDcnNo9ONop/n/HlZNtGi58h7ZM8TvyvRjn7n+QbBHA8/91W5+tP/qJ85uXyeK8Bn7nzvr1omlk6+e3Q1N0QoAchc0TFfevrfy/jr33eyV5okljgZe4PSd/zDsvtD/8iydwghhDQOhRJCCCGEkKbgCAQWBLtCwTIQJgJu6VVzM4SQxWE+ONm05OYnZO7iqzJz7mUTTVD6VNDjVpKi4POd8q4hSe24Q7r2P+iUliS6rEyk3vEhwwOZLBACUMoiOpb8/LiNA8/B7yQxsN9KyZplnoz5XZwdsyyNzNg5WZy6Zkau5dLyfKPcDR4rfcef8PXuuGFCiYK5KS7MWzei4Re+Zsa6VdkwdRIIRQQ+TwP3fly6Dz9qpUbN3luEEHK7QqGEEEIIIeRWQP+kK5UKGpDPSl4fMBCGWOEYuLolMRpIIwsBIgBKvSBkIAthwyUxEIb0/U0kcUFmDUxG8ScmPisUjjXZhwhiVNEyadAWuJhfdIWg5T9pcT6R9n4Jp3r1XH1adev4ivmsLIyds7laeQ4Awk6kc9BKkjBfzSCfmZbsxGUTSuDrMnvxVSlkZt1n10HXLqTzGOveKV0HH5GOPXdLvH+vZZRgHZslRBFCCKFQQgghhBBCyA0DwlJ+fsIMXtFtJ5+ZldzcmBnhIjunkJ1zRCb9T1uiw3yKYASNLJm2eKf+2y3xvj2C9uNOGRcFEkIIaTYUSgghhBBCCLkZ6J/hKJuCyWs+PX1dKHGyYxxjWpRFhVPdJpi0oSMXhRFCCNl0KJQQQghpOfKZUckvjEmxkHGP3FiCoZhEkoMSjvt3zCCEEEIIIbcmFEoIIYS0HONnviqTZ78hC9On3SM3lmhql/Qf/qz0Hvi0e4QQQgghhNwuMHePEEIIIYQQQgghxIVCCSGEEEIIIYQQQogLhRJCCCGEEEIIIYQQFwolhBBCCCGEEEIIIS4USgghhBBCCCGEEEJc2PWGEEJIy7F215uABNti0hbp1H/j7rHmEkkOSfeej0nXrg+5RwghhBBCyO0ChRJCCCEtx1pCSSDYJqmBB2Tg8OckNfiQe5QQQgghhJDmwNIbQgghhBBCCCGEEBcKJYQQQgghhBBCCCEuFEoIIYQQQgghhBBCXCiUEEIIIYQQQgghhLhQKCGEEEIIIYQQQghxoVBCCCGEEEIIIYQQ4kKhhBBCCCGEEEIIIcSFQgkhhBBCCCGEEEKIC4USQgghhBBCCCGEEBcKJYQQQgghhBBCCCEugbLifk0IIYS0BONnviqTZ78hC9On3SPLBIJtkhp4QAYOf05Sgw+5R8nmUZZScVHyC+NSzM1IqZCVcrmoh1f8+RAI6n/DEmqLSyjaKeFYr62TPuE8fyMol6RYWJDC4pQzTh1zuVRYPU4loGMVHVtQx9oW6ZQ2HW+wLeE+u4noOEqlRSlkJ6WQm9V5XHDHV3JfsAKbTx1jMKJji+mcdklbuF0CoTCedF5DbjjY96V8xvYY1rCMPVZ5LSiBYMiuh2BbUvdYh65fhwRDMfdZQgghWwEKJYQQQlqOlhdKLOjNWUBeRqDr83+lgVBEQuGUBklR98jGQWBdLKQ1OMu7R1ZjQkU4sXbQr2Mt5Ob0PSB2uAF6IGA/C9EAAZ4ecI7r86UiznFWFtNXZebKjyQ9/prk08POOBDkGwE9Pz3PaKdE23dLqu8ead/2bgnH+iQUabdgH5+xWeA8Sjqe4uKsZOcuyNzI85LRceYWRqSUS+s6Yb6W1kfHCuFB5yjavkuSOtZk/70Sa98rQZu7uA4Vc9BEsFc0oC7kpiWXviZzwz+X9MTrkpu/YnOLfbRy/+DzLcgOJ3UOeySS3CEpHWOi504Jx/tsjDZOfc16lLFHNbAv6XpX7VFdExNi9HMa3Z/YJ1gDiGiVQJgK6PuHIh32dS3Y++Xnbd6uoz8LIQ7jrVwj7EW8Fue5LI7pw/ad7u8l4SkUc861xnEsYe9vItykZGfO2h5LT74phcyYXgsZ91pw5tfWry0qbdFu21fJvuP2iKZ26dj1d8EmXw+EEEKaA4USQgghLUerCyW4qzw//qpcffV/s0wLu6vsQaLnmAzd+Rsa6N7fcHA0ffF7Mn76Kzon72hIVv1/3bGO/dK77xPSu/+Tvp9VWJyW4Tf+SGauPqMB9JwdQ+AW7zokO+7/LzWY223zC3DHPD36koye/IJkZ89rMIi75xCF8KzXnw76mfq5CEqDwagF9v1H/54ke49bYL9Z5LOTtlemL/1QcukrFrSWZa1xAnes+I8GzpHkNuna9WHp2fsxy4apN5Bei2I+LfMaWI+f/pJkJk/oHOr4bB4xNr/xAYwR/8X/OBk7kcSQdAw9Kt17npCYrtl6ZCbelImzX5OZKz92BaNlgoE2E4n6D39Wr6cH3aMbY37sJZk483XdV3/rHlkGmTAQzrbd9Y+lLdbtHl0bvN/YyT+XudEX3CNi4lb3niel/9AvS1jnYSWL85dl7tpPZfrK07I4d9GuT+wBiBYQRvC5uD46d7xP2gcfMQGvHhbnLsjkhe/aPObSV6Hk1LTHArgOcT3o2ONdB3Su/76JJhBPCSGEtDah31fcrwkhhJCWIDP1tixMnbQyhUoQiEeS2y0Aj6R2uEdvLJZ5oUFYMTsl2dmzzp10S8Ff/cBd6HC8X8c7VHdwdh0Nqgu5GRk/8xUNtN+ywLvyc4LBNukYfFgDwfda1oEfpeKCzA0/54554frPI/Ml3n3YBAMIJbhrPnn+2xrcf1ly85f05xb1dW4Gyppo0Kivg1iBu++Zybd1vPPShtKRaG1Bcq2UdB4mL3xHRk/8qZ7TzyS/MKqfm9Nn1hIfVoLXlW2sGGN25oykJ95wA+seDW4bL5WAqDV+5msycfbrsjh7fsU81jpGsDSnRRsnhABk9uQyI5LoPqrjjbivqwZzktFzWtBzK0MoWbFn8L6RxEBTriOIBxBlsG9WfYY+sJ+i7TulXfdnrYIZ3i899oqd69L7QIzE3o527LdxA2RzTJ37Sxk79ReOiDF/Vfc1sp2cc8WcOZlf87ofJ/RYWc/3rhqvxbJd15Nnvy2j7/y5zI08JwWIoqsylNZjae3yJlJiLfAvMoUc0SjgvIwQQkjLQTNXQgghpF4CQQ12uqVjx/skrEGbXxkEygfS469qAInMmHqC42UQXM+PvqhB9ykLlL1AGUkC6f36b71Y6Uo+o0HpZQ3oCjrWczJ18W9k+tIPNPC87AT3dY8dQeaC3YlHJszE2W+aCNEMEDAjg2Ds9Jdk4szXnHKg6wHsRoBYkpNCdsICWWR+TF34jn1GIyxMvSOT575tJUu5OYhNKEvZ2B5wwDgRcE9JLjOsX29kXbYuyMSByGBihe5ZfD1x+isyef6vdA+8rntgzObYsnWusyxUQPRAaVpN5T/6M7n0sIy98xcyce6bkkGZTXbS3mdD4BrD9aB7aubyU7YvMhNv4QnneUIIIS0HhRJCCCFkAwRCMStZSfXfZ/4eXneHEdQjewOZFQjm6wXCBX5u5srTFgji+0pwlz6pY4h3HbEU//rRALy4aGUr+cyIzFx9Wmav/cQ8NPxKimoF44XYMnv1GZm+9H1ZnLuEg+6zG6FsWQMINqfOf9cyJSwzpkkBJ94La4WxYswQT+pGzw/eI9NXnjI/EviSNDqPK0Ggj9KNWOcBy9a4bSiXTRyB94zN78XvmwiXnTml65ZxX+QHfHSiEk3utOyptYDQsjh/yd576sJ3LdOoaXvMBJhreo39xMrfGhXjCCGEbB4USgghhJANYAFrpF06t79XoqmdviUQlnKvwTfKZlbf7V4flNngZ3HHHFkf1QQsi6S9/34dw3b3WP3AvwLCyOzwz0wggKDRrOAe55zPDJtoMHvtGSk2kFmRX5iwEogpDZItyKxzPmsBWQMQYCBOwbSz3owaGJGmJ96UuWs/k1xmtOljDAQjVs6FsptA4DYSSpRibs72JkrzJs59S7KWqYNyq7Ux35y2hJUYYf7WopAdt/I0lHUtNkEsrKas++KazI8+L/MjL7r7ixBCSKtBoYQQQgjZIDCLROeURO+d5sMB4aISZFUg8IZBJe6E1woCtPzCiJlUWtp/VcDm3CWHOSWyCxppcQtxAHfRp85/R7KzF+z7ZWB4GjHfDghCsc79Eu86aJ8JkQbeI85den+/BUcsGZWZyz9yy3nqL2FAeUx67GXLJlmcPYsjzhMeYF0gYsFzJdaxT+Kd7ng79prIYF1j1ijBKGvwjVInlHWYaOSRyeNNWWCSO3PlKSeTxDxTPAhg7WIr5vSAzenSvMZ0nFEN6uHJEUKXFyvtcuY3GI5rwL/dDfqb3KGnxUFmB9YF2R6Ls+f857cCzBP2Q1j3Q9BaLHsD0QKiJExp4c3jv8f0mgi22TWPdVh1TaRwTXStWrMq9HpY1OtsbuTnJlCutZcJIYTcHGjmSgghpOVodTPXlSBggoiBgAeZE15BDwJvDY0tcEcL3VqAqAJhYOL8N93U/9UgEINJ5sAdv2bBdi1BMzwc5kdeMO8QjOk6GrjB/wTZL6tEEnSGQclC+y7p2ftxGTjy9/XxK9J/6D+R3r1/R1ID9wtMT63NbT695t13PIcSCQgEcQ0sIQDUA4w90XlkfvSlNQJkBLBhCWmg2rn9PTrOz8qgzk//4c9J7/5PWPYPxAfMJ87XWvP6BKkQR/A6jBvdi2oxd4UABCEIJrjwEsG8egGhJt59RHp2Pyn9OqeDR39N+g59RnoPfFp69/2CdO58v7VZxj4P6vngfG1d9P0iiUFpH3xIn79X38lfnAJm5jr5lnUtqhyLcx1tk2Tf3Q1fRxCFkPmEfVWJlbzonq/PzPWaec+gHGwljk/JlCzOXnTm4zo6D3o+OCdcB9aid+l7XHm656Lte6yrUSikY0A3Gg9QJjd94a9NwPAXx5w9hnXo2v1huyZsjx36ZenZ83G9Jpx1gQFzqZjRQXtfExg/zgfXQaL3mI2VEEJI60ChhBBCSMuxlYQSgDvI6KqBwM7bcFWDcQRMwaC1YnVEjbWD3IWZU2aoujB5Qr+rDLgDEo52a1ANseJBM6lc7/2Ar1DiAYJN3B1H+9htx35TA/P7rNsIgk4EmjgHeLMkNOBHcIisEnicoOuIPyUpF7KS6L/bxo/PqAkN8ifPf0fmhp+VfHbMPVhNW6zXWsDuvO+fOiVRGhwHXQNPPPA1jnVse5fuoSEz24X3i62PBxBJIAIl3YwhJ0vAH2STQJiYufy0zXX1+wYkFOmw1taYVwgekUS/zulyRo6Nsw3ZJr2ClrIQGLp3P2Hnhf0eTW2zdtMI1NfjVhNKbD71PFYKcnYeOhcd299tIt7gnb/hiBb7f1HX+VH77LZop0T1XNuHHvFdQ4hRyCCaHUYG15R7dDXONbFD+g7+kmy/+3esPTnmMGTXBPaYXhO6TyCsYV4xVrsm/Mpr0CJaryXMDa4faydMCCGkJaB8TQghhDRIqC2pwfTdFiD5BWIFDaIheqCzynq+BMXcjAlFjq9J9R1pBJyxzn2WeQBjT422nCeaBLJk0C6478CnNUj/iAaiGgxG2vW4BvTXgzk3e0MDf5S3dO9+Urr3PKmBYo/7fDU4F3iLLGhQjeyVmtBg03wpJt+wwN+CSw8gnnXv+rCJEBgP2q9CcFgWY3S8+jXu4KP8pmPbY9Kz7xNmxotg2wtkFeAz58desQyB9UAGSi592TJnMO5KrI3z9sc0YH+XjnHP8pyuWj9nnBAYsLYozwknBgXGwRBMevb+gpV43L5g/Z09gPXt2PG4DN31WzJw9Fd1Xh+28ioIP7H23SZWdO/5qD73KyacIDvHD3QpQotjx3S5eo8518QRE0m6937c9huEQqyTPum+yLkmIMzEu3W99Hro2P4eHad3WRzENGQgLUydkLIJa4QQQloFCiWEEEJIo2ighOAVWS4Iwr0ooywjM2weG+ZV4hPwg4XpM3ZH3cl2WI1zB33A7kJHkpvjU4H37dj2bg1CUaoysBwI+oBgP4ZMDQ0KcWd/ZYbEKvSci4WMZR94ZQt5AXEFLZZReuNVggQgOKAMqGvXh0xAcrrBrC0eQYBIDTxg5RMQVrxfXzZRa378FVsLlEqshQW+6WHP15lIo4F1x+AjAuPd9UxFK0HGAVpRQwSot2zp1sMRJCA49ez5qLTrXsUaQrS7Lnrpv2bgmhi056zkzXcfl62kC4KckwlUDYQRZKigJXgkMbTGezlYiVnXYRPGklZaU72/yqWiCYa41tG+mBBCSOtAoYQQQghpAs5d5KOS6LlTYyivbiQw+py3TirZ2XNShH+BB+ZNMvG6ZKZOepbHONkk+y3tvxZBoF7w/hB8YBJrAWGNIJBHQNq543EN5tfwTCmXrBQknx23jI01KZdNHMF8mH+KR5YGAtZY+14TPWLdh3DAOV4D4XivlbFAFLKyEK/SBx3Doo4XmTDoQrQW8J2w0isvDQylStEuy3hoxHiXYMnbBCUv3bs+YlkjTnvujYE9hWsO2VuOr0z14tk1oZ9j4mQd1wQELfxOgKAT9Mz8wv7OmkFt0URAf/GUEELIjYVCCSGEkK0FshJyc5KdOWuZBk19TLxhwZJXucv6oFXvTkv/t/ITnzvIucyItR8tLEzgiPPEChA0OSUAo+6RFQSCEtZALdF7l6AzymaAO/DJ/rtNjKkXCwy7DppvShCmmT6iBVqw5jNjll2yFsjMgKACYcUvmwSlD4m+41aaEqwzSwPja4v32l1/ZGp4l02VpaCBNPZbrVkwXiDTIRhJOuU218uBSP0ETLhABhGuA2SRNAK8SbC2i+mrviVx8LOBoLaRkqdwrNfMWqNJb/EQv2vwOwF+Ofj9QAghpDWgUEIIIWRLgcACd3+vvPpv5PRTv9O8x49+V849819bxgc6uGwEtMpFRonTxcI7qwRZB3PXnnVKSSoyRhC0QUTJzpzxziaBKNBzTIO2B3yC+kYJmg8DRBjLsNgAoXC7CQ/wCPHLKkFmBkpZIHithXO3/Yz5RpRWdTlZBqVOmHOURmyEpY4o7TqnIZ9MD6wF2tEWshC3Ngq8R9qcdVunbIP4A5EJQiTMeptRglQuLlopWBECqWeGE66JOyTasWdD1wSyX8I63ljXQW+BrFySUg4dp2bsdwMhhJDWgP9PTQghhDSRcKxPunZ92EQTv8yBxcw1mR972VoKLwEByAwlJ9/UoMk7cwFdaFJ9d29aNgnMMWOdB6VNz2GjoJ0w2v+iRMHPhwPBKTJmiusYuuIOPzqpWCcdr7IbJdF91DqaOL4oGwPjRCeeULTTd81ymVFdl7W9ZdYC64sSD3RUYUC8cQKhsKDFc6xjv+/+qgfsMQivRfMIqVzbgITCcUl0HbbMkI2CbkvIeAqgxXRFpllZ/4MyPJRscV8QQkjrQKGEEEIIaSIIihI9d1g3laDPHW8Yu8LAEV4lS8afyFqYvvyUeWGU9PlK4GuRGnxQ4j1H7S518wk4HhqpHdIWaXeP1Y+VmOhYYarqm6FRLlmJUzE/6x7xBoIKMm+87/QHTJRBiRBMUvH9RsF8xjXwhsiFQNwLR+QYdzxIfEC2CEprPIdixp0zJhCt1/WI+IO1wv50MpYa+zMW+wreN4vzV7z3WECviVivZZM0UuIDQQelXShHC1T+6V12ssyQrcR9QQghrQOFEkIIIaSJOKUBXdJp3TEGLbCrpiy59FUrsUFZCQKl/MKIUwKQRzlK9Z1t8/7ou6cuM8m60OA+FE6YMWYgFHMPbgyUmEQ79kkwkkKU6B5dDcpuinl/jxLLwMjPW6cgfF0JuoigLTNKbhotwUCJUDjRb14UjrdKNfBIQVC9lqErPFLaor12/jahKzDTUF3buZHn7H2q15jUhs6rXlNec1wvECfhO2MZXJ57LGj7Cx2SGstYClv5jbXy9shYwt4olXL2LyGEkNaAQgkhhBDSZIIaGKFLBjJL/DpyQASASam1JC1kJD35luTS1yzbZBUQBMIJ67iBLI2NeofUgnloaEB4vcXqRtExR1M77S6833uhy4dfK1aAeSjkZqxURSNI9+gK9H2RvRGJD1jJUGMEzKvEEV28s2AQyDpCib+vCjJpcN42nooSCz0JyxiYH35e0qMvmUCGY+Tmgf2HdYCpsK6Oe3QlQYliT6xhTFwLlmUViprYUt0mWPdAuWi/A/R/3GOEEEJuNhRKCCGEkGajgRHuQls7UWuVW51VglR/lNnAgwMB+Pzoy1beUZk9AdHF2gEPPNCQd8iNJKD/gY9EWzilgaF3mRAyNEp5DVB9gkMY22I+EEDCx6EKneOwzrH5isAgtQkgW8cpl6oOitGRpIAsmDUMaFF2BTErHB/wPu9ySdf8okxd/J5lluSt8xG5WUC4sjbVME6u2mK6i/W6hVkwxMOGCDhlYuapUiWUOHsLBtJLZXiEEEJuPhRKCCGEbDGcu/8IxHH3vmmP5E4nowC+Gj5ZEPWS7LtXEt1HfLNK4EsAn5Ls3AVZmDpZJRrgTjS6yHRuf59E23fZXektgQaDmEeUxHiXHjl385GdYXfSPUCXG4gSlmHjkVGCEicLYk0k2fjd/pWgZCrYhjF7rL97179U9G5TDLA+keQ263rkZP54BMXlkqTHX5HJs9+U2avPWMaMV2kR2XwgxqH0xrnuKvaY7mFkgEDwbFSIw14NRVKWreRnFkwIIaS1oFBCCCFkSwE/CZS17Hrwn8mRJ7/QxMefyaEPfl46tj2mAU3K/bTGgOFksv9eywipTrl3ym/QcWPm8o/Ms6QyYMZdaBhJdu7+cENmkjcDK+GxO+gbCwxh5Opk2HjfZYeI5ASx3kLMRoC4gQwevz+Pioszrr+IP3iP7l0flHC81/aqFyaWTLwlIyf+VEbe/n/9y4vIpoLyL3Qz8gJZUfDqcXxrGu+uQwghZGtBoYQQQsjWA6nsGigjSG72A+/dTBK9d0my/z4N6qvbiyLlfnHussyNvGAZFqvvagesCwuEm7ZIl53v1sExWkUpis2pByh3gFCEEhwvYHAL41TPu/1GQOAJ0sx5geeJZYL4vKdnCVAFwWBUEj13ScfQo7Z+/pQEXXSmL/1ALj73L2Tywndp8nqjKRf1vz4+OfY7xvk9g71GCCHk9oJCCSGEELKJoJwj0X3USnCqg3oYfC5IEQFyRUYBylbQ6aZj27vdLIctFqzpuZqY5SM8IasCQpFf2Yn5NhQX7XXVaAAbbLM58hM1NgI63qCsa21fFf+uN4aeL8SWrt1PWDYR1t8PiECF3JRkJt6UsXf+Pxl+449k9tqzZmJLNh/MP4xcvcC+RAvr4Tf/HxOyLjz7zxt6XHr+X1p5nVcLYJTjBGAYy7IcQghpGSiUEEIIIZsIgqBYxz4Nmu/3DprL5SqxAAJDNLVDUvoz8E1B8L0VgWDg7+8AYWit7Al9zkQSj9fYnf62pmeUoL2vdSbx8ihRkOUC75RaiHXsla7dH5bUwIO+HjWGrj+yibIzp2T68o9k/PRXZPLctyQz+aZ7/mSzKOPa81tPrEshK/NjL8vMlR/r2jzV0GPmyt9KPjth4sxq9NrW3xHolET/EkIIaR0olBBCCCGbTFu8V5K9d0mi586aAvtgOCXx7qOSHLjPMie2KiZkwKekyZhshMwNm5smikjwFDFfkcbfE+uW6r9Puvc8Ke1DD0vYSq/Wft9ibsa64Uyc+bpMnv2WzI2+4BjaUjC5pcHvBMtk8vG0IYQQcuOhUEIIIYRsMrhTjG4o7SijqaGrDtrLQiiJte91j5CtCIJftIjuO/TL0rH9PdapaV3hq1ySXPqatRAefuP/lrnR583LpDoTgdwSQDuzjJK4/p7YuqIoIYTcalAoIYQQQm4AMAqNdx1yWtquk2JvrXUhqJAtD4SRRM8dMnTsN6Xv4GdMBENHICdC9gflOJmpE3L5xf9Zpi78jeQXRlmKc0vi+O20RTt0XzTWhpgQQkjzoFBCCCGE3ADy2SnzO0C2gF/L2yWyc+dlfvxVWUxfcY/cfph/hI/R69YjIKFot/Qe+JTsefRfSvfuJy27BOVDa1IuWeefsVNftHKc7Ow59wnSOI4Hzs0ua8IOCAZDuhX821ITQgi58fA3MiGEELLJwDAyN39J5oaflVJpESqA+4w36KyyMPm2zI++uO5rWxn4azhtj+vHuuU00aj1ZgMfihC8Zzr3ycCRz8n2e/6J9Oz5mITj1W2jV6GBPLqvmCnopR9Idva8+wRpDOyvgP6v9x6DCXE0tVN2PvDfyL73/C+y/73/elMe+977h7L7Xf9CEr3HzNCVEEJIa0ChhBBCCNlkculhmR97RbLTZ2oSPpBJkUtflfT4q5LLXN2yYkm5lNP/8c4KgR8DjF7X8uxAGHurgXOOtu+R9qF3Se+BT0v/oc9aG2H4meCMPSmXJJ8ZkdlrP5U5fRTQTpo0AYgl7pcVQKgLhhOS7D0u7YMP6Xo9sjmPwYfN9Bcdsdj1hhBCWgcKJYQQQsgmgoyKhel3ZH70JSnk5tyjDhAJEIwh06CSYn5ef+60ZZVsxRIUjLlc0odPaQM6fDiteOvvilN2yyZKxUV9/60pImHN4V3Svedj0nfg09K583HHv8ZHOMJ8Ls5dkNnhn0l6/DUccZ4gmwznmRBCbkcolBBCCCGbCLJJ0hNvSHb2rH63OuhCsBxN7ZZY5z79bvWtbQTGyCKYufoTKSxsta4nZSkXF03IgKDhBUobUGqAf73B3X6/DAt9/1Le/Dv83n8jYI6defYOjiHurJUBUz8BaYv1SOfOD8jA0V+Vzh3vk0hyh2v2Wk2pmJPszBmZufJjKSzONPXcb0dQDuUn1JlHThH7Ia9fc54JIeR2g0IJIYQQsklA7MDd/8z461LMzbtHl4GhJ9LuUwMPuR0vVgsDpUJGFqZOyOzws5ZhspUo5hds/H4CTzAUNaHIr7sPyhCCwagFs14geDUhRpoXxJYKaZtnCBJehNqSntk/jYJzjXXsk8Fjvyk9e56UaGKbHvQ+b/i+LEyfNGPgkgbxZONApGuLdLrfVaD7q6j7t4DrbgtmdBFCCGkMCiWEEELIJrE4d1HSGtAuzl/U71ZnKSA4jqR2m1CS6D7iehRUZpVosKaBMYw8C4uTJrxsCcplKeZnTRzyC+Ydf5IIJsI9shoIR6FwUl+DDI7q12BuYHKK8p5mYe+1VvYAMhB8BIxm0BZpl+69H5eu3U9IONrjHl2NZRotjMmM7glk7ZAGwN7zy1oCOtelwoLtNUIIIbcXFEoIIYSQTWJ+5AVZmDkjRQ22KglFuyTefUjiPUclktxmBp/iYeYIoWFh+pTMjTwvhYUJ92hrAw+RXGZEivk5/cY7o6Qt2imhSLv7XTUQUYLRDo1jfUpdloSSdVot1wPeDx2H/DIIMN5Q2H/MjRPQeemRju2PSdeeJ3yzVyCQLM5dlnxmVKeBWSUbBQa68IXxoixOxpLNsU+GESGEkFsXCiWEEEJIk1ky3oQRKwItryyFSGLI2o8ikyQU6ZRU73EJtsX1mYo73PqzKAeZG/6ZZaZsicC4XJZc+pqNu1zyuBsfCEpbrNfO2w/4dECUMA8Tj7v+llGSndRgNus5vxsBQkkxn7H1qyIQsvGsJe40A/igRFO7pH3gAYl1HnSPrgaZL8gwWpy/LKXCxtovE6f8K6z70DNryTxKcpa9U0L3JkIIIbcVFEoIIYSQJlPW4BWtXBdmzprvRSUI0OLdhyUK404LwBOS7L9nRdBWQbkkC1OnJDP5tuSzWyCrxBWKLDvDwxg1GAzbnXyIRH4EdR6QUWGGr+6xVehnQCiBqWmzvDryC+NSxHppkFwJBIxQBONJukc2D5xzJLVTkr3HHKGoYgbMnyWfsRbSjk+LNxDegm0J3WMef+7hPYo5z2ynekEbaGsFvcXAdQjBzhHj3IMrgGCGOWaJEyGE3H5QKCGEEEKaCO5CI7iaufKMBvETFtRWEo4PaBB8XMLJbfZ9IBSTaMd+SfQcFfhyeEVtxdyMpMdekez0aQ1KW7cDDoJLZJIszl7wDcIRwIcTA9IW6XCPVOMYbbZLEKUuHoE+ynvg34KMnWZkVWCd0GUInhReBIMRM/6EWHIjQOYKxDTzaanKqClbloPj0eIvEgX1ZyGUeJV0mdhSzHoKefWA9S5kp3Us0+6RrUMAGSXxPtuPAa8/iXWOcvNXbZ810wuHEEJI60OhhBBCCGkaZQteZ689K9mZU553+5Exkui7S+Jdh64LBbjjj687tr9PwokhfY13YJuZOmGthpFJ0apAKMrOnpec+Wf4dI+Jdkkk3m8ZI35AKEFpTkQDWc8/V8plEzVyKD9BZ5JGgGhQSJuviq9QEk5YK9/N9ShZBv4ZkcSg83keQgdAVxbPMqFaMbGksWwcCHjZuQvWBnurEQxFLIurLdKFDeceXQY+JfmFUVmcv6L7Ymt1nSKEENIYFEoIIYSQJoG7zvDmmL70AyfgrijhQJlNW7Rbund9yILglUAcaR962Drg+AXjKDNJj71qrWFbFbQERuZLITuh8+Gd+RJJbHNKHjRQXQsEstGO3Z7CkYWxpZyVNxU0WG8EiA2L6auSgx+FT5kFRB1HKNn80hsHZJHon2m+XVkgys34znEtYI9inRphYeodMxsu5mbdI1sHE+OinRKO6170EqP0+oXwmZl8w/YGIYSQ2wcKJYQQQkiTyKWvuKarlzXGqi65QRlE++BDGvzvs3T/1QTMM6F96BGJde7zDtw0OF5MX5b0xOvmp9FqoAwktzAqszoHZrJahZ5jMCKJ7sPSFut2j/mDOYp1OeUnXnf8ATJ3FucuSdH8UDYGxBEY7xZ0Tn3FneSONT1VWpFgKC6hSIfOY8w9shpkpJjnjcderQV4d0C0W5w975vZgvmEIFMqIlOn2vvlZoNrLtF9h5XheGGZXBNvWQlOMzssEUIIaW0olBBCCCFNAD4Z1sZ39AXPrAS0u0Ub4K5dHzKvC+/AP2DeJcmeuyzjwgvcuV+YOqmB/QvukdYB4s38yPNm5OoVVFqJUaxb4t1HLbNmPRC8xtr32Ws9TW6V/MKEzUc+s7HSD/PYWJzWcb9o3ipewTzWLtq+W8fR4x65Aei4IDY5RqJeAkPAykaCIZi9eoPnkJXjN3cokypkp+z86xZL9PWzwz+X9Phr+vNrlILp68rFvP7Tmt2aUOKU6Dtu16S3OClWegNxEi2ZCSGE3B5QKCGEEEKawOL8JQsas3MX9bvqwLYt2iGJ3mOS6LnT9+41gJCQ6IWHyQHPABd36GEWOzf8nHlqNORR0UQgMmSm3jZ/FrTY1YG5zyyD84mh20/7To+MmmpQGhFJDFgHGNz59wKiFIJY+LegE0y9QHgyk9yZ064oUUnAEXc6D0g4duOEEogkucywZcpUZycFbC5NQAr4CyUQeJCNAzHAC8xdPjsui7pn69lHzh68JjOXn7KfRfccP7ALYLzrlWHVCqD8C35BkdT2NTJv0jI/+pKJgBCWCCGE3PpQKCGEEEIaBNkkmcm3NGB/022JuxoL+JM7rawGpRCe7VqvE7DALdl7t2/WRTEHUeKElT00s3UpAlovgWM9kJmArI7Zqz+1rBonPF6NtUHWc28ffNgyM/zu3q8E8wRvEOsGBONbT7+OspnHzmkQizmpJ+A3cWfyhExrwI8A2OtnMQaIJPBKCa5hPnsdnT+nfKf+ebxOuaTjmZQM9hM6+lSuic4DRJA2eGuskVECMQXz5lcyhHGi3Gh+/BUTTWoZMwx6UWI2dfFv7OfQEWYrg32IzJxEN/ZYJ444T6xE1yM7e05mrv1Er7kXrZRo4zi+J3n44RTqF/YIIYTcGCiUEEIIIQ2CDA8EtejA4oWTJXKHpPrudY+sTTjRr6+/0wQTL1EFZS0ItGavPC15DaibklWiMTICQGQKWNvZGt8TAXZ29qxMX/6RzA0/6xtEWhlNxx5pH3iwPkPUYEiSffeY+S38TbwwA9nRl2T60vfMr6QWoQLjhBHpjI57fuwl7/MNBCzLIDVwvwbTfZ5rsRK8BzJUIJplZ86Z/0etAsQSeA/8HES3+ZEX9PvqczEBKdIu0fZdvtkiS0AkQTtqnEs1GrTnpnXdfm7z5ozVHzyP183ovhs//SXH02XVvPkYz0LoadGMEkPnM6lrHElu9xWeIEjiGp88/1e6Nig3qv0acSibiIryHWRdzV77iWXjEEIIaU0olBBCCNl6lODfsGgB8mY9kCVhAd46oKRgbhTZDG9bmUQllpHQsV9S/Q9YcFsbAQ2C95jxa9BEheoAFKUZ82OvSGb8NQvOG6dsQfDIiT+V6UtPuUF+zgkGK+fBzZowkWTmtIye+IKJFOZ14UnAsmNSAw9rMIr2x/5ZEJXgjn+867DEug5ZhxI/MN7py0/LyJt/7Lb5zTpjXykyrBg3sk8mL/yV/swPnLX2IGiZQNt13A/4ZmWsBKU/yLI4/+w/k4vP/YFMnv2mzs9Z2xf4TPh0eM6njhHHMQ54rkxd/J6MnfyCLKavuM+vxjxTktv0sd23JGkJeG+sLTItmmA0cfbrJvQ5+36lqOGMDXshO3NGX/dN3SN/pms9o8eXX4fsFfihVO1VfQ3Ou4jMmBYm2XfcSuOQXeIHfi/A9PfKS/9a9/sPpZBxuiSZMOe5pjh3Z78hCwx74+qr/0Yf/7uMvfMlmRt5oWKuCSGEtAqBsuJ+TQghhLQE42e+qkHmN2Rh+rR7ZDWO90Lc/t0McJe+c9cHpHf/JzXIHHKPVoNACCn5w69/3spgEEhVEo73S++BT+rjlxwT1xrBey9Mv6OB/5/YHX8n6F8NRITU4MOy7dhvSbznCI44T/iAu+DXXvt3MnP1x74lExbwtiUlmtouiZ67pH3wQYnBnyPep8+FLfCzspDJtyyzIDP5tsDnwrrc+PxJYSU3QzrOu39XIrF+DNx9plbK5hEx9s5fWImNrzFoIGjCAeYcIlPHtndLvPuIznuXzR/KazJTGPff2vjzC6MmqOD9qwnYOfcd/Izug190Ra61xw2fmvEzX5OJU1+xl2Is6HSE4DvasUfiXUesjMjpoNNp84lAGd1nkIEyc+VH5nMDgaSkgbXXmuON4dti4zrwKXv/tUB50ezVZ+TaG5+XfGbUPVqJkzkT69gnnTsfl46hR3X9d9lewNjgAYM9iNbUNjbs8xVrjfNA9lOsfY9M655wsoqc57FHEz13yOAdv6574FEcsONrATFi9MSf6Vo/5x5ZxtlLj8ieh3+vpveqnbKd39ipL1u2B0qM/MA54RqJJAcl2X+vpPrv13122LlGAo6vEK6vXOaaCXJ4X1zL2H+lQlpKeg3hdwyyqwbv+kcS79yHd7WfI4QQ0hpQKCGEENJyrCeUbDYwGu3e8zEZOPI5yyjwA+n4uLs+deG7ZrxZeXcYAVXH9vdYQIusBHxfDxAkIGoMv/HHGnitvoO/BLrjIAjt3PG4BWprUYtQ4oBWxWEJhtstoA9pMA7TSycR1eliggDcsk7MbNQroHdAQIjSFQhF7UMPXQ8k6wXjnTz3bZk4/5fWjnYpEPcC84zsE2SxwOMEAT9evzRudGkxk1RkAvgAYQQB8La7f8fEMuc9/MEcZCbekGtv/JEFxtfHp8E8hARr1RtO2nggSjjvh/l0MzYKGVtvnKdjjup9fliLZN/dsu2e/8JKb9bbU8643pSRt/+DiR1rAWGnLdZj2TMYL8aukyYFHVNxcVoK+Tkn42QVyH7abd2cYh175drrnzeBYOlawPggVmGPdmx7zHnPdbg5QglEpbRMX/qBTOB3z9RJPbL2n8hYV/OA0YftMyvbcZK1UTJVLmTtPZHxBUPYVfstEJSYzlvv/k9J78G/q6fCJG9CCGklQr+vuF8TQgghLQHKWBCoIHC8GSzdIUc6vl+5jFN2glKEr5u5pVeWAzIJunZ/xEQSBFL14mR3JMzLoJAd9/wMBP+BYEjQetjKWtYIuKxcZ+QFfb8LHgHvapzgfcHEFWRewLsEXiz4F9+jzMa/da0Dxg+vle5dH3bKiGrodOMHyjogNGDcCMS9sneWKS+PPTPijn153Fi7pUDeC4wz2XOn9Oz7hI1/PZEElGAMO/GWeZ4ga2AVOpeYq2J+TtdxYsWY3PnMDNtxnNNaohNEB2SmdO38oKSGdD5tXGuLBdgPeAXmLTP5pvv+3muG50wAWxi3ObYxYmw6j5Yl4jE2iHOdOz4gXbs+qNdKSufgNdur1+dXPxwmqYnuI2aKW4u4gc9FZg2uq0og5kRTO6Vrx/treq96cPZYAheKLKYvWynVmug5OvtsuuIauWprikwriCTe+62sh3Q+9RRS+nsGgiLFEkIIaR34G5kQQgipm7LdYUdJg9MetdoEE0EtWgGj1AJmrhsBgg38JTq3P2aZI17ZA7hzjfIXlJIg2G4VMFaU7CCgTQ0+aHfeGyNgIkHnjvdKx9C7XAGruYEygEgCr4quXRC47veccy+QXQNTW5ijbgYYB1rYIpsCD8dzpLbzD0W7rEQE+3E9T5N6gPjXrmuBNYl17pe2MAxmd6+eszIyebImJmwFkEHWodcbMmRw7dW6/hujLCX41qyR2UQIIeTmQKGEEEIIqRPcRc7OnZeZq8/YHfiqu8UBdCXpkPZt77K7340EW+gWkxp4yO7GO8au1SDzJj3+uixMnaoey40m4PpddB2S7t1Pmk/IWj4v9YB5jHUdlO69H3PaDMe6a8r2qI2ABv7tkuy9S3r2fNy8OurJAkLmALIvNiPoxTlG2ndK5/bHLZsEYkQ9WBZG+y5djydsPzYqliDzAfsbAlj3no+a2S7WBiJTvPOgZWZgPpfAnKCkaO1CltbA9ljnfvMn6tz5AYmkdrjz1TxRDp+BsrB4zx3mB+MnghJCCLl5UCghhBBC6qKsAfGI21L1gmdgjG4pMHdE0I27+Y2AAAplNRAGcIcbIkwlKJnITp+ytqXwRNgweG97/40EhfDiaDPj1ET3URm68x9Iz96PW6DZTFCigIyPoeP/uXRuf6+EE0MmzHjNS00EHA8R+HIgg2Tg6K9qgPz+ukQSEAhG9T16TRRCiZAj4DQWXEOQgPgQSe10vCwOfNr8PjYCzqd7z5PStfNDJrRgHusfnztXGti3DzwgQ8d+y/a4zT+eDUUlgpbF+lkry0iQ9eTsy60glWDeQxLVfTt07B9K775flFjHfmdNGxQz8PNm7qvXM7yLBnWv9R38u7bG+qT7KkIIIa0APUoIIYS0HK3sUQKjTQgSk+e+5Tk+BIht0R7pO/xZEwwsCGoCEFwgzMD/wKsjBzwwAhpswYwTppperO1REtDP6DCzUCuX0OC2HjBnuBPft//Tsu2e37EOKk4A3fwA0OZYg/HUIDJt9gs615iPhkcJ1NoENKhP6Dod0qD4N6yTTFTnDkJXvWDeU/33SqcGwJiLYm56Xc+RtUBQHYp2mxi07fhvSwcyaCC6NRJQ67yhFCwc63O8SMz3pvZ1tjXWdUW2xdBd/5l58KzM6DFhRx9oe4vStKU9BA8djL1rx+N2XutxszxKVuMIf5gvlCzpptA9NmnmxRsRfCwrKLnNxKqhO35devZ+zETElYISIYSQ1oFdbwghhLQcCHrNdNNat954ELyga4oTCFYEzeWSa3g5ZqJJFchQCGhQlBiwUplG70IvgYAWnwlDUDOBrEQ/NxSKWzmKnx8I5tW3643+PO6c9x/+HL6U+bFXZGHqhGXPYB2cgHrpTwYniLRsBw3+EEim+u42TxKIRG0xZNHcmDvk1i1G90ouMyrZmdOSxrhnzjpBbeW4EchroI2gHVkayIZI9h43E1wIHWj52ljg6hh0YjzF/Kyu16SNCR4yEKdgkgpBq1TKuWu4/CcY9gyEJbQ2RnlRsvdundcj7nzq2CrKWRrB2b/j1toaggS69UCcQCtgMwxeKt+yDAhd43ifjumwpAbuk0T3HSa0ePvu4PwLsjh/1XxJlro0QShBJgWyNGo5B2SfwG/HKzsK74XsDrRYvlFAgEPXqfzChJXcQWxc0HUt6BzC8BU+I6vWUtcKGTvWFrp9lwmmCd1nbRAiI512fTZzPQkhhDQfCiWEEELIbcJ6Qkmi64jsuO+fmogAUcba1VrwXHCD52WhBKIDxBIErQgIEeBvlsFqLSDALywimF3qbJNFhOsG6xg3xqz/RfCvQSzG2qYBfzjea99vBsjagblrHvOoY4O3DTJMLMvE/vxaOZ/L4hP8KzCfEHSaJbRVAcFP1xaCCR6lwryON18xX47oZ2OKdUskPmBjwtrfjlzvCpRGJyDsMV3PVXPmYGuGa6NN91m4w4QudAeqEl0JIYS0LBRKCCGEkNuEmoSS+/8rp9SAEEIIIeQ2hYWRhBBCCCGEEEIIIS4USgghhBBCCCGEEEJcKJQQQgghhBBCCCGEuFAoIYQQQgghhBBCCHGhUEIIIYQQQgghhBDiQqGEEEIIIYQQQgghxIVCCSGEEEIIIYQQQogLhRJCCCGEEEIIIYQQFwolhBBCCCGEEEIIIS4USgghhBBCCCGEEEJcKJQQQgghhBBCCCGEuFAoIYQQQgghhBBCCHGhUEIIIYQQQgghhBDiQqGEEEIIIYQQQgghxIVCCSGEEEIIIYQQQogLhRJCCCGEEEIIIYQQFwolhBBCCCGEEEIIIS6BsuJ+TQghhJBbmHIxJwvTpyS/MCqlUsE96hDQRyjSIfGeo9IW6XQOEkIIIYTchlAoIYQQQgghhBBCCHFh6Q0hhBBCCCGEEEKIC4USQgghhBBCCCGEEBcKJYQQQgghhBBCCCEuFEoIIYQQQgghhBBCXCiUEEIIIYQQQgghhLhQKCGEEEIIIYQQQghxoVBCCCGEEEIIIYQQ4kKhhBBCCCGEEEIIIcSFQgkhhBBCCCGEEEKIC4USQgghhBBCCCGEEBcKJYQQQgghhBBCCCEuFEoIIYQQQgghhBBCXCiUEEIIIYQQQgghhLhQKCGEEEIIIYQQQggxRP5/xdG46q+Jv7U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Montserrat" panose="00000500000000000000" pitchFamily="2" charset="0"/>
            </a:endParaRPr>
          </a:p>
        </p:txBody>
      </p:sp>
      <p:sp>
        <p:nvSpPr>
          <p:cNvPr id="32" name="TextBox 31">
            <a:extLst>
              <a:ext uri="{FF2B5EF4-FFF2-40B4-BE49-F238E27FC236}">
                <a16:creationId xmlns:a16="http://schemas.microsoft.com/office/drawing/2014/main" id="{9B01E631-8998-4798-9553-1C325F6FE509}"/>
              </a:ext>
            </a:extLst>
          </p:cNvPr>
          <p:cNvSpPr txBox="1"/>
          <p:nvPr/>
        </p:nvSpPr>
        <p:spPr>
          <a:xfrm>
            <a:off x="354649" y="1350159"/>
            <a:ext cx="4089115" cy="769441"/>
          </a:xfrm>
          <a:prstGeom prst="rect">
            <a:avLst/>
          </a:prstGeom>
          <a:noFill/>
        </p:spPr>
        <p:txBody>
          <a:bodyPr wrap="square">
            <a:spAutoFit/>
          </a:bodyPr>
          <a:lstStyle/>
          <a:p>
            <a:r>
              <a:rPr lang="en-AU" sz="2800" b="1">
                <a:solidFill>
                  <a:schemeClr val="accent4"/>
                </a:solidFill>
                <a:latin typeface="Arial" panose="020B0604020202020204" pitchFamily="34" charset="0"/>
                <a:ea typeface="Montserrat" panose="00000500000000000000"/>
                <a:cs typeface="Arial" panose="020B0604020202020204" pitchFamily="34" charset="0"/>
                <a:sym typeface="Montserrat Light" panose="00000400000000000000"/>
              </a:rPr>
              <a:t>78%</a:t>
            </a:r>
            <a:r>
              <a:rPr lang="en-AU" sz="3200" b="1">
                <a:latin typeface="Arial" panose="020B0604020202020204" pitchFamily="34" charset="0"/>
                <a:ea typeface="Montserrat" panose="00000500000000000000"/>
                <a:cs typeface="Arial" panose="020B0604020202020204" pitchFamily="34" charset="0"/>
                <a:sym typeface="Montserrat Light" panose="00000400000000000000"/>
              </a:rPr>
              <a:t>	</a:t>
            </a:r>
            <a:endParaRPr lang="en-AU" sz="3200" b="1">
              <a:latin typeface="Arial" panose="020B0604020202020204" pitchFamily="34" charset="0"/>
              <a:ea typeface="Montserrat" panose="00000500000000000000"/>
              <a:cs typeface="Arial" panose="020B0604020202020204" pitchFamily="34" charset="0"/>
              <a:sym typeface="Montserrat" panose="00000500000000000000"/>
            </a:endParaRPr>
          </a:p>
          <a:p>
            <a:r>
              <a:rPr lang="en-US" sz="1200">
                <a:latin typeface="Arial" panose="020B0604020202020204" pitchFamily="34" charset="0"/>
                <a:ea typeface="Montserrat" panose="00000500000000000000"/>
                <a:cs typeface="Arial" panose="020B0604020202020204" pitchFamily="34" charset="0"/>
                <a:sym typeface="Montserrat Light" panose="00000400000000000000"/>
              </a:rPr>
              <a:t>say a sustainable lifestyle is important to them</a:t>
            </a:r>
            <a:endParaRPr lang="en-AU" sz="1200">
              <a:latin typeface="Arial" panose="020B0604020202020204" pitchFamily="34" charset="0"/>
              <a:ea typeface="Montserrat" panose="00000500000000000000"/>
              <a:cs typeface="Arial" panose="020B0604020202020204" pitchFamily="34" charset="0"/>
              <a:sym typeface="Montserrat Light" panose="00000400000000000000"/>
            </a:endParaRPr>
          </a:p>
        </p:txBody>
      </p:sp>
      <p:sp>
        <p:nvSpPr>
          <p:cNvPr id="19" name="Google Shape;287;p212">
            <a:extLst>
              <a:ext uri="{FF2B5EF4-FFF2-40B4-BE49-F238E27FC236}">
                <a16:creationId xmlns:a16="http://schemas.microsoft.com/office/drawing/2014/main" id="{4A30F0B2-6A14-4140-B833-DE3958E76ECF}"/>
              </a:ext>
            </a:extLst>
          </p:cNvPr>
          <p:cNvSpPr txBox="1"/>
          <p:nvPr/>
        </p:nvSpPr>
        <p:spPr>
          <a:xfrm>
            <a:off x="354650" y="346867"/>
            <a:ext cx="4079550" cy="676019"/>
          </a:xfrm>
          <a:prstGeom prst="rect">
            <a:avLst/>
          </a:prstGeom>
          <a:noFill/>
          <a:ln>
            <a:noFill/>
          </a:ln>
        </p:spPr>
        <p:txBody>
          <a:bodyPr spcFirstLastPara="1" wrap="square" lIns="0" tIns="91425" rIns="0" bIns="91425" anchor="ctr" anchorCtr="0">
            <a:noAutofit/>
          </a:bodyPr>
          <a:lstStyle/>
          <a:p>
            <a:pPr lvl="0"/>
            <a:r>
              <a:rPr lang="en-US" sz="1900" b="1">
                <a:solidFill>
                  <a:schemeClr val="dk1"/>
                </a:solidFill>
                <a:latin typeface="Arial" panose="020B0604020202020204" pitchFamily="34" charset="0"/>
                <a:ea typeface="Montserrat"/>
                <a:cs typeface="Arial" panose="020B0604020202020204" pitchFamily="34" charset="0"/>
                <a:sym typeface="Montserrat"/>
              </a:rPr>
              <a:t>Changes will shape and guide </a:t>
            </a:r>
          </a:p>
          <a:p>
            <a:pPr lvl="0"/>
            <a:r>
              <a:rPr lang="en-US" sz="1900" b="1">
                <a:solidFill>
                  <a:schemeClr val="dk1"/>
                </a:solidFill>
                <a:latin typeface="Arial" panose="020B0604020202020204" pitchFamily="34" charset="0"/>
                <a:ea typeface="Montserrat"/>
                <a:cs typeface="Arial" panose="020B0604020202020204" pitchFamily="34" charset="0"/>
                <a:sym typeface="Montserrat"/>
              </a:rPr>
              <a:t>consumer choice</a:t>
            </a:r>
            <a:endParaRPr lang="en-US" sz="19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DAD8ED3-A8FA-495A-9177-E2AD8D77BF94}"/>
              </a:ext>
            </a:extLst>
          </p:cNvPr>
          <p:cNvSpPr txBox="1"/>
          <p:nvPr/>
        </p:nvSpPr>
        <p:spPr>
          <a:xfrm>
            <a:off x="345085" y="3482650"/>
            <a:ext cx="4089115" cy="954107"/>
          </a:xfrm>
          <a:prstGeom prst="rect">
            <a:avLst/>
          </a:prstGeom>
          <a:noFill/>
        </p:spPr>
        <p:txBody>
          <a:bodyPr wrap="square">
            <a:spAutoFit/>
          </a:bodyPr>
          <a:lstStyle/>
          <a:p>
            <a:r>
              <a:rPr lang="en-AU" sz="2800" b="1">
                <a:solidFill>
                  <a:schemeClr val="tx1"/>
                </a:solidFill>
                <a:latin typeface="Arial" panose="020B0604020202020204" pitchFamily="34" charset="0"/>
                <a:ea typeface="Montserrat" panose="00000500000000000000"/>
                <a:cs typeface="Arial" panose="020B0604020202020204" pitchFamily="34" charset="0"/>
                <a:sym typeface="Montserrat Light" panose="00000400000000000000"/>
              </a:rPr>
              <a:t>30%</a:t>
            </a:r>
            <a:r>
              <a:rPr lang="en-AU" sz="3200" b="1">
                <a:latin typeface="Arial" panose="020B0604020202020204" pitchFamily="34" charset="0"/>
                <a:ea typeface="Montserrat" panose="00000500000000000000"/>
                <a:cs typeface="Arial" panose="020B0604020202020204" pitchFamily="34" charset="0"/>
                <a:sym typeface="Montserrat Light" panose="00000400000000000000"/>
              </a:rPr>
              <a:t>	</a:t>
            </a:r>
            <a:endParaRPr lang="en-AU" sz="3200" b="1">
              <a:latin typeface="Arial" panose="020B0604020202020204" pitchFamily="34" charset="0"/>
              <a:ea typeface="Montserrat" panose="00000500000000000000"/>
              <a:cs typeface="Arial" panose="020B0604020202020204" pitchFamily="34" charset="0"/>
              <a:sym typeface="Montserrat" panose="00000500000000000000"/>
            </a:endParaRPr>
          </a:p>
          <a:p>
            <a:r>
              <a:rPr lang="en-US" sz="1200">
                <a:latin typeface="Arial" panose="020B0604020202020204" pitchFamily="34" charset="0"/>
                <a:ea typeface="Montserrat" panose="00000500000000000000"/>
                <a:cs typeface="Arial" panose="020B0604020202020204" pitchFamily="34" charset="0"/>
                <a:sym typeface="Montserrat Light" panose="00000400000000000000"/>
              </a:rPr>
              <a:t>are more likely to buy products with sustainable credentials</a:t>
            </a:r>
            <a:endParaRPr lang="en-AU" sz="1200" b="1">
              <a:latin typeface="Arial" panose="020B0604020202020204" pitchFamily="34" charset="0"/>
              <a:ea typeface="Montserrat" panose="00000500000000000000"/>
              <a:cs typeface="Arial" panose="020B0604020202020204" pitchFamily="34" charset="0"/>
              <a:sym typeface="Montserrat Light" panose="00000400000000000000"/>
            </a:endParaRPr>
          </a:p>
        </p:txBody>
      </p:sp>
      <p:sp>
        <p:nvSpPr>
          <p:cNvPr id="15" name="Rectangle 14">
            <a:extLst>
              <a:ext uri="{FF2B5EF4-FFF2-40B4-BE49-F238E27FC236}">
                <a16:creationId xmlns:a16="http://schemas.microsoft.com/office/drawing/2014/main" id="{802FB9DE-D7EA-45C6-B226-FC09CFFC1D32}"/>
              </a:ext>
            </a:extLst>
          </p:cNvPr>
          <p:cNvSpPr/>
          <p:nvPr/>
        </p:nvSpPr>
        <p:spPr>
          <a:xfrm>
            <a:off x="8645900" y="4857011"/>
            <a:ext cx="275700" cy="184801"/>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latin typeface="Montserrat" panose="00000500000000000000" pitchFamily="2" charset="0"/>
            </a:endParaRPr>
          </a:p>
        </p:txBody>
      </p:sp>
      <p:sp>
        <p:nvSpPr>
          <p:cNvPr id="14" name="Google Shape;512;p217">
            <a:extLst>
              <a:ext uri="{FF2B5EF4-FFF2-40B4-BE49-F238E27FC236}">
                <a16:creationId xmlns:a16="http://schemas.microsoft.com/office/drawing/2014/main" id="{BEAB9E9B-E7B1-497D-8309-DAEE53EC29C6}"/>
              </a:ext>
            </a:extLst>
          </p:cNvPr>
          <p:cNvSpPr/>
          <p:nvPr/>
        </p:nvSpPr>
        <p:spPr>
          <a:xfrm>
            <a:off x="4566516" y="3115159"/>
            <a:ext cx="2027734" cy="2028199"/>
          </a:xfrm>
          <a:prstGeom prst="rtTriangle">
            <a:avLst/>
          </a:prstGeom>
          <a:solidFill>
            <a:srgbClr val="D9D9D9">
              <a:alpha val="7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lang="en-US">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1552832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770"/>
        <p:cNvGrpSpPr/>
        <p:nvPr/>
      </p:nvGrpSpPr>
      <p:grpSpPr>
        <a:xfrm>
          <a:off x="0" y="0"/>
          <a:ext cx="0" cy="0"/>
          <a:chOff x="0" y="0"/>
          <a:chExt cx="0" cy="0"/>
        </a:xfrm>
      </p:grpSpPr>
      <p:graphicFrame>
        <p:nvGraphicFramePr>
          <p:cNvPr id="775" name="Google Shape;775;p37"/>
          <p:cNvGraphicFramePr/>
          <p:nvPr>
            <p:extLst>
              <p:ext uri="{D42A27DB-BD31-4B8C-83A1-F6EECF244321}">
                <p14:modId xmlns:p14="http://schemas.microsoft.com/office/powerpoint/2010/main" val="280931444"/>
              </p:ext>
            </p:extLst>
          </p:nvPr>
        </p:nvGraphicFramePr>
        <p:xfrm>
          <a:off x="354650" y="1770960"/>
          <a:ext cx="8434800" cy="2814818"/>
        </p:xfrm>
        <a:graphic>
          <a:graphicData uri="http://schemas.openxmlformats.org/drawingml/2006/chart">
            <c:chart xmlns:c="http://schemas.openxmlformats.org/drawingml/2006/chart" xmlns:r="http://schemas.openxmlformats.org/officeDocument/2006/relationships" r:id="rId3"/>
          </a:graphicData>
        </a:graphic>
      </p:graphicFrame>
      <p:sp>
        <p:nvSpPr>
          <p:cNvPr id="771" name="Google Shape;771;p37"/>
          <p:cNvSpPr txBox="1">
            <a:spLocks noGrp="1"/>
          </p:cNvSpPr>
          <p:nvPr>
            <p:ph type="title"/>
          </p:nvPr>
        </p:nvSpPr>
        <p:spPr>
          <a:prstGeom prst="rect">
            <a:avLst/>
          </a:prstGeom>
          <a:noFill/>
          <a:ln>
            <a:noFill/>
          </a:ln>
        </p:spPr>
        <p:txBody>
          <a:bodyPr spcFirstLastPara="1" wrap="square" lIns="0" tIns="91425" rIns="0" bIns="91425" anchor="t" anchorCtr="0">
            <a:noAutofit/>
          </a:bodyPr>
          <a:lstStyle/>
          <a:p>
            <a:r>
              <a:rPr lang="en-US" sz="1800"/>
              <a:t>Consumers most willing to pay premium for sustainable, socially responsible and supply transparency</a:t>
            </a:r>
          </a:p>
        </p:txBody>
      </p:sp>
      <p:sp>
        <p:nvSpPr>
          <p:cNvPr id="772" name="Google Shape;772;p37"/>
          <p:cNvSpPr txBox="1"/>
          <p:nvPr/>
        </p:nvSpPr>
        <p:spPr>
          <a:xfrm>
            <a:off x="354651" y="1132136"/>
            <a:ext cx="8434700" cy="300000"/>
          </a:xfrm>
          <a:prstGeom prst="rect">
            <a:avLst/>
          </a:prstGeom>
          <a:noFill/>
          <a:ln>
            <a:noFill/>
          </a:ln>
        </p:spPr>
        <p:txBody>
          <a:bodyPr spcFirstLastPara="1" wrap="square" lIns="0" tIns="45700" rIns="0" bIns="45700" anchor="t" anchorCtr="0">
            <a:noAutofit/>
          </a:bodyPr>
          <a:lstStyle/>
          <a:p>
            <a:pPr>
              <a:spcAft>
                <a:spcPts val="1200"/>
              </a:spcAft>
              <a:buClr>
                <a:srgbClr val="000000"/>
              </a:buClr>
              <a:buSzPts val="1300"/>
            </a:pPr>
            <a:br>
              <a:rPr lang="en-US" sz="1400">
                <a:solidFill>
                  <a:srgbClr val="000000"/>
                </a:solidFill>
                <a:latin typeface="Arial" panose="020B0604020202020204" pitchFamily="34" charset="0"/>
                <a:ea typeface="Montserrat"/>
                <a:cs typeface="Arial" panose="020B0604020202020204" pitchFamily="34" charset="0"/>
                <a:sym typeface="Montserrat"/>
              </a:rPr>
            </a:br>
            <a:r>
              <a:rPr lang="en-US" sz="1000">
                <a:solidFill>
                  <a:srgbClr val="000000"/>
                </a:solidFill>
                <a:latin typeface="Arial" panose="020B0604020202020204" pitchFamily="34" charset="0"/>
                <a:ea typeface="Montserrat"/>
                <a:cs typeface="Arial" panose="020B0604020202020204" pitchFamily="34" charset="0"/>
                <a:sym typeface="Montserrat"/>
              </a:rPr>
              <a:t>% of respondents willing to pay more for products with the following attributes / features</a:t>
            </a:r>
            <a:endParaRPr lang="en-US" sz="1400">
              <a:solidFill>
                <a:srgbClr val="000000"/>
              </a:solidFill>
              <a:latin typeface="Arial" panose="020B0604020202020204" pitchFamily="34" charset="0"/>
              <a:cs typeface="Arial" panose="020B0604020202020204" pitchFamily="34" charset="0"/>
              <a:sym typeface="Arial"/>
            </a:endParaRPr>
          </a:p>
        </p:txBody>
      </p:sp>
      <p:cxnSp>
        <p:nvCxnSpPr>
          <p:cNvPr id="773" name="Google Shape;773;p37"/>
          <p:cNvCxnSpPr/>
          <p:nvPr/>
        </p:nvCxnSpPr>
        <p:spPr>
          <a:xfrm>
            <a:off x="354650" y="1600761"/>
            <a:ext cx="8434800" cy="0"/>
          </a:xfrm>
          <a:prstGeom prst="straightConnector1">
            <a:avLst/>
          </a:prstGeom>
          <a:noFill/>
          <a:ln w="9525" cap="flat" cmpd="sng">
            <a:solidFill>
              <a:srgbClr val="333333"/>
            </a:solidFill>
            <a:prstDash val="solid"/>
            <a:round/>
            <a:headEnd type="none" w="sm" len="sm"/>
            <a:tailEnd type="none" w="sm" len="sm"/>
          </a:ln>
        </p:spPr>
      </p:cxnSp>
      <p:sp>
        <p:nvSpPr>
          <p:cNvPr id="774" name="Google Shape;774;p37"/>
          <p:cNvSpPr txBox="1"/>
          <p:nvPr/>
        </p:nvSpPr>
        <p:spPr>
          <a:xfrm>
            <a:off x="354650" y="4883040"/>
            <a:ext cx="8159100" cy="184800"/>
          </a:xfrm>
          <a:prstGeom prst="rect">
            <a:avLst/>
          </a:prstGeom>
          <a:noFill/>
          <a:ln>
            <a:noFill/>
          </a:ln>
        </p:spPr>
        <p:txBody>
          <a:bodyPr spcFirstLastPara="1" wrap="square" lIns="0" tIns="91425" rIns="0" bIns="91425" anchor="b" anchorCtr="0">
            <a:noAutofit/>
          </a:bodyPr>
          <a:lstStyle/>
          <a:p>
            <a:pPr>
              <a:buClr>
                <a:schemeClr val="accent5"/>
              </a:buClr>
              <a:buSzPts val="600"/>
            </a:pPr>
            <a:r>
              <a:rPr lang="en-US" sz="600">
                <a:solidFill>
                  <a:schemeClr val="bg1">
                    <a:lumMod val="75000"/>
                  </a:schemeClr>
                </a:solidFill>
                <a:latin typeface="Arial" panose="020B0604020202020204" pitchFamily="34" charset="0"/>
                <a:ea typeface="Montserrat"/>
                <a:cs typeface="Arial" panose="020B0604020202020204" pitchFamily="34" charset="0"/>
                <a:sym typeface="Montserrat"/>
              </a:rPr>
              <a:t>Source: NielsenIQ Global Health &amp; Wellness Study of 17 markets, September 2021 </a:t>
            </a:r>
            <a:endParaRPr lang="en-US" sz="1400">
              <a:solidFill>
                <a:schemeClr val="bg1">
                  <a:lumMod val="75000"/>
                </a:schemeClr>
              </a:solidFill>
              <a:latin typeface="Arial" panose="020B0604020202020204" pitchFamily="34" charset="0"/>
              <a:cs typeface="Arial" panose="020B0604020202020204" pitchFamily="34" charset="0"/>
              <a:sym typeface="Arial"/>
            </a:endParaRPr>
          </a:p>
        </p:txBody>
      </p:sp>
      <p:sp>
        <p:nvSpPr>
          <p:cNvPr id="12" name="TextBox 11">
            <a:extLst>
              <a:ext uri="{FF2B5EF4-FFF2-40B4-BE49-F238E27FC236}">
                <a16:creationId xmlns:a16="http://schemas.microsoft.com/office/drawing/2014/main" id="{831E5F45-F8AE-4E1A-B772-0DF67EE36937}"/>
              </a:ext>
            </a:extLst>
          </p:cNvPr>
          <p:cNvSpPr txBox="1"/>
          <p:nvPr/>
        </p:nvSpPr>
        <p:spPr>
          <a:xfrm>
            <a:off x="7270634" y="27981"/>
            <a:ext cx="1200970" cy="307777"/>
          </a:xfrm>
          <a:prstGeom prst="rect">
            <a:avLst/>
          </a:prstGeom>
          <a:noFill/>
        </p:spPr>
        <p:txBody>
          <a:bodyPr wrap="none" rtlCol="0">
            <a:spAutoFit/>
          </a:bodyPr>
          <a:lstStyle/>
          <a:p>
            <a:r>
              <a:rPr lang="en-US">
                <a:solidFill>
                  <a:schemeClr val="accent5">
                    <a:lumMod val="50000"/>
                  </a:schemeClr>
                </a:solidFill>
              </a:rPr>
              <a:t>Hidden Slide</a:t>
            </a:r>
          </a:p>
        </p:txBody>
      </p:sp>
    </p:spTree>
    <p:extLst>
      <p:ext uri="{BB962C8B-B14F-4D97-AF65-F5344CB8AC3E}">
        <p14:creationId xmlns:p14="http://schemas.microsoft.com/office/powerpoint/2010/main" val="998614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oogle Shape;700;p218">
            <a:extLst>
              <a:ext uri="{FF2B5EF4-FFF2-40B4-BE49-F238E27FC236}">
                <a16:creationId xmlns:a16="http://schemas.microsoft.com/office/drawing/2014/main" id="{FFB505BD-9632-4125-B91A-6E22BAB867EB}"/>
              </a:ext>
            </a:extLst>
          </p:cNvPr>
          <p:cNvGraphicFramePr/>
          <p:nvPr>
            <p:extLst>
              <p:ext uri="{D42A27DB-BD31-4B8C-83A1-F6EECF244321}">
                <p14:modId xmlns:p14="http://schemas.microsoft.com/office/powerpoint/2010/main" val="2622999803"/>
              </p:ext>
            </p:extLst>
          </p:nvPr>
        </p:nvGraphicFramePr>
        <p:xfrm>
          <a:off x="666628" y="942975"/>
          <a:ext cx="7946430" cy="3350195"/>
        </p:xfrm>
        <a:graphic>
          <a:graphicData uri="http://schemas.openxmlformats.org/drawingml/2006/chart">
            <c:chart xmlns:c="http://schemas.openxmlformats.org/drawingml/2006/chart" xmlns:r="http://schemas.openxmlformats.org/officeDocument/2006/relationships" r:id="rId2"/>
          </a:graphicData>
        </a:graphic>
      </p:graphicFrame>
      <p:sp>
        <p:nvSpPr>
          <p:cNvPr id="6" name="Subtitle 5">
            <a:extLst>
              <a:ext uri="{FF2B5EF4-FFF2-40B4-BE49-F238E27FC236}">
                <a16:creationId xmlns:a16="http://schemas.microsoft.com/office/drawing/2014/main" id="{7120764B-86AC-406A-B793-1EA641DFB99D}"/>
              </a:ext>
            </a:extLst>
          </p:cNvPr>
          <p:cNvSpPr>
            <a:spLocks noGrp="1"/>
          </p:cNvSpPr>
          <p:nvPr>
            <p:ph type="subTitle" idx="2"/>
          </p:nvPr>
        </p:nvSpPr>
        <p:spPr/>
        <p:txBody>
          <a:bodyPr/>
          <a:lstStyle/>
          <a:p>
            <a:pPr defTabSz="685783">
              <a:buClrTx/>
              <a:buSzTx/>
              <a:defRPr/>
            </a:pPr>
            <a:r>
              <a:rPr lang="en" sz="600" kern="0">
                <a:solidFill>
                  <a:schemeClr val="bg1">
                    <a:lumMod val="75000"/>
                  </a:schemeClr>
                </a:solidFill>
                <a:latin typeface="+mn-lt"/>
              </a:rPr>
              <a:t>Bubble size denotes total sales in L52 week </a:t>
            </a:r>
            <a:r>
              <a:rPr lang="en-US" sz="600" kern="0">
                <a:solidFill>
                  <a:schemeClr val="bg1">
                    <a:lumMod val="75000"/>
                  </a:schemeClr>
                </a:solidFill>
                <a:latin typeface="+mn-lt"/>
              </a:rPr>
              <a:t>All attributes represent claims STATED on package unless indicated by an * symbol</a:t>
            </a:r>
          </a:p>
          <a:p>
            <a:pPr indent="-228588"/>
            <a:r>
              <a:rPr lang="en" sz="600" kern="0">
                <a:solidFill>
                  <a:schemeClr val="bg1">
                    <a:lumMod val="75000"/>
                  </a:schemeClr>
                </a:solidFill>
                <a:latin typeface="+mn-lt"/>
              </a:rPr>
              <a:t>Source: NielsenIQ Retail Measurement Services, </a:t>
            </a:r>
            <a:r>
              <a:rPr lang="en-US" sz="600" kern="0" err="1">
                <a:solidFill>
                  <a:schemeClr val="bg1">
                    <a:lumMod val="75000"/>
                  </a:schemeClr>
                </a:solidFill>
                <a:latin typeface="+mn-lt"/>
              </a:rPr>
              <a:t>NielsenIQ</a:t>
            </a:r>
            <a:r>
              <a:rPr lang="en-US" sz="600" kern="0">
                <a:solidFill>
                  <a:schemeClr val="bg1">
                    <a:lumMod val="75000"/>
                  </a:schemeClr>
                </a:solidFill>
                <a:latin typeface="+mn-lt"/>
              </a:rPr>
              <a:t> Product Insight,</a:t>
            </a:r>
            <a:r>
              <a:rPr lang="en" sz="600" kern="0">
                <a:solidFill>
                  <a:schemeClr val="bg1">
                    <a:lumMod val="75000"/>
                  </a:schemeClr>
                </a:solidFill>
                <a:latin typeface="+mn-lt"/>
              </a:rPr>
              <a:t> powered by Label Insight, Total Store; Total US xAOC; 52 weeks W/E 08/06/22 vs 3YA</a:t>
            </a:r>
            <a:endParaRPr lang="en-US" sz="600" kern="0">
              <a:solidFill>
                <a:schemeClr val="bg1">
                  <a:lumMod val="75000"/>
                </a:schemeClr>
              </a:solidFill>
              <a:latin typeface="+mn-lt"/>
            </a:endParaRPr>
          </a:p>
        </p:txBody>
      </p:sp>
      <p:sp>
        <p:nvSpPr>
          <p:cNvPr id="5" name="Title 4">
            <a:extLst>
              <a:ext uri="{FF2B5EF4-FFF2-40B4-BE49-F238E27FC236}">
                <a16:creationId xmlns:a16="http://schemas.microsoft.com/office/drawing/2014/main" id="{D6A9962A-657E-42A4-9240-DEF201F93B2A}"/>
              </a:ext>
            </a:extLst>
          </p:cNvPr>
          <p:cNvSpPr>
            <a:spLocks noGrp="1"/>
          </p:cNvSpPr>
          <p:nvPr>
            <p:ph type="title"/>
          </p:nvPr>
        </p:nvSpPr>
        <p:spPr/>
        <p:txBody>
          <a:bodyPr/>
          <a:lstStyle/>
          <a:p>
            <a:r>
              <a:rPr lang="en-US">
                <a:latin typeface="Montserrat"/>
                <a:sym typeface="Montserrat"/>
              </a:rPr>
              <a:t>Sustainability and Social Responsibility Growing</a:t>
            </a:r>
            <a:endParaRPr lang="en-US">
              <a:latin typeface="Montserrat"/>
            </a:endParaRPr>
          </a:p>
        </p:txBody>
      </p:sp>
      <p:sp>
        <p:nvSpPr>
          <p:cNvPr id="10" name="Google Shape;697;p218">
            <a:extLst>
              <a:ext uri="{FF2B5EF4-FFF2-40B4-BE49-F238E27FC236}">
                <a16:creationId xmlns:a16="http://schemas.microsoft.com/office/drawing/2014/main" id="{BCF53D11-8EDF-4D84-AEBD-D7C00B829192}"/>
              </a:ext>
            </a:extLst>
          </p:cNvPr>
          <p:cNvSpPr txBox="1">
            <a:spLocks/>
          </p:cNvSpPr>
          <p:nvPr/>
        </p:nvSpPr>
        <p:spPr>
          <a:xfrm>
            <a:off x="528997" y="101654"/>
            <a:ext cx="7724666" cy="50464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19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
                <a:srgbClr val="000000"/>
              </a:buClr>
              <a:buSzTx/>
              <a:buFont typeface="Arial"/>
              <a:buNone/>
              <a:tabLst/>
              <a:defRPr/>
            </a:pPr>
            <a:endParaRPr kumimoji="0" lang="en-US" sz="2100" b="0" i="0" u="none" strike="noStrike" kern="1200" cap="none" spc="0" normalizeH="0" baseline="0" noProof="0">
              <a:ln>
                <a:noFill/>
              </a:ln>
              <a:solidFill>
                <a:srgbClr val="00A346">
                  <a:lumMod val="75000"/>
                </a:srgbClr>
              </a:solidFill>
              <a:effectLst/>
              <a:uLnTx/>
              <a:uFillTx/>
              <a:latin typeface="Lucida Fax" panose="02060602050505020204" pitchFamily="18" charset="0"/>
              <a:ea typeface="+mj-ea"/>
              <a:cs typeface="Arial" panose="020B0604020202020204" pitchFamily="34" charset="0"/>
              <a:sym typeface="Arial"/>
            </a:endParaRPr>
          </a:p>
        </p:txBody>
      </p:sp>
      <p:cxnSp>
        <p:nvCxnSpPr>
          <p:cNvPr id="11" name="Google Shape;713;p218">
            <a:extLst>
              <a:ext uri="{FF2B5EF4-FFF2-40B4-BE49-F238E27FC236}">
                <a16:creationId xmlns:a16="http://schemas.microsoft.com/office/drawing/2014/main" id="{FD865247-D9BF-4950-A814-79E0323CAD86}"/>
              </a:ext>
            </a:extLst>
          </p:cNvPr>
          <p:cNvCxnSpPr>
            <a:cxnSpLocks/>
          </p:cNvCxnSpPr>
          <p:nvPr/>
        </p:nvCxnSpPr>
        <p:spPr>
          <a:xfrm flipV="1">
            <a:off x="601956" y="1114425"/>
            <a:ext cx="0" cy="2960141"/>
          </a:xfrm>
          <a:prstGeom prst="straightConnector1">
            <a:avLst/>
          </a:prstGeom>
          <a:noFill/>
          <a:ln w="19050" cap="flat" cmpd="sng">
            <a:solidFill>
              <a:schemeClr val="dk1"/>
            </a:solidFill>
            <a:prstDash val="solid"/>
            <a:round/>
            <a:headEnd type="none" w="sm" len="sm"/>
            <a:tailEnd type="triangle" w="med" len="med"/>
          </a:ln>
        </p:spPr>
      </p:cxnSp>
      <p:sp>
        <p:nvSpPr>
          <p:cNvPr id="12" name="Google Shape;714;p218">
            <a:extLst>
              <a:ext uri="{FF2B5EF4-FFF2-40B4-BE49-F238E27FC236}">
                <a16:creationId xmlns:a16="http://schemas.microsoft.com/office/drawing/2014/main" id="{4FDB372C-1429-43B6-8A0D-16F73C611FE9}"/>
              </a:ext>
            </a:extLst>
          </p:cNvPr>
          <p:cNvSpPr txBox="1"/>
          <p:nvPr/>
        </p:nvSpPr>
        <p:spPr>
          <a:xfrm rot="16200000">
            <a:off x="-840679" y="2660003"/>
            <a:ext cx="2582948" cy="246181"/>
          </a:xfrm>
          <a:prstGeom prst="rect">
            <a:avLst/>
          </a:prstGeom>
          <a:noFill/>
          <a:ln>
            <a:noFill/>
          </a:ln>
        </p:spPr>
        <p:txBody>
          <a:bodyPr spcFirstLastPara="1" wrap="square" lIns="0" tIns="45700" rIns="91425" bIns="45700" anchor="t"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ea typeface="Montserrat"/>
                <a:cs typeface="Montserrat"/>
                <a:sym typeface="Montserrat"/>
              </a:rPr>
              <a:t>“Growth Drivers” – U.S. Sales vs. 3YA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Oval 12">
            <a:extLst>
              <a:ext uri="{FF2B5EF4-FFF2-40B4-BE49-F238E27FC236}">
                <a16:creationId xmlns:a16="http://schemas.microsoft.com/office/drawing/2014/main" id="{A0DD197E-FB3A-430D-A6AF-83AEE6DB83F1}"/>
              </a:ext>
            </a:extLst>
          </p:cNvPr>
          <p:cNvSpPr>
            <a:spLocks noChangeAspect="1"/>
          </p:cNvSpPr>
          <p:nvPr/>
        </p:nvSpPr>
        <p:spPr>
          <a:xfrm>
            <a:off x="1196912" y="1065954"/>
            <a:ext cx="20574" cy="20574"/>
          </a:xfrm>
          <a:prstGeom prst="ellipse">
            <a:avLst/>
          </a:prstGeom>
          <a:solidFill>
            <a:schemeClr val="accent2">
              <a:alpha val="7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Google Shape;716;p218">
            <a:extLst>
              <a:ext uri="{FF2B5EF4-FFF2-40B4-BE49-F238E27FC236}">
                <a16:creationId xmlns:a16="http://schemas.microsoft.com/office/drawing/2014/main" id="{66E08C36-4630-4B37-92F1-8AA41E05B974}"/>
              </a:ext>
            </a:extLst>
          </p:cNvPr>
          <p:cNvSpPr txBox="1"/>
          <p:nvPr/>
        </p:nvSpPr>
        <p:spPr>
          <a:xfrm>
            <a:off x="1412410" y="995782"/>
            <a:ext cx="2035640" cy="184626"/>
          </a:xfrm>
          <a:prstGeom prst="rect">
            <a:avLst/>
          </a:prstGeom>
          <a:noFill/>
          <a:ln>
            <a:noFill/>
          </a:ln>
        </p:spPr>
        <p:txBody>
          <a:bodyPr spcFirstLastPara="1" wrap="square" lIns="34290" tIns="45700" rIns="91425" bIns="45700" anchor="t"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1" i="0" u="none" strike="noStrike" kern="0" cap="none" spc="0" normalizeH="0" baseline="0" noProof="0">
                <a:ln>
                  <a:noFill/>
                </a:ln>
                <a:solidFill>
                  <a:srgbClr val="000000">
                    <a:lumMod val="65000"/>
                    <a:lumOff val="35000"/>
                  </a:srgbClr>
                </a:solidFill>
                <a:effectLst/>
                <a:uLnTx/>
                <a:uFillTx/>
                <a:latin typeface="Arial"/>
                <a:cs typeface="Arial"/>
                <a:sym typeface="Montserrat"/>
              </a:rPr>
              <a:t>REGENERATIVE</a:t>
            </a:r>
            <a:r>
              <a:rPr kumimoji="0" lang="en" sz="600" b="1" i="0" u="none" strike="noStrike" kern="0" cap="none" spc="0" normalizeH="0" baseline="0" noProof="0">
                <a:ln>
                  <a:noFill/>
                </a:ln>
                <a:solidFill>
                  <a:srgbClr val="000000">
                    <a:lumMod val="65000"/>
                    <a:lumOff val="35000"/>
                  </a:srgbClr>
                </a:solidFill>
                <a:effectLst/>
                <a:uLnTx/>
                <a:uFillTx/>
                <a:latin typeface="Arial"/>
                <a:ea typeface="Montserrat"/>
                <a:cs typeface="Montserrat"/>
                <a:sym typeface="Montserrat"/>
              </a:rPr>
              <a:t> </a:t>
            </a:r>
            <a:r>
              <a:rPr kumimoji="0" lang="en" sz="600" b="1" i="0" u="none" strike="noStrike" kern="0" cap="none" spc="0" normalizeH="0" baseline="0" noProof="0">
                <a:ln>
                  <a:noFill/>
                </a:ln>
                <a:solidFill>
                  <a:srgbClr val="000000">
                    <a:lumMod val="65000"/>
                    <a:lumOff val="35000"/>
                  </a:srgbClr>
                </a:solidFill>
                <a:effectLst/>
                <a:uLnTx/>
                <a:uFillTx/>
                <a:latin typeface="Arial"/>
                <a:cs typeface="Arial"/>
                <a:sym typeface="Montserrat"/>
              </a:rPr>
              <a:t>AGRICULTURE (+127%)</a:t>
            </a:r>
          </a:p>
        </p:txBody>
      </p:sp>
      <p:cxnSp>
        <p:nvCxnSpPr>
          <p:cNvPr id="15" name="Straight Connector 14">
            <a:extLst>
              <a:ext uri="{FF2B5EF4-FFF2-40B4-BE49-F238E27FC236}">
                <a16:creationId xmlns:a16="http://schemas.microsoft.com/office/drawing/2014/main" id="{24685AD3-7A8C-4B4A-B91B-96C2192F1DB7}"/>
              </a:ext>
            </a:extLst>
          </p:cNvPr>
          <p:cNvCxnSpPr>
            <a:cxnSpLocks/>
            <a:stCxn id="13" idx="6"/>
            <a:endCxn id="14" idx="1"/>
          </p:cNvCxnSpPr>
          <p:nvPr/>
        </p:nvCxnSpPr>
        <p:spPr>
          <a:xfrm>
            <a:off x="1217486" y="1076241"/>
            <a:ext cx="194924" cy="118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Google Shape;715;p218">
            <a:extLst>
              <a:ext uri="{FF2B5EF4-FFF2-40B4-BE49-F238E27FC236}">
                <a16:creationId xmlns:a16="http://schemas.microsoft.com/office/drawing/2014/main" id="{9542072A-4FC4-4AD7-9FC8-2AAF7A12B6FA}"/>
              </a:ext>
            </a:extLst>
          </p:cNvPr>
          <p:cNvCxnSpPr>
            <a:cxnSpLocks/>
          </p:cNvCxnSpPr>
          <p:nvPr/>
        </p:nvCxnSpPr>
        <p:spPr>
          <a:xfrm>
            <a:off x="1000988" y="4398260"/>
            <a:ext cx="7427086" cy="0"/>
          </a:xfrm>
          <a:prstGeom prst="straightConnector1">
            <a:avLst/>
          </a:prstGeom>
          <a:noFill/>
          <a:ln w="19050" cap="flat" cmpd="sng">
            <a:solidFill>
              <a:schemeClr val="dk1"/>
            </a:solidFill>
            <a:prstDash val="solid"/>
            <a:round/>
            <a:headEnd type="none" w="sm" len="sm"/>
            <a:tailEnd type="triangle" w="med" len="med"/>
          </a:ln>
        </p:spPr>
      </p:cxnSp>
      <p:sp>
        <p:nvSpPr>
          <p:cNvPr id="33" name="Google Shape;716;p218">
            <a:extLst>
              <a:ext uri="{FF2B5EF4-FFF2-40B4-BE49-F238E27FC236}">
                <a16:creationId xmlns:a16="http://schemas.microsoft.com/office/drawing/2014/main" id="{A60D8D26-8146-4FF8-BB8E-0AAFD146BC25}"/>
              </a:ext>
            </a:extLst>
          </p:cNvPr>
          <p:cNvSpPr txBox="1"/>
          <p:nvPr/>
        </p:nvSpPr>
        <p:spPr>
          <a:xfrm>
            <a:off x="1000987" y="4447387"/>
            <a:ext cx="5099889" cy="246181"/>
          </a:xfrm>
          <a:prstGeom prst="rect">
            <a:avLst/>
          </a:prstGeom>
          <a:noFill/>
          <a:ln>
            <a:noFill/>
          </a:ln>
        </p:spPr>
        <p:txBody>
          <a:bodyPr spcFirstLastPara="1" wrap="square" lIns="0" tIns="45700" rIns="91425" bIns="45700" anchor="t"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ea typeface="Montserrat"/>
                <a:cs typeface="Montserrat"/>
                <a:sym typeface="Montserrat"/>
              </a:rPr>
              <a:t>“Total Store Expansion”- Count of U.S. categories  </a:t>
            </a:r>
            <a:r>
              <a:rPr kumimoji="0" lang="en" sz="800" b="0" i="1" u="none" strike="noStrike" kern="0" cap="none" spc="0" normalizeH="0" baseline="0" noProof="0">
                <a:ln>
                  <a:noFill/>
                </a:ln>
                <a:solidFill>
                  <a:srgbClr val="000000"/>
                </a:solidFill>
                <a:effectLst/>
                <a:uLnTx/>
                <a:uFillTx/>
                <a:latin typeface="Arial"/>
                <a:ea typeface="Montserrat"/>
                <a:cs typeface="Montserrat"/>
                <a:sym typeface="Montserrat"/>
              </a:rPr>
              <a:t>(&gt;2,100 total categories in Total Store*)</a:t>
            </a:r>
            <a:endParaRPr kumimoji="0" sz="1900" b="0" i="1" u="none" strike="noStrike" kern="0" cap="none" spc="0" normalizeH="0" baseline="0" noProof="0">
              <a:ln>
                <a:noFill/>
              </a:ln>
              <a:solidFill>
                <a:srgbClr val="000000"/>
              </a:solidFill>
              <a:effectLst/>
              <a:uLnTx/>
              <a:uFillTx/>
              <a:latin typeface="Arial"/>
              <a:cs typeface="Arial"/>
              <a:sym typeface="Arial"/>
            </a:endParaRPr>
          </a:p>
        </p:txBody>
      </p:sp>
      <p:sp>
        <p:nvSpPr>
          <p:cNvPr id="30" name="Oval 29">
            <a:extLst>
              <a:ext uri="{FF2B5EF4-FFF2-40B4-BE49-F238E27FC236}">
                <a16:creationId xmlns:a16="http://schemas.microsoft.com/office/drawing/2014/main" id="{A77EF1BF-6E39-488F-9856-5F4693A9E630}"/>
              </a:ext>
            </a:extLst>
          </p:cNvPr>
          <p:cNvSpPr>
            <a:spLocks noChangeAspect="1"/>
          </p:cNvSpPr>
          <p:nvPr/>
        </p:nvSpPr>
        <p:spPr>
          <a:xfrm>
            <a:off x="1347676" y="895772"/>
            <a:ext cx="36576" cy="36576"/>
          </a:xfrm>
          <a:prstGeom prst="ellipse">
            <a:avLst/>
          </a:prstGeom>
          <a:solidFill>
            <a:schemeClr val="accent2">
              <a:alpha val="7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716;p218">
            <a:extLst>
              <a:ext uri="{FF2B5EF4-FFF2-40B4-BE49-F238E27FC236}">
                <a16:creationId xmlns:a16="http://schemas.microsoft.com/office/drawing/2014/main" id="{03DE11EA-E94C-4C50-8FF9-B70C3498C25D}"/>
              </a:ext>
            </a:extLst>
          </p:cNvPr>
          <p:cNvSpPr txBox="1"/>
          <p:nvPr/>
        </p:nvSpPr>
        <p:spPr>
          <a:xfrm>
            <a:off x="1568464" y="838476"/>
            <a:ext cx="1605683" cy="184626"/>
          </a:xfrm>
          <a:prstGeom prst="rect">
            <a:avLst/>
          </a:prstGeom>
          <a:noFill/>
          <a:ln>
            <a:noFill/>
          </a:ln>
        </p:spPr>
        <p:txBody>
          <a:bodyPr spcFirstLastPara="1" wrap="square" lIns="34290" tIns="45700" rIns="91425" bIns="45700" anchor="t"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1" i="0" u="none" strike="noStrike" kern="0" cap="none" spc="0" normalizeH="0" baseline="0" noProof="0">
                <a:ln>
                  <a:noFill/>
                </a:ln>
                <a:solidFill>
                  <a:srgbClr val="000000">
                    <a:lumMod val="65000"/>
                    <a:lumOff val="35000"/>
                  </a:srgbClr>
                </a:solidFill>
                <a:effectLst/>
                <a:uLnTx/>
                <a:uFillTx/>
                <a:latin typeface="Arial"/>
                <a:cs typeface="Arial"/>
                <a:sym typeface="Montserrat"/>
              </a:rPr>
              <a:t>PLASTIC FREE (+157%)</a:t>
            </a:r>
          </a:p>
        </p:txBody>
      </p:sp>
      <p:cxnSp>
        <p:nvCxnSpPr>
          <p:cNvPr id="35" name="Straight Connector 34">
            <a:extLst>
              <a:ext uri="{FF2B5EF4-FFF2-40B4-BE49-F238E27FC236}">
                <a16:creationId xmlns:a16="http://schemas.microsoft.com/office/drawing/2014/main" id="{C93B56D1-47BE-414C-9F17-1780010E5342}"/>
              </a:ext>
            </a:extLst>
          </p:cNvPr>
          <p:cNvCxnSpPr>
            <a:cxnSpLocks/>
            <a:endCxn id="34" idx="1"/>
          </p:cNvCxnSpPr>
          <p:nvPr/>
        </p:nvCxnSpPr>
        <p:spPr>
          <a:xfrm>
            <a:off x="1373540" y="918935"/>
            <a:ext cx="194924" cy="118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9840DFD-59D7-4E0B-A4DA-DE1B955C1923}"/>
              </a:ext>
            </a:extLst>
          </p:cNvPr>
          <p:cNvSpPr>
            <a:spLocks noChangeAspect="1"/>
          </p:cNvSpPr>
          <p:nvPr/>
        </p:nvSpPr>
        <p:spPr>
          <a:xfrm>
            <a:off x="7451324" y="1321294"/>
            <a:ext cx="91440" cy="91440"/>
          </a:xfrm>
          <a:prstGeom prst="ellipse">
            <a:avLst/>
          </a:prstGeom>
          <a:solidFill>
            <a:schemeClr val="bg1">
              <a:lumMod val="75000"/>
              <a:alpha val="7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Google Shape;716;p218">
            <a:extLst>
              <a:ext uri="{FF2B5EF4-FFF2-40B4-BE49-F238E27FC236}">
                <a16:creationId xmlns:a16="http://schemas.microsoft.com/office/drawing/2014/main" id="{F8622787-FF4E-41ED-ACCA-CA648C7256B8}"/>
              </a:ext>
            </a:extLst>
          </p:cNvPr>
          <p:cNvSpPr txBox="1"/>
          <p:nvPr/>
        </p:nvSpPr>
        <p:spPr>
          <a:xfrm>
            <a:off x="7601719" y="1266839"/>
            <a:ext cx="1093464" cy="184626"/>
          </a:xfrm>
          <a:prstGeom prst="rect">
            <a:avLst/>
          </a:prstGeom>
          <a:noFill/>
          <a:ln>
            <a:noFill/>
          </a:ln>
        </p:spPr>
        <p:txBody>
          <a:bodyPr spcFirstLastPara="1" wrap="square" lIns="34290" tIns="45700" rIns="91425" bIns="45700" anchor="ctr"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lumMod val="75000"/>
                    <a:lumOff val="25000"/>
                  </a:srgbClr>
                </a:solidFill>
                <a:effectLst/>
                <a:uLnTx/>
                <a:uFillTx/>
                <a:latin typeface="Arial"/>
                <a:cs typeface="Arial"/>
                <a:sym typeface="Montserrat"/>
              </a:rPr>
              <a:t>CLEAN LABEL</a:t>
            </a:r>
          </a:p>
        </p:txBody>
      </p:sp>
      <p:sp>
        <p:nvSpPr>
          <p:cNvPr id="31" name="Oval 30">
            <a:extLst>
              <a:ext uri="{FF2B5EF4-FFF2-40B4-BE49-F238E27FC236}">
                <a16:creationId xmlns:a16="http://schemas.microsoft.com/office/drawing/2014/main" id="{D6724216-0974-4EE6-872E-6C56DD6E7525}"/>
              </a:ext>
            </a:extLst>
          </p:cNvPr>
          <p:cNvSpPr>
            <a:spLocks noChangeAspect="1"/>
          </p:cNvSpPr>
          <p:nvPr/>
        </p:nvSpPr>
        <p:spPr>
          <a:xfrm>
            <a:off x="7451324" y="1486459"/>
            <a:ext cx="91440" cy="91440"/>
          </a:xfrm>
          <a:prstGeom prst="ellipse">
            <a:avLst/>
          </a:prstGeom>
          <a:solidFill>
            <a:schemeClr val="bg1">
              <a:lumMod val="75000"/>
              <a:alpha val="7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Google Shape;716;p218">
            <a:extLst>
              <a:ext uri="{FF2B5EF4-FFF2-40B4-BE49-F238E27FC236}">
                <a16:creationId xmlns:a16="http://schemas.microsoft.com/office/drawing/2014/main" id="{DF8C1862-0096-4F17-B32B-932A5112F3D9}"/>
              </a:ext>
            </a:extLst>
          </p:cNvPr>
          <p:cNvSpPr txBox="1"/>
          <p:nvPr/>
        </p:nvSpPr>
        <p:spPr>
          <a:xfrm>
            <a:off x="7600779" y="1420226"/>
            <a:ext cx="1093465" cy="184626"/>
          </a:xfrm>
          <a:prstGeom prst="rect">
            <a:avLst/>
          </a:prstGeom>
          <a:noFill/>
          <a:ln>
            <a:noFill/>
          </a:ln>
        </p:spPr>
        <p:txBody>
          <a:bodyPr spcFirstLastPara="1" wrap="square" lIns="34290" tIns="45700" rIns="91425" bIns="45700" anchor="ctr"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lumMod val="75000"/>
                    <a:lumOff val="25000"/>
                  </a:srgbClr>
                </a:solidFill>
                <a:effectLst/>
                <a:uLnTx/>
                <a:uFillTx/>
                <a:latin typeface="Arial"/>
                <a:cs typeface="Arial"/>
                <a:sym typeface="Montserrat"/>
              </a:rPr>
              <a:t>PLANT BASED</a:t>
            </a:r>
          </a:p>
        </p:txBody>
      </p:sp>
      <p:sp>
        <p:nvSpPr>
          <p:cNvPr id="37" name="Oval 36">
            <a:extLst>
              <a:ext uri="{FF2B5EF4-FFF2-40B4-BE49-F238E27FC236}">
                <a16:creationId xmlns:a16="http://schemas.microsoft.com/office/drawing/2014/main" id="{2595C92F-0C87-44C9-8990-530FA66377C7}"/>
              </a:ext>
            </a:extLst>
          </p:cNvPr>
          <p:cNvSpPr>
            <a:spLocks noChangeAspect="1"/>
          </p:cNvSpPr>
          <p:nvPr/>
        </p:nvSpPr>
        <p:spPr>
          <a:xfrm>
            <a:off x="7451324" y="1163503"/>
            <a:ext cx="91440" cy="91440"/>
          </a:xfrm>
          <a:prstGeom prst="ellipse">
            <a:avLst/>
          </a:prstGeom>
          <a:solidFill>
            <a:schemeClr val="accent1">
              <a:lumMod val="50000"/>
              <a:alpha val="7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Google Shape;716;p218">
            <a:extLst>
              <a:ext uri="{FF2B5EF4-FFF2-40B4-BE49-F238E27FC236}">
                <a16:creationId xmlns:a16="http://schemas.microsoft.com/office/drawing/2014/main" id="{253E5351-D07B-46EB-849C-FE321896028B}"/>
              </a:ext>
            </a:extLst>
          </p:cNvPr>
          <p:cNvSpPr txBox="1"/>
          <p:nvPr/>
        </p:nvSpPr>
        <p:spPr>
          <a:xfrm>
            <a:off x="7601719" y="1113452"/>
            <a:ext cx="1092449" cy="184626"/>
          </a:xfrm>
          <a:prstGeom prst="rect">
            <a:avLst/>
          </a:prstGeom>
          <a:noFill/>
          <a:ln>
            <a:noFill/>
          </a:ln>
        </p:spPr>
        <p:txBody>
          <a:bodyPr spcFirstLastPara="1" wrap="square" lIns="34290" tIns="45700" rIns="91425" bIns="45700" anchor="ctr"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dirty="0">
                <a:ln>
                  <a:noFill/>
                </a:ln>
                <a:solidFill>
                  <a:srgbClr val="000000">
                    <a:lumMod val="75000"/>
                    <a:lumOff val="25000"/>
                  </a:srgbClr>
                </a:solidFill>
                <a:effectLst/>
                <a:uLnTx/>
                <a:uFillTx/>
                <a:latin typeface="Arial"/>
                <a:cs typeface="Arial"/>
                <a:sym typeface="Montserrat"/>
              </a:rPr>
              <a:t>NATURAL/ORGANIC</a:t>
            </a:r>
          </a:p>
        </p:txBody>
      </p:sp>
      <p:sp>
        <p:nvSpPr>
          <p:cNvPr id="43" name="Oval 42">
            <a:extLst>
              <a:ext uri="{FF2B5EF4-FFF2-40B4-BE49-F238E27FC236}">
                <a16:creationId xmlns:a16="http://schemas.microsoft.com/office/drawing/2014/main" id="{C236DA0C-FB45-4E2D-9048-2835524FDA0A}"/>
              </a:ext>
            </a:extLst>
          </p:cNvPr>
          <p:cNvSpPr>
            <a:spLocks noChangeAspect="1"/>
          </p:cNvSpPr>
          <p:nvPr/>
        </p:nvSpPr>
        <p:spPr>
          <a:xfrm>
            <a:off x="7451324" y="1005712"/>
            <a:ext cx="91440" cy="91440"/>
          </a:xfrm>
          <a:prstGeom prst="ellipse">
            <a:avLst/>
          </a:prstGeom>
          <a:solidFill>
            <a:schemeClr val="bg1">
              <a:lumMod val="75000"/>
              <a:alpha val="7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Google Shape;716;p218">
            <a:extLst>
              <a:ext uri="{FF2B5EF4-FFF2-40B4-BE49-F238E27FC236}">
                <a16:creationId xmlns:a16="http://schemas.microsoft.com/office/drawing/2014/main" id="{D6DCC1AF-CAA5-4AD0-848E-7E650DEA11FE}"/>
              </a:ext>
            </a:extLst>
          </p:cNvPr>
          <p:cNvSpPr txBox="1"/>
          <p:nvPr/>
        </p:nvSpPr>
        <p:spPr>
          <a:xfrm>
            <a:off x="7601719" y="960065"/>
            <a:ext cx="1092449" cy="184626"/>
          </a:xfrm>
          <a:prstGeom prst="rect">
            <a:avLst/>
          </a:prstGeom>
          <a:noFill/>
          <a:ln>
            <a:noFill/>
          </a:ln>
        </p:spPr>
        <p:txBody>
          <a:bodyPr spcFirstLastPara="1" wrap="square" lIns="34290" tIns="45700" rIns="91425" bIns="45700" anchor="ctr"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lumMod val="75000"/>
                    <a:lumOff val="25000"/>
                  </a:srgbClr>
                </a:solidFill>
                <a:effectLst/>
                <a:uLnTx/>
                <a:uFillTx/>
                <a:latin typeface="Arial"/>
                <a:cs typeface="Arial"/>
                <a:sym typeface="Montserrat"/>
              </a:rPr>
              <a:t>FOOD AS MEDICINE</a:t>
            </a:r>
          </a:p>
        </p:txBody>
      </p:sp>
      <p:sp>
        <p:nvSpPr>
          <p:cNvPr id="45" name="Google Shape;716;p218">
            <a:extLst>
              <a:ext uri="{FF2B5EF4-FFF2-40B4-BE49-F238E27FC236}">
                <a16:creationId xmlns:a16="http://schemas.microsoft.com/office/drawing/2014/main" id="{8B1D07F9-88DB-45D7-A33C-D9094DA6B50F}"/>
              </a:ext>
            </a:extLst>
          </p:cNvPr>
          <p:cNvSpPr txBox="1"/>
          <p:nvPr/>
        </p:nvSpPr>
        <p:spPr>
          <a:xfrm>
            <a:off x="7388942" y="745956"/>
            <a:ext cx="1223178" cy="215403"/>
          </a:xfrm>
          <a:prstGeom prst="rect">
            <a:avLst/>
          </a:prstGeom>
          <a:noFill/>
          <a:ln>
            <a:noFill/>
          </a:ln>
        </p:spPr>
        <p:txBody>
          <a:bodyPr spcFirstLastPara="1" wrap="square" lIns="34290" tIns="45700" rIns="91425" bIns="45700" anchor="ctr"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333333">
                    <a:lumMod val="40000"/>
                    <a:lumOff val="60000"/>
                  </a:srgbClr>
                </a:solidFill>
                <a:effectLst/>
                <a:uLnTx/>
                <a:uFillTx/>
                <a:latin typeface="Arial"/>
                <a:cs typeface="Arial"/>
                <a:sym typeface="Montserrat"/>
              </a:rPr>
              <a:t>Legend</a:t>
            </a:r>
          </a:p>
        </p:txBody>
      </p:sp>
      <p:sp>
        <p:nvSpPr>
          <p:cNvPr id="46" name="Rectangle 45">
            <a:extLst>
              <a:ext uri="{FF2B5EF4-FFF2-40B4-BE49-F238E27FC236}">
                <a16:creationId xmlns:a16="http://schemas.microsoft.com/office/drawing/2014/main" id="{D9380196-CD2A-4966-AC6E-D1F2D7DC3463}"/>
              </a:ext>
            </a:extLst>
          </p:cNvPr>
          <p:cNvSpPr/>
          <p:nvPr/>
        </p:nvSpPr>
        <p:spPr>
          <a:xfrm>
            <a:off x="7315200" y="764284"/>
            <a:ext cx="1378968" cy="1099414"/>
          </a:xfrm>
          <a:prstGeom prst="rect">
            <a:avLst/>
          </a:prstGeom>
          <a:noFill/>
          <a:ln w="952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7" name="Straight Connector 46">
            <a:extLst>
              <a:ext uri="{FF2B5EF4-FFF2-40B4-BE49-F238E27FC236}">
                <a16:creationId xmlns:a16="http://schemas.microsoft.com/office/drawing/2014/main" id="{2055FE4E-91D7-4BA1-BFFA-B88261659378}"/>
              </a:ext>
            </a:extLst>
          </p:cNvPr>
          <p:cNvCxnSpPr>
            <a:cxnSpLocks/>
          </p:cNvCxnSpPr>
          <p:nvPr/>
        </p:nvCxnSpPr>
        <p:spPr>
          <a:xfrm>
            <a:off x="7315200" y="946932"/>
            <a:ext cx="1378968" cy="0"/>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1012174-46F2-4FE0-AEBB-EB50CF827F16}"/>
              </a:ext>
            </a:extLst>
          </p:cNvPr>
          <p:cNvSpPr>
            <a:spLocks noChangeAspect="1"/>
          </p:cNvSpPr>
          <p:nvPr/>
        </p:nvSpPr>
        <p:spPr>
          <a:xfrm>
            <a:off x="7451324" y="1666374"/>
            <a:ext cx="91440" cy="91440"/>
          </a:xfrm>
          <a:prstGeom prst="ellipse">
            <a:avLst/>
          </a:prstGeom>
          <a:solidFill>
            <a:schemeClr val="accent2">
              <a:alpha val="7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Google Shape;716;p218">
            <a:extLst>
              <a:ext uri="{FF2B5EF4-FFF2-40B4-BE49-F238E27FC236}">
                <a16:creationId xmlns:a16="http://schemas.microsoft.com/office/drawing/2014/main" id="{CBD67AB5-B1BA-4B69-9314-6074A47094B4}"/>
              </a:ext>
            </a:extLst>
          </p:cNvPr>
          <p:cNvSpPr txBox="1"/>
          <p:nvPr/>
        </p:nvSpPr>
        <p:spPr>
          <a:xfrm>
            <a:off x="7600779" y="1573615"/>
            <a:ext cx="1093389" cy="276959"/>
          </a:xfrm>
          <a:prstGeom prst="rect">
            <a:avLst/>
          </a:prstGeom>
          <a:noFill/>
          <a:ln>
            <a:noFill/>
          </a:ln>
        </p:spPr>
        <p:txBody>
          <a:bodyPr spcFirstLastPara="1" wrap="square" lIns="34290" tIns="45700" rIns="91425" bIns="45700" anchor="ctr" anchorCtr="0">
            <a:spAutoFit/>
          </a:bodyPr>
          <a:lstStyle/>
          <a:p>
            <a:pPr marL="0" marR="0" lvl="0" indent="0" algn="l" defTabSz="685783" rtl="0" eaLnBrk="1" fontAlgn="auto" latinLnBrk="0" hangingPunct="1">
              <a:lnSpc>
                <a:spcPct val="100000"/>
              </a:lnSpc>
              <a:spcBef>
                <a:spcPts val="0"/>
              </a:spcBef>
              <a:spcAft>
                <a:spcPts val="0"/>
              </a:spcAft>
              <a:buClr>
                <a:srgbClr val="000000"/>
              </a:buClr>
              <a:buSzTx/>
              <a:buFont typeface="Arial"/>
              <a:buNone/>
              <a:tabLst/>
              <a:defRPr/>
            </a:pPr>
            <a:r>
              <a:rPr kumimoji="0" lang="en" sz="600" b="0" i="0" u="none" strike="noStrike" kern="0" cap="none" spc="0" normalizeH="0" baseline="0" noProof="0">
                <a:ln>
                  <a:noFill/>
                </a:ln>
                <a:solidFill>
                  <a:srgbClr val="000000">
                    <a:lumMod val="75000"/>
                    <a:lumOff val="25000"/>
                  </a:srgbClr>
                </a:solidFill>
                <a:effectLst/>
                <a:uLnTx/>
                <a:uFillTx/>
                <a:latin typeface="Arial"/>
                <a:cs typeface="Arial"/>
                <a:sym typeface="Montserrat"/>
              </a:rPr>
              <a:t>SUSTAINABILITY/SOCIAL RESPONSIBILITY</a:t>
            </a:r>
          </a:p>
        </p:txBody>
      </p:sp>
    </p:spTree>
    <p:extLst>
      <p:ext uri="{BB962C8B-B14F-4D97-AF65-F5344CB8AC3E}">
        <p14:creationId xmlns:p14="http://schemas.microsoft.com/office/powerpoint/2010/main" val="1628547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1+#ppt_w/2"/>
                                          </p:val>
                                        </p:tav>
                                        <p:tav tm="100000">
                                          <p:val>
                                            <p:strVal val="#ppt_x"/>
                                          </p:val>
                                        </p:tav>
                                      </p:tavLst>
                                    </p:anim>
                                    <p:anim calcmode="lin" valueType="num">
                                      <p:cBhvr additive="base">
                                        <p:cTn id="8" dur="100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000" fill="hold"/>
                                        <p:tgtEl>
                                          <p:spTgt spid="48"/>
                                        </p:tgtEl>
                                        <p:attrNameLst>
                                          <p:attrName>ppt_x</p:attrName>
                                        </p:attrNameLst>
                                      </p:cBhvr>
                                      <p:tavLst>
                                        <p:tav tm="0">
                                          <p:val>
                                            <p:strVal val="1+#ppt_w/2"/>
                                          </p:val>
                                        </p:tav>
                                        <p:tav tm="100000">
                                          <p:val>
                                            <p:strVal val="#ppt_x"/>
                                          </p:val>
                                        </p:tav>
                                      </p:tavLst>
                                    </p:anim>
                                    <p:anim calcmode="lin" valueType="num">
                                      <p:cBhvr additive="base">
                                        <p:cTn id="12"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45"/>
          <p:cNvSpPr txBox="1">
            <a:spLocks noGrp="1"/>
          </p:cNvSpPr>
          <p:nvPr>
            <p:ph type="title"/>
          </p:nvPr>
        </p:nvSpPr>
        <p:spPr>
          <a:prstGeom prst="rect">
            <a:avLst/>
          </a:prstGeom>
          <a:noFill/>
          <a:ln>
            <a:noFill/>
          </a:ln>
        </p:spPr>
        <p:txBody>
          <a:bodyPr spcFirstLastPara="1" vert="horz" wrap="square" lIns="0" tIns="91425" rIns="0" bIns="91425" rtlCol="0" anchor="t" anchorCtr="0">
            <a:noAutofit/>
          </a:bodyPr>
          <a:lstStyle/>
          <a:p>
            <a:r>
              <a:rPr lang="en" sz="1500">
                <a:latin typeface="Montserrat" pitchFamily="2" charset="77"/>
              </a:rPr>
              <a:t>Looking to t</a:t>
            </a:r>
            <a:r>
              <a:rPr lang="en-US" sz="1500">
                <a:latin typeface="Montserrat" pitchFamily="2" charset="77"/>
              </a:rPr>
              <a:t>he</a:t>
            </a:r>
            <a:r>
              <a:rPr lang="en" sz="1500">
                <a:latin typeface="Montserrat" pitchFamily="2" charset="77"/>
              </a:rPr>
              <a:t> future of wellness</a:t>
            </a:r>
            <a:endParaRPr sz="1500">
              <a:latin typeface="Montserrat" pitchFamily="2" charset="77"/>
            </a:endParaRPr>
          </a:p>
        </p:txBody>
      </p:sp>
      <p:sp>
        <p:nvSpPr>
          <p:cNvPr id="1013" name="Google Shape;1013;p45"/>
          <p:cNvSpPr txBox="1">
            <a:spLocks noGrp="1"/>
          </p:cNvSpPr>
          <p:nvPr>
            <p:ph type="subTitle" idx="2"/>
          </p:nvPr>
        </p:nvSpPr>
        <p:spPr>
          <a:prstGeom prst="rect">
            <a:avLst/>
          </a:prstGeom>
          <a:noFill/>
          <a:ln>
            <a:noFill/>
          </a:ln>
        </p:spPr>
        <p:txBody>
          <a:bodyPr spcFirstLastPara="1" vert="horz" wrap="square" lIns="0" tIns="91425" rIns="0" bIns="91425" rtlCol="0" anchor="b" anchorCtr="0">
            <a:noAutofit/>
          </a:bodyPr>
          <a:lstStyle/>
          <a:p>
            <a:r>
              <a:rPr lang="en-US">
                <a:solidFill>
                  <a:schemeClr val="bg1">
                    <a:lumMod val="75000"/>
                  </a:schemeClr>
                </a:solidFill>
                <a:latin typeface="Montserrat" pitchFamily="2" charset="77"/>
              </a:rPr>
              <a:t>Source: MotivBase, a NielsenIQ Connected Partner</a:t>
            </a:r>
          </a:p>
        </p:txBody>
      </p:sp>
      <p:sp>
        <p:nvSpPr>
          <p:cNvPr id="1014" name="Google Shape;1014;p45"/>
          <p:cNvSpPr txBox="1"/>
          <p:nvPr/>
        </p:nvSpPr>
        <p:spPr>
          <a:xfrm>
            <a:off x="366605" y="1160103"/>
            <a:ext cx="8434700" cy="300000"/>
          </a:xfrm>
          <a:prstGeom prst="rect">
            <a:avLst/>
          </a:prstGeom>
          <a:noFill/>
          <a:ln>
            <a:noFill/>
          </a:ln>
        </p:spPr>
        <p:txBody>
          <a:bodyPr spcFirstLastPara="1" wrap="square" lIns="0" tIns="45700" rIns="0" bIns="45700" anchor="t" anchorCtr="0">
            <a:noAutofit/>
          </a:bodyPr>
          <a:lstStyle/>
          <a:p>
            <a:pPr>
              <a:spcAft>
                <a:spcPts val="1200"/>
              </a:spcAft>
              <a:buClr>
                <a:srgbClr val="000000"/>
              </a:buClr>
              <a:buSzPts val="1300"/>
            </a:pPr>
            <a:r>
              <a:rPr lang="en" sz="1300" b="1">
                <a:solidFill>
                  <a:srgbClr val="1A1A1A"/>
                </a:solidFill>
                <a:latin typeface="Montserrat" pitchFamily="2" charset="77"/>
                <a:ea typeface="Montserrat"/>
                <a:cs typeface="Montserrat"/>
                <a:sym typeface="Montserrat"/>
              </a:rPr>
              <a:t>Micro-culture Maturity Curve</a:t>
            </a:r>
            <a:br>
              <a:rPr lang="en" sz="1400" b="1">
                <a:solidFill>
                  <a:srgbClr val="000000"/>
                </a:solidFill>
                <a:latin typeface="Montserrat" pitchFamily="2" charset="77"/>
                <a:ea typeface="Montserrat"/>
                <a:cs typeface="Montserrat"/>
                <a:sym typeface="Montserrat"/>
              </a:rPr>
            </a:br>
            <a:r>
              <a:rPr lang="en" sz="1000">
                <a:solidFill>
                  <a:srgbClr val="000000"/>
                </a:solidFill>
                <a:latin typeface="Montserrat" pitchFamily="2" charset="77"/>
                <a:ea typeface="Montserrat"/>
                <a:cs typeface="Montserrat"/>
                <a:sym typeface="Montserrat"/>
              </a:rPr>
              <a:t>Health &amp; Wellness in the context of “Altruism”</a:t>
            </a:r>
            <a:endParaRPr sz="1400">
              <a:solidFill>
                <a:srgbClr val="000000"/>
              </a:solidFill>
              <a:latin typeface="Montserrat" pitchFamily="2" charset="77"/>
              <a:sym typeface="Arial"/>
            </a:endParaRPr>
          </a:p>
        </p:txBody>
      </p:sp>
      <p:cxnSp>
        <p:nvCxnSpPr>
          <p:cNvPr id="1015" name="Google Shape;1015;p45"/>
          <p:cNvCxnSpPr/>
          <p:nvPr/>
        </p:nvCxnSpPr>
        <p:spPr>
          <a:xfrm>
            <a:off x="354650" y="1665260"/>
            <a:ext cx="8434800" cy="0"/>
          </a:xfrm>
          <a:prstGeom prst="straightConnector1">
            <a:avLst/>
          </a:prstGeom>
          <a:noFill/>
          <a:ln w="9525" cap="flat" cmpd="sng">
            <a:solidFill>
              <a:srgbClr val="333333"/>
            </a:solidFill>
            <a:prstDash val="solid"/>
            <a:round/>
            <a:headEnd type="none" w="sm" len="sm"/>
            <a:tailEnd type="none" w="sm" len="sm"/>
          </a:ln>
        </p:spPr>
      </p:cxnSp>
      <p:sp>
        <p:nvSpPr>
          <p:cNvPr id="1034" name="Google Shape;1034;p45"/>
          <p:cNvSpPr txBox="1"/>
          <p:nvPr/>
        </p:nvSpPr>
        <p:spPr>
          <a:xfrm>
            <a:off x="288756" y="2256683"/>
            <a:ext cx="819797" cy="230792"/>
          </a:xfrm>
          <a:prstGeom prst="rect">
            <a:avLst/>
          </a:prstGeom>
          <a:noFill/>
          <a:ln>
            <a:noFill/>
          </a:ln>
        </p:spPr>
        <p:txBody>
          <a:bodyPr spcFirstLastPara="1" wrap="square" lIns="91425" tIns="45700" rIns="91425" bIns="45700" anchor="t" anchorCtr="0">
            <a:spAutoFit/>
          </a:bodyPr>
          <a:lstStyle/>
          <a:p>
            <a:pPr>
              <a:buClr>
                <a:srgbClr val="000000"/>
              </a:buClr>
              <a:buSzPts val="900"/>
            </a:pPr>
            <a:r>
              <a:rPr lang="en" sz="900" b="1">
                <a:solidFill>
                  <a:srgbClr val="000000"/>
                </a:solidFill>
                <a:latin typeface="Montserrat" pitchFamily="2" charset="77"/>
                <a:ea typeface="Montserrat"/>
                <a:cs typeface="Montserrat"/>
                <a:sym typeface="Montserrat"/>
              </a:rPr>
              <a:t>43.3%</a:t>
            </a:r>
            <a:endParaRPr sz="1400">
              <a:solidFill>
                <a:srgbClr val="000000"/>
              </a:solidFill>
              <a:latin typeface="Montserrat" pitchFamily="2" charset="77"/>
              <a:sym typeface="Arial"/>
            </a:endParaRPr>
          </a:p>
        </p:txBody>
      </p:sp>
      <p:sp>
        <p:nvSpPr>
          <p:cNvPr id="1038" name="Google Shape;1038;p45"/>
          <p:cNvSpPr txBox="1"/>
          <p:nvPr/>
        </p:nvSpPr>
        <p:spPr>
          <a:xfrm>
            <a:off x="298976" y="2423532"/>
            <a:ext cx="514557" cy="184626"/>
          </a:xfrm>
          <a:prstGeom prst="rect">
            <a:avLst/>
          </a:prstGeom>
          <a:noFill/>
          <a:ln>
            <a:noFill/>
          </a:ln>
        </p:spPr>
        <p:txBody>
          <a:bodyPr spcFirstLastPara="1" wrap="square" lIns="91425" tIns="45700" rIns="91425" bIns="45700" anchor="t" anchorCtr="0">
            <a:spAutoFit/>
          </a:bodyPr>
          <a:lstStyle/>
          <a:p>
            <a:pPr>
              <a:buClr>
                <a:srgbClr val="000000"/>
              </a:buClr>
              <a:buSzPts val="600"/>
            </a:pPr>
            <a:r>
              <a:rPr lang="en" sz="600">
                <a:solidFill>
                  <a:srgbClr val="000000"/>
                </a:solidFill>
                <a:latin typeface="Montserrat" pitchFamily="2" charset="77"/>
                <a:ea typeface="Montserrat"/>
                <a:cs typeface="Montserrat"/>
                <a:sym typeface="Montserrat"/>
              </a:rPr>
              <a:t>current</a:t>
            </a:r>
            <a:endParaRPr sz="1400">
              <a:solidFill>
                <a:srgbClr val="000000"/>
              </a:solidFill>
              <a:latin typeface="Montserrat" pitchFamily="2" charset="77"/>
              <a:sym typeface="Arial"/>
            </a:endParaRPr>
          </a:p>
        </p:txBody>
      </p:sp>
      <p:grpSp>
        <p:nvGrpSpPr>
          <p:cNvPr id="3" name="Group 2">
            <a:extLst>
              <a:ext uri="{FF2B5EF4-FFF2-40B4-BE49-F238E27FC236}">
                <a16:creationId xmlns:a16="http://schemas.microsoft.com/office/drawing/2014/main" id="{198D767C-FF69-4166-8754-08A3954FB453}"/>
              </a:ext>
            </a:extLst>
          </p:cNvPr>
          <p:cNvGrpSpPr/>
          <p:nvPr/>
        </p:nvGrpSpPr>
        <p:grpSpPr>
          <a:xfrm>
            <a:off x="214147" y="2040302"/>
            <a:ext cx="4576676" cy="2123189"/>
            <a:chOff x="1661404" y="2827043"/>
            <a:chExt cx="4250863" cy="1625924"/>
          </a:xfrm>
        </p:grpSpPr>
        <p:pic>
          <p:nvPicPr>
            <p:cNvPr id="1018" name="Google Shape;1018;p45" descr="D:\NielsenIQ\1. Intelligence Unit\health and wellness\Presentation\chart 1.png"/>
            <p:cNvPicPr preferRelativeResize="0"/>
            <p:nvPr/>
          </p:nvPicPr>
          <p:blipFill rotWithShape="1">
            <a:blip r:embed="rId3">
              <a:alphaModFix/>
            </a:blip>
            <a:srcRect t="15027"/>
            <a:stretch/>
          </p:blipFill>
          <p:spPr>
            <a:xfrm>
              <a:off x="1661404" y="2827043"/>
              <a:ext cx="4250863" cy="1549576"/>
            </a:xfrm>
            <a:prstGeom prst="rect">
              <a:avLst/>
            </a:prstGeom>
            <a:noFill/>
            <a:ln>
              <a:noFill/>
            </a:ln>
          </p:spPr>
        </p:pic>
        <p:cxnSp>
          <p:nvCxnSpPr>
            <p:cNvPr id="1020" name="Google Shape;1020;p45"/>
            <p:cNvCxnSpPr/>
            <p:nvPr/>
          </p:nvCxnSpPr>
          <p:spPr>
            <a:xfrm>
              <a:off x="2668669" y="3932419"/>
              <a:ext cx="0" cy="242939"/>
            </a:xfrm>
            <a:prstGeom prst="straightConnector1">
              <a:avLst/>
            </a:prstGeom>
            <a:noFill/>
            <a:ln w="9525" cap="flat" cmpd="sng">
              <a:solidFill>
                <a:schemeClr val="accent5"/>
              </a:solidFill>
              <a:prstDash val="solid"/>
              <a:round/>
              <a:headEnd type="none" w="sm" len="sm"/>
              <a:tailEnd type="none" w="sm" len="sm"/>
            </a:ln>
          </p:spPr>
        </p:cxnSp>
        <p:cxnSp>
          <p:nvCxnSpPr>
            <p:cNvPr id="1021" name="Google Shape;1021;p45"/>
            <p:cNvCxnSpPr/>
            <p:nvPr/>
          </p:nvCxnSpPr>
          <p:spPr>
            <a:xfrm>
              <a:off x="3706888" y="3521736"/>
              <a:ext cx="0" cy="659406"/>
            </a:xfrm>
            <a:prstGeom prst="straightConnector1">
              <a:avLst/>
            </a:prstGeom>
            <a:noFill/>
            <a:ln w="9525" cap="flat" cmpd="sng">
              <a:solidFill>
                <a:schemeClr val="accent5"/>
              </a:solidFill>
              <a:prstDash val="solid"/>
              <a:round/>
              <a:headEnd type="none" w="sm" len="sm"/>
              <a:tailEnd type="none" w="sm" len="sm"/>
            </a:ln>
          </p:spPr>
        </p:cxnSp>
        <p:cxnSp>
          <p:nvCxnSpPr>
            <p:cNvPr id="1022" name="Google Shape;1022;p45"/>
            <p:cNvCxnSpPr>
              <a:cxnSpLocks/>
            </p:cNvCxnSpPr>
            <p:nvPr/>
          </p:nvCxnSpPr>
          <p:spPr>
            <a:xfrm>
              <a:off x="4755757" y="3575474"/>
              <a:ext cx="0" cy="599883"/>
            </a:xfrm>
            <a:prstGeom prst="straightConnector1">
              <a:avLst/>
            </a:prstGeom>
            <a:noFill/>
            <a:ln w="9525" cap="flat" cmpd="sng">
              <a:solidFill>
                <a:schemeClr val="accent5"/>
              </a:solidFill>
              <a:prstDash val="solid"/>
              <a:round/>
              <a:headEnd type="none" w="sm" len="sm"/>
              <a:tailEnd type="none" w="sm" len="sm"/>
            </a:ln>
          </p:spPr>
        </p:cxnSp>
        <p:cxnSp>
          <p:nvCxnSpPr>
            <p:cNvPr id="1026" name="Google Shape;1026;p45"/>
            <p:cNvCxnSpPr/>
            <p:nvPr/>
          </p:nvCxnSpPr>
          <p:spPr>
            <a:xfrm>
              <a:off x="4676890" y="3180465"/>
              <a:ext cx="0" cy="915930"/>
            </a:xfrm>
            <a:prstGeom prst="straightConnector1">
              <a:avLst/>
            </a:prstGeom>
            <a:noFill/>
            <a:ln w="9525" cap="flat" cmpd="sng">
              <a:solidFill>
                <a:schemeClr val="dk1"/>
              </a:solidFill>
              <a:prstDash val="dash"/>
              <a:round/>
              <a:headEnd type="none" w="sm" len="sm"/>
              <a:tailEnd type="none" w="sm" len="sm"/>
            </a:ln>
          </p:spPr>
        </p:cxnSp>
        <p:sp>
          <p:nvSpPr>
            <p:cNvPr id="1028" name="Google Shape;1028;p45"/>
            <p:cNvSpPr/>
            <p:nvPr/>
          </p:nvSpPr>
          <p:spPr>
            <a:xfrm>
              <a:off x="4611238" y="3084158"/>
              <a:ext cx="131304" cy="96307"/>
            </a:xfrm>
            <a:prstGeom prst="ellipse">
              <a:avLst/>
            </a:prstGeom>
            <a:solidFill>
              <a:schemeClr val="accent1"/>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Montserrat" pitchFamily="2" charset="77"/>
                <a:sym typeface="Arial"/>
              </a:endParaRPr>
            </a:p>
          </p:txBody>
        </p:sp>
        <p:sp>
          <p:nvSpPr>
            <p:cNvPr id="1030" name="Google Shape;1030;p45"/>
            <p:cNvSpPr txBox="1"/>
            <p:nvPr/>
          </p:nvSpPr>
          <p:spPr>
            <a:xfrm>
              <a:off x="4668552" y="2846082"/>
              <a:ext cx="974102" cy="176739"/>
            </a:xfrm>
            <a:prstGeom prst="rect">
              <a:avLst/>
            </a:prstGeom>
            <a:noFill/>
            <a:ln>
              <a:noFill/>
            </a:ln>
          </p:spPr>
          <p:txBody>
            <a:bodyPr spcFirstLastPara="1" wrap="square" lIns="91425" tIns="45700" rIns="91425" bIns="45700" anchor="t" anchorCtr="0">
              <a:spAutoFit/>
            </a:bodyPr>
            <a:lstStyle/>
            <a:p>
              <a:pPr>
                <a:buClr>
                  <a:srgbClr val="000000"/>
                </a:buClr>
                <a:buSzPts val="900"/>
              </a:pPr>
              <a:r>
                <a:rPr lang="en" sz="900" b="1">
                  <a:solidFill>
                    <a:srgbClr val="000000"/>
                  </a:solidFill>
                  <a:latin typeface="Montserrat" pitchFamily="2" charset="77"/>
                  <a:ea typeface="Montserrat"/>
                  <a:cs typeface="Montserrat"/>
                  <a:sym typeface="Montserrat"/>
                </a:rPr>
                <a:t>53.5%</a:t>
              </a:r>
              <a:endParaRPr sz="1400">
                <a:solidFill>
                  <a:srgbClr val="000000"/>
                </a:solidFill>
                <a:latin typeface="Montserrat" pitchFamily="2" charset="77"/>
                <a:sym typeface="Arial"/>
              </a:endParaRPr>
            </a:p>
          </p:txBody>
        </p:sp>
        <p:sp>
          <p:nvSpPr>
            <p:cNvPr id="1032" name="Google Shape;1032;p45"/>
            <p:cNvSpPr txBox="1"/>
            <p:nvPr/>
          </p:nvSpPr>
          <p:spPr>
            <a:xfrm>
              <a:off x="4676890" y="3055435"/>
              <a:ext cx="748496" cy="141385"/>
            </a:xfrm>
            <a:prstGeom prst="rect">
              <a:avLst/>
            </a:prstGeom>
            <a:noFill/>
            <a:ln>
              <a:noFill/>
            </a:ln>
          </p:spPr>
          <p:txBody>
            <a:bodyPr spcFirstLastPara="1" wrap="square" lIns="91425" tIns="45700" rIns="91425" bIns="45700" anchor="t" anchorCtr="0">
              <a:spAutoFit/>
            </a:bodyPr>
            <a:lstStyle/>
            <a:p>
              <a:pPr>
                <a:buClr>
                  <a:srgbClr val="000000"/>
                </a:buClr>
                <a:buSzPts val="600"/>
              </a:pPr>
              <a:r>
                <a:rPr lang="en" sz="600">
                  <a:solidFill>
                    <a:srgbClr val="000000"/>
                  </a:solidFill>
                  <a:latin typeface="Montserrat" pitchFamily="2" charset="77"/>
                  <a:ea typeface="Montserrat"/>
                  <a:cs typeface="Montserrat"/>
                  <a:sym typeface="Montserrat"/>
                </a:rPr>
                <a:t>predicted</a:t>
              </a:r>
              <a:endParaRPr sz="1400">
                <a:solidFill>
                  <a:srgbClr val="000000"/>
                </a:solidFill>
                <a:latin typeface="Montserrat" pitchFamily="2" charset="77"/>
                <a:sym typeface="Arial"/>
              </a:endParaRPr>
            </a:p>
          </p:txBody>
        </p:sp>
        <p:sp>
          <p:nvSpPr>
            <p:cNvPr id="1040" name="Google Shape;1040;p45"/>
            <p:cNvSpPr txBox="1"/>
            <p:nvPr/>
          </p:nvSpPr>
          <p:spPr>
            <a:xfrm>
              <a:off x="1823416" y="4204828"/>
              <a:ext cx="560411" cy="235662"/>
            </a:xfrm>
            <a:prstGeom prst="rect">
              <a:avLst/>
            </a:prstGeom>
            <a:noFill/>
            <a:ln>
              <a:noFill/>
            </a:ln>
          </p:spPr>
          <p:txBody>
            <a:bodyPr spcFirstLastPara="1" wrap="square" lIns="91425" tIns="45700" rIns="91425" bIns="45700" anchor="t" anchorCtr="0">
              <a:spAutoFit/>
            </a:bodyPr>
            <a:lstStyle/>
            <a:p>
              <a:pPr>
                <a:buClr>
                  <a:srgbClr val="000000"/>
                </a:buClr>
                <a:buSzPts val="700"/>
              </a:pPr>
              <a:r>
                <a:rPr lang="en" sz="700">
                  <a:solidFill>
                    <a:srgbClr val="000000"/>
                  </a:solidFill>
                  <a:latin typeface="Montserrat" pitchFamily="2" charset="77"/>
                  <a:ea typeface="Montserrat"/>
                  <a:cs typeface="Montserrat"/>
                  <a:sym typeface="Montserrat"/>
                </a:rPr>
                <a:t>New</a:t>
              </a:r>
              <a:endParaRPr sz="1400">
                <a:solidFill>
                  <a:srgbClr val="000000"/>
                </a:solidFill>
                <a:latin typeface="Montserrat" pitchFamily="2" charset="77"/>
                <a:sym typeface="Arial"/>
              </a:endParaRPr>
            </a:p>
            <a:p>
              <a:pPr>
                <a:buClr>
                  <a:srgbClr val="000000"/>
                </a:buClr>
                <a:buSzPts val="700"/>
              </a:pPr>
              <a:r>
                <a:rPr lang="en" sz="700">
                  <a:solidFill>
                    <a:srgbClr val="000000"/>
                  </a:solidFill>
                  <a:latin typeface="Montserrat" pitchFamily="2" charset="77"/>
                  <a:ea typeface="Montserrat"/>
                  <a:cs typeface="Montserrat"/>
                  <a:sym typeface="Montserrat"/>
                </a:rPr>
                <a:t>ideas</a:t>
              </a:r>
              <a:endParaRPr sz="1400">
                <a:solidFill>
                  <a:srgbClr val="000000"/>
                </a:solidFill>
                <a:latin typeface="Montserrat" pitchFamily="2" charset="77"/>
                <a:sym typeface="Arial"/>
              </a:endParaRPr>
            </a:p>
          </p:txBody>
        </p:sp>
        <p:sp>
          <p:nvSpPr>
            <p:cNvPr id="1041" name="Google Shape;1041;p45"/>
            <p:cNvSpPr txBox="1"/>
            <p:nvPr/>
          </p:nvSpPr>
          <p:spPr>
            <a:xfrm>
              <a:off x="2565207" y="4217305"/>
              <a:ext cx="878873" cy="235662"/>
            </a:xfrm>
            <a:prstGeom prst="rect">
              <a:avLst/>
            </a:prstGeom>
            <a:noFill/>
            <a:ln>
              <a:noFill/>
            </a:ln>
          </p:spPr>
          <p:txBody>
            <a:bodyPr spcFirstLastPara="1" wrap="square" lIns="91425" tIns="45700" rIns="91425" bIns="45700" anchor="t" anchorCtr="0">
              <a:spAutoFit/>
            </a:bodyPr>
            <a:lstStyle/>
            <a:p>
              <a:pPr>
                <a:buClr>
                  <a:srgbClr val="000000"/>
                </a:buClr>
                <a:buSzPts val="700"/>
              </a:pPr>
              <a:r>
                <a:rPr lang="en" sz="700">
                  <a:solidFill>
                    <a:srgbClr val="000000"/>
                  </a:solidFill>
                  <a:latin typeface="Montserrat" pitchFamily="2" charset="77"/>
                  <a:ea typeface="Montserrat"/>
                  <a:cs typeface="Montserrat"/>
                  <a:sym typeface="Montserrat"/>
                </a:rPr>
                <a:t>Early</a:t>
              </a:r>
              <a:endParaRPr sz="1400">
                <a:solidFill>
                  <a:srgbClr val="000000"/>
                </a:solidFill>
                <a:latin typeface="Montserrat" pitchFamily="2" charset="77"/>
                <a:sym typeface="Arial"/>
              </a:endParaRPr>
            </a:p>
            <a:p>
              <a:pPr>
                <a:buClr>
                  <a:srgbClr val="000000"/>
                </a:buClr>
                <a:buSzPts val="700"/>
              </a:pPr>
              <a:r>
                <a:rPr lang="en" sz="700">
                  <a:solidFill>
                    <a:srgbClr val="000000"/>
                  </a:solidFill>
                  <a:latin typeface="Montserrat" pitchFamily="2" charset="77"/>
                  <a:ea typeface="Montserrat"/>
                  <a:cs typeface="Montserrat"/>
                  <a:sym typeface="Montserrat"/>
                </a:rPr>
                <a:t>consensus</a:t>
              </a:r>
              <a:endParaRPr sz="1400">
                <a:solidFill>
                  <a:srgbClr val="000000"/>
                </a:solidFill>
                <a:latin typeface="Montserrat" pitchFamily="2" charset="77"/>
                <a:sym typeface="Arial"/>
              </a:endParaRPr>
            </a:p>
          </p:txBody>
        </p:sp>
        <p:sp>
          <p:nvSpPr>
            <p:cNvPr id="1042" name="Google Shape;1042;p45"/>
            <p:cNvSpPr txBox="1"/>
            <p:nvPr/>
          </p:nvSpPr>
          <p:spPr>
            <a:xfrm>
              <a:off x="3648293" y="4217305"/>
              <a:ext cx="996427" cy="235662"/>
            </a:xfrm>
            <a:prstGeom prst="rect">
              <a:avLst/>
            </a:prstGeom>
            <a:noFill/>
            <a:ln>
              <a:noFill/>
            </a:ln>
          </p:spPr>
          <p:txBody>
            <a:bodyPr spcFirstLastPara="1" wrap="square" lIns="91425" tIns="45700" rIns="91425" bIns="45700" anchor="t" anchorCtr="0">
              <a:spAutoFit/>
            </a:bodyPr>
            <a:lstStyle/>
            <a:p>
              <a:pPr>
                <a:buClr>
                  <a:srgbClr val="000000"/>
                </a:buClr>
                <a:buSzPts val="700"/>
              </a:pPr>
              <a:r>
                <a:rPr lang="en" sz="700" b="1">
                  <a:solidFill>
                    <a:srgbClr val="000000"/>
                  </a:solidFill>
                  <a:latin typeface="Montserrat" pitchFamily="2" charset="77"/>
                  <a:ea typeface="Montserrat"/>
                  <a:cs typeface="Montserrat"/>
                  <a:sym typeface="Montserrat"/>
                </a:rPr>
                <a:t>Mainstream</a:t>
              </a:r>
              <a:endParaRPr sz="1400">
                <a:solidFill>
                  <a:srgbClr val="000000"/>
                </a:solidFill>
                <a:latin typeface="Montserrat" pitchFamily="2" charset="77"/>
                <a:sym typeface="Arial"/>
              </a:endParaRPr>
            </a:p>
            <a:p>
              <a:pPr>
                <a:buClr>
                  <a:srgbClr val="000000"/>
                </a:buClr>
                <a:buSzPts val="700"/>
              </a:pPr>
              <a:r>
                <a:rPr lang="en" sz="700" b="1">
                  <a:solidFill>
                    <a:srgbClr val="000000"/>
                  </a:solidFill>
                  <a:latin typeface="Montserrat" pitchFamily="2" charset="77"/>
                  <a:ea typeface="Montserrat"/>
                  <a:cs typeface="Montserrat"/>
                  <a:sym typeface="Montserrat"/>
                </a:rPr>
                <a:t>acceptance</a:t>
              </a:r>
              <a:endParaRPr sz="1400">
                <a:solidFill>
                  <a:srgbClr val="000000"/>
                </a:solidFill>
                <a:latin typeface="Montserrat" pitchFamily="2" charset="77"/>
                <a:sym typeface="Arial"/>
              </a:endParaRPr>
            </a:p>
          </p:txBody>
        </p:sp>
        <p:sp>
          <p:nvSpPr>
            <p:cNvPr id="1043" name="Google Shape;1043;p45"/>
            <p:cNvSpPr txBox="1"/>
            <p:nvPr/>
          </p:nvSpPr>
          <p:spPr>
            <a:xfrm>
              <a:off x="4691588" y="4211026"/>
              <a:ext cx="940855" cy="235662"/>
            </a:xfrm>
            <a:prstGeom prst="rect">
              <a:avLst/>
            </a:prstGeom>
            <a:noFill/>
            <a:ln>
              <a:noFill/>
            </a:ln>
          </p:spPr>
          <p:txBody>
            <a:bodyPr spcFirstLastPara="1" wrap="square" lIns="91425" tIns="45700" rIns="91425" bIns="45700" anchor="t" anchorCtr="0">
              <a:spAutoFit/>
            </a:bodyPr>
            <a:lstStyle/>
            <a:p>
              <a:pPr>
                <a:buClr>
                  <a:srgbClr val="000000"/>
                </a:buClr>
                <a:buSzPts val="700"/>
              </a:pPr>
              <a:r>
                <a:rPr lang="en" sz="700">
                  <a:solidFill>
                    <a:srgbClr val="000000"/>
                  </a:solidFill>
                  <a:latin typeface="Montserrat" pitchFamily="2" charset="77"/>
                  <a:ea typeface="Montserrat"/>
                  <a:cs typeface="Montserrat"/>
                  <a:sym typeface="Montserrat"/>
                </a:rPr>
                <a:t>Established</a:t>
              </a:r>
              <a:endParaRPr sz="1400">
                <a:solidFill>
                  <a:srgbClr val="000000"/>
                </a:solidFill>
                <a:latin typeface="Montserrat" pitchFamily="2" charset="77"/>
                <a:sym typeface="Arial"/>
              </a:endParaRPr>
            </a:p>
            <a:p>
              <a:pPr>
                <a:buClr>
                  <a:srgbClr val="000000"/>
                </a:buClr>
                <a:buSzPts val="700"/>
              </a:pPr>
              <a:r>
                <a:rPr lang="en" sz="700">
                  <a:solidFill>
                    <a:srgbClr val="000000"/>
                  </a:solidFill>
                  <a:latin typeface="Montserrat" pitchFamily="2" charset="77"/>
                  <a:ea typeface="Montserrat"/>
                  <a:cs typeface="Montserrat"/>
                  <a:sym typeface="Montserrat"/>
                </a:rPr>
                <a:t>ideas</a:t>
              </a:r>
              <a:endParaRPr sz="1400">
                <a:solidFill>
                  <a:srgbClr val="000000"/>
                </a:solidFill>
                <a:latin typeface="Montserrat" pitchFamily="2" charset="77"/>
                <a:sym typeface="Arial"/>
              </a:endParaRPr>
            </a:p>
          </p:txBody>
        </p:sp>
      </p:grpSp>
      <p:graphicFrame>
        <p:nvGraphicFramePr>
          <p:cNvPr id="39" name="Google Shape;1016;p45">
            <a:extLst>
              <a:ext uri="{FF2B5EF4-FFF2-40B4-BE49-F238E27FC236}">
                <a16:creationId xmlns:a16="http://schemas.microsoft.com/office/drawing/2014/main" id="{99D1BAE7-62CA-4E6A-8F21-1EDBD75C856E}"/>
              </a:ext>
            </a:extLst>
          </p:cNvPr>
          <p:cNvGraphicFramePr/>
          <p:nvPr/>
        </p:nvGraphicFramePr>
        <p:xfrm>
          <a:off x="4874569" y="1913666"/>
          <a:ext cx="3880857" cy="2479101"/>
        </p:xfrm>
        <a:graphic>
          <a:graphicData uri="http://schemas.openxmlformats.org/drawingml/2006/table">
            <a:tbl>
              <a:tblPr>
                <a:noFill/>
              </a:tblPr>
              <a:tblGrid>
                <a:gridCol w="1083947">
                  <a:extLst>
                    <a:ext uri="{9D8B030D-6E8A-4147-A177-3AD203B41FA5}">
                      <a16:colId xmlns:a16="http://schemas.microsoft.com/office/drawing/2014/main" val="20000"/>
                    </a:ext>
                  </a:extLst>
                </a:gridCol>
                <a:gridCol w="1923490">
                  <a:extLst>
                    <a:ext uri="{9D8B030D-6E8A-4147-A177-3AD203B41FA5}">
                      <a16:colId xmlns:a16="http://schemas.microsoft.com/office/drawing/2014/main" val="20001"/>
                    </a:ext>
                  </a:extLst>
                </a:gridCol>
                <a:gridCol w="873420">
                  <a:extLst>
                    <a:ext uri="{9D8B030D-6E8A-4147-A177-3AD203B41FA5}">
                      <a16:colId xmlns:a16="http://schemas.microsoft.com/office/drawing/2014/main" val="20002"/>
                    </a:ext>
                  </a:extLst>
                </a:gridCol>
              </a:tblGrid>
              <a:tr h="228611">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solidFill>
                            <a:schemeClr val="lt1"/>
                          </a:solidFill>
                          <a:latin typeface="Montserrat"/>
                          <a:ea typeface="Montserrat"/>
                          <a:cs typeface="Montserrat"/>
                          <a:sym typeface="Montserrat"/>
                        </a:rPr>
                        <a:t>Microculture</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solidFill>
                            <a:schemeClr val="lt1"/>
                          </a:solidFill>
                          <a:latin typeface="Montserrat"/>
                          <a:ea typeface="Montserrat"/>
                          <a:cs typeface="Montserrat"/>
                          <a:sym typeface="Montserrat"/>
                        </a:rPr>
                        <a:t>Key Topics</a:t>
                      </a:r>
                      <a:endParaRPr lang="en-US"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solidFill>
                            <a:schemeClr val="lt1"/>
                          </a:solidFill>
                          <a:latin typeface="Montserrat"/>
                          <a:ea typeface="Montserrat"/>
                          <a:cs typeface="Montserrat"/>
                          <a:sym typeface="Montserrat"/>
                        </a:rPr>
                        <a:t>Maturity</a:t>
                      </a:r>
                      <a:endParaRPr lang="en-US"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Aging with dignity</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800" u="none" strike="noStrike" cap="none">
                          <a:latin typeface="Montserrat"/>
                          <a:ea typeface="Montserrat"/>
                          <a:cs typeface="Montserrat"/>
                          <a:sym typeface="Montserrat"/>
                        </a:rPr>
                        <a:t>Senior care, small acts of service, community care</a:t>
                      </a:r>
                      <a:endParaRPr lang="en-US"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latin typeface="Montserrat"/>
                          <a:ea typeface="Montserrat"/>
                          <a:cs typeface="Montserrat"/>
                          <a:sym typeface="Montserrat"/>
                        </a:rPr>
                        <a:t>50.6%</a:t>
                      </a:r>
                      <a:endParaRPr lang="en"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02930">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Mental health advocacy</a:t>
                      </a:r>
                      <a:endParaRPr lang="en-US"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800" u="none" strike="noStrike" cap="none">
                          <a:latin typeface="Montserrat"/>
                          <a:ea typeface="Montserrat"/>
                          <a:cs typeface="Montserrat"/>
                          <a:sym typeface="Montserrat"/>
                        </a:rPr>
                        <a:t>Mental wellbeing, de-stigmatizing, stressors</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latin typeface="Montserrat"/>
                          <a:ea typeface="Montserrat"/>
                          <a:cs typeface="Montserrat"/>
                          <a:sym typeface="Montserrat"/>
                        </a:rPr>
                        <a:t>44.4%</a:t>
                      </a:r>
                      <a:endParaRPr lang="en"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Social bonds</a:t>
                      </a:r>
                      <a:endParaRPr lang="en-US"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800" u="none" strike="noStrike" cap="none">
                          <a:latin typeface="Montserrat"/>
                          <a:ea typeface="Montserrat"/>
                          <a:cs typeface="Montserrat"/>
                          <a:sym typeface="Montserrat"/>
                        </a:rPr>
                        <a:t>Social health, interaction for health benefits</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latin typeface="Montserrat"/>
                          <a:ea typeface="Montserrat"/>
                          <a:cs typeface="Montserrat"/>
                          <a:sym typeface="Montserrat"/>
                        </a:rPr>
                        <a:t>41.2%</a:t>
                      </a:r>
                      <a:endParaRPr lang="en"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02930">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Healthy eating for all</a:t>
                      </a:r>
                      <a:endParaRPr lang="en-US"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800" u="none" strike="noStrike" cap="none">
                          <a:latin typeface="Montserrat"/>
                          <a:ea typeface="Montserrat"/>
                          <a:cs typeface="Montserrat"/>
                          <a:sym typeface="Montserrat"/>
                        </a:rPr>
                        <a:t>Nutritional diet, better eating for health of community</a:t>
                      </a:r>
                      <a:endParaRPr lang="en-US"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latin typeface="Montserrat"/>
                          <a:ea typeface="Montserrat"/>
                          <a:cs typeface="Montserrat"/>
                          <a:sym typeface="Montserrat"/>
                        </a:rPr>
                        <a:t>37.0%</a:t>
                      </a:r>
                      <a:endParaRPr lang="en"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02930">
                <a:tc>
                  <a:txBody>
                    <a:bodyPr/>
                    <a:lstStyle/>
                    <a:p>
                      <a:pPr marL="0" marR="0" lvl="0" indent="0" algn="l" rtl="0">
                        <a:lnSpc>
                          <a:spcPct val="100000"/>
                        </a:lnSpc>
                        <a:spcBef>
                          <a:spcPts val="0"/>
                        </a:spcBef>
                        <a:spcAft>
                          <a:spcPts val="0"/>
                        </a:spcAft>
                        <a:buClr>
                          <a:srgbClr val="000000"/>
                        </a:buClr>
                        <a:buSzPts val="900"/>
                        <a:buFont typeface="Arial"/>
                        <a:buNone/>
                      </a:pPr>
                      <a:r>
                        <a:rPr lang="en-NZ" sz="900" b="1" u="none" strike="noStrike" cap="none">
                          <a:latin typeface="Montserrat"/>
                          <a:ea typeface="Montserrat"/>
                          <a:cs typeface="Montserrat"/>
                          <a:sym typeface="Montserrat"/>
                        </a:rPr>
                        <a:t>Sustainable wellness</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800" u="none" strike="noStrike" cap="none">
                          <a:latin typeface="Montserrat"/>
                          <a:ea typeface="Montserrat"/>
                          <a:cs typeface="Montserrat"/>
                          <a:sym typeface="Montserrat"/>
                        </a:rPr>
                        <a:t>Sustainable lifestyle, support environment and own sense of wellness</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latin typeface="Montserrat"/>
                          <a:ea typeface="Montserrat"/>
                          <a:cs typeface="Montserrat"/>
                          <a:sym typeface="Montserrat"/>
                        </a:rPr>
                        <a:t>33.9%</a:t>
                      </a:r>
                      <a:endParaRPr lang="en"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pic>
        <p:nvPicPr>
          <p:cNvPr id="43" name="Picture 42">
            <a:extLst>
              <a:ext uri="{FF2B5EF4-FFF2-40B4-BE49-F238E27FC236}">
                <a16:creationId xmlns:a16="http://schemas.microsoft.com/office/drawing/2014/main" id="{30E853DD-9023-4CEB-A1DB-9FC983A3E3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5" b="94783" l="10649" r="89061">
                        <a14:foregroundMark x1="12682" y1="8406" x2="33204" y2="15942"/>
                        <a14:foregroundMark x1="33204" y1="15942" x2="75895" y2="11014"/>
                        <a14:foregroundMark x1="14908" y1="7246" x2="10745" y2="580"/>
                        <a14:foregroundMark x1="81801" y1="13478" x2="89061" y2="145"/>
                        <a14:foregroundMark x1="48209" y1="94783" x2="48790" y2="87681"/>
                      </a14:backgroundRemoval>
                    </a14:imgEffect>
                  </a14:imgLayer>
                </a14:imgProps>
              </a:ext>
            </a:extLst>
          </a:blip>
          <a:srcRect l="5076" r="6569"/>
          <a:stretch/>
        </p:blipFill>
        <p:spPr>
          <a:xfrm>
            <a:off x="7132467" y="90157"/>
            <a:ext cx="1979989" cy="1496908"/>
          </a:xfrm>
          <a:prstGeom prst="rect">
            <a:avLst/>
          </a:prstGeom>
        </p:spPr>
      </p:pic>
    </p:spTree>
    <p:extLst>
      <p:ext uri="{BB962C8B-B14F-4D97-AF65-F5344CB8AC3E}">
        <p14:creationId xmlns:p14="http://schemas.microsoft.com/office/powerpoint/2010/main" val="13699232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a:extLst>
              <a:ext uri="{FF2B5EF4-FFF2-40B4-BE49-F238E27FC236}">
                <a16:creationId xmlns:a16="http://schemas.microsoft.com/office/drawing/2014/main" id="{76516313-9C80-4D1C-86FB-DEE1B02E3268}"/>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752608EF-0241-491C-8AA1-E5CE98F70484}"/>
              </a:ext>
            </a:extLst>
          </p:cNvPr>
          <p:cNvSpPr>
            <a:spLocks noGrp="1"/>
          </p:cNvSpPr>
          <p:nvPr>
            <p:ph type="title" idx="4294967295"/>
          </p:nvPr>
        </p:nvSpPr>
        <p:spPr>
          <a:xfrm>
            <a:off x="416379" y="442566"/>
            <a:ext cx="8019596" cy="393700"/>
          </a:xfrm>
        </p:spPr>
        <p:txBody>
          <a:bodyPr anchor="ctr"/>
          <a:lstStyle/>
          <a:p>
            <a:r>
              <a:rPr lang="en-US"/>
              <a:t>Meet today's speakers </a:t>
            </a:r>
          </a:p>
        </p:txBody>
      </p:sp>
      <p:sp>
        <p:nvSpPr>
          <p:cNvPr id="4" name="TextBox 3">
            <a:extLst>
              <a:ext uri="{FF2B5EF4-FFF2-40B4-BE49-F238E27FC236}">
                <a16:creationId xmlns:a16="http://schemas.microsoft.com/office/drawing/2014/main" id="{0F7BFB44-7A26-84C9-E6B4-D03A387F2431}"/>
              </a:ext>
            </a:extLst>
          </p:cNvPr>
          <p:cNvSpPr txBox="1"/>
          <p:nvPr/>
        </p:nvSpPr>
        <p:spPr>
          <a:xfrm>
            <a:off x="354650" y="3164788"/>
            <a:ext cx="1378775" cy="477054"/>
          </a:xfrm>
          <a:prstGeom prst="rect">
            <a:avLst/>
          </a:prstGeom>
          <a:noFill/>
        </p:spPr>
        <p:txBody>
          <a:bodyPr rot="0" spcFirstLastPara="0" vert="horz" wrap="square" lIns="0" tIns="45720" rIns="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b="1">
                <a:latin typeface="Arial" panose="020B0604020202020204" pitchFamily="34" charset="0"/>
                <a:cs typeface="Arial" panose="020B0604020202020204" pitchFamily="34" charset="0"/>
              </a:rPr>
              <a:t>Sherry Frey</a:t>
            </a:r>
            <a:endParaRPr lang="en-US" sz="1200">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VP, Total Wellness</a:t>
            </a:r>
          </a:p>
          <a:p>
            <a:r>
              <a:rPr lang="en-US" sz="800" i="1">
                <a:latin typeface="Arial" panose="020B0604020202020204" pitchFamily="34" charset="0"/>
                <a:cs typeface="Arial" panose="020B0604020202020204" pitchFamily="34" charset="0"/>
              </a:rPr>
              <a:t>NielsenIQ</a:t>
            </a:r>
          </a:p>
        </p:txBody>
      </p:sp>
      <p:sp>
        <p:nvSpPr>
          <p:cNvPr id="5" name="TextBox 4">
            <a:extLst>
              <a:ext uri="{FF2B5EF4-FFF2-40B4-BE49-F238E27FC236}">
                <a16:creationId xmlns:a16="http://schemas.microsoft.com/office/drawing/2014/main" id="{1DC55C2C-095A-A9EB-173B-EF4D01E30531}"/>
              </a:ext>
            </a:extLst>
          </p:cNvPr>
          <p:cNvSpPr txBox="1"/>
          <p:nvPr/>
        </p:nvSpPr>
        <p:spPr>
          <a:xfrm>
            <a:off x="2046509" y="3164788"/>
            <a:ext cx="1521675" cy="477054"/>
          </a:xfrm>
          <a:prstGeom prst="rect">
            <a:avLst/>
          </a:prstGeom>
          <a:noFill/>
        </p:spPr>
        <p:txBody>
          <a:bodyPr rot="0" spcFirstLastPara="0" vert="horz" wrap="square" lIns="0" tIns="45720" rIns="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b="1">
                <a:latin typeface="Arial" panose="020B0604020202020204" pitchFamily="34" charset="0"/>
                <a:cs typeface="Arial" panose="020B0604020202020204" pitchFamily="34" charset="0"/>
              </a:rPr>
              <a:t>Spike Mendelsohn</a:t>
            </a:r>
          </a:p>
          <a:p>
            <a:r>
              <a:rPr lang="en-US" sz="800">
                <a:latin typeface="Arial" panose="020B0604020202020204" pitchFamily="34" charset="0"/>
                <a:cs typeface="Arial" panose="020B0604020202020204" pitchFamily="34" charset="0"/>
              </a:rPr>
              <a:t>Co-Founder and Executive Chef</a:t>
            </a:r>
            <a:endParaRPr lang="en-US" sz="1200">
              <a:latin typeface="Arial" panose="020B0604020202020204" pitchFamily="34" charset="0"/>
              <a:cs typeface="Arial" panose="020B0604020202020204" pitchFamily="34" charset="0"/>
            </a:endParaRPr>
          </a:p>
          <a:p>
            <a:r>
              <a:rPr lang="en-US" sz="800" i="1">
                <a:latin typeface="Arial" panose="020B0604020202020204" pitchFamily="34" charset="0"/>
                <a:cs typeface="Arial" panose="020B0604020202020204" pitchFamily="34" charset="0"/>
              </a:rPr>
              <a:t>Eat the Change/PLNT Burger</a:t>
            </a:r>
            <a:endParaRPr lang="en-US" sz="1200">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17F9CF06-6DC1-8E05-75B0-F027A2957D16}"/>
              </a:ext>
            </a:extLst>
          </p:cNvPr>
          <p:cNvSpPr txBox="1"/>
          <p:nvPr/>
        </p:nvSpPr>
        <p:spPr>
          <a:xfrm>
            <a:off x="3882744" y="3164788"/>
            <a:ext cx="1526908" cy="600164"/>
          </a:xfrm>
          <a:prstGeom prst="rect">
            <a:avLst/>
          </a:prstGeom>
          <a:noFill/>
        </p:spPr>
        <p:txBody>
          <a:bodyPr rot="0" spcFirstLastPara="0" vert="horz" wrap="square" lIns="0" tIns="45720" rIns="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b="1">
                <a:latin typeface="Arial" panose="020B0604020202020204" pitchFamily="34" charset="0"/>
                <a:cs typeface="Arial" panose="020B0604020202020204" pitchFamily="34" charset="0"/>
              </a:rPr>
              <a:t>Julia Collins</a:t>
            </a:r>
            <a:endParaRPr lang="en-US" sz="1200">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Founder</a:t>
            </a:r>
          </a:p>
          <a:p>
            <a:r>
              <a:rPr lang="en-US" sz="800" i="1">
                <a:latin typeface="Arial" panose="020B0604020202020204" pitchFamily="34" charset="0"/>
                <a:cs typeface="Arial" panose="020B0604020202020204" pitchFamily="34" charset="0"/>
              </a:rPr>
              <a:t>Moonshot Snacks and Planet FWD</a:t>
            </a:r>
          </a:p>
        </p:txBody>
      </p:sp>
      <p:pic>
        <p:nvPicPr>
          <p:cNvPr id="14" name="Picture 14">
            <a:extLst>
              <a:ext uri="{FF2B5EF4-FFF2-40B4-BE49-F238E27FC236}">
                <a16:creationId xmlns:a16="http://schemas.microsoft.com/office/drawing/2014/main" id="{AA83E5E4-9EE9-0A34-C8C5-3F24B6BE89CA}"/>
              </a:ext>
            </a:extLst>
          </p:cNvPr>
          <p:cNvPicPr>
            <a:picLocks noChangeAspect="1"/>
          </p:cNvPicPr>
          <p:nvPr/>
        </p:nvPicPr>
        <p:blipFill>
          <a:blip r:embed="rId2"/>
          <a:stretch>
            <a:fillRect/>
          </a:stretch>
        </p:blipFill>
        <p:spPr>
          <a:xfrm>
            <a:off x="354650" y="1533929"/>
            <a:ext cx="1378775" cy="1354465"/>
          </a:xfrm>
          <a:prstGeom prst="rect">
            <a:avLst/>
          </a:prstGeom>
        </p:spPr>
      </p:pic>
      <p:pic>
        <p:nvPicPr>
          <p:cNvPr id="15" name="Picture 15">
            <a:extLst>
              <a:ext uri="{FF2B5EF4-FFF2-40B4-BE49-F238E27FC236}">
                <a16:creationId xmlns:a16="http://schemas.microsoft.com/office/drawing/2014/main" id="{11356D36-4E2D-7DA8-8632-B0D7E054E961}"/>
              </a:ext>
            </a:extLst>
          </p:cNvPr>
          <p:cNvPicPr>
            <a:picLocks noChangeAspect="1"/>
          </p:cNvPicPr>
          <p:nvPr/>
        </p:nvPicPr>
        <p:blipFill rotWithShape="1">
          <a:blip r:embed="rId3"/>
          <a:srcRect l="15449" t="17108" r="24843" b="47223"/>
          <a:stretch/>
        </p:blipFill>
        <p:spPr>
          <a:xfrm>
            <a:off x="2046509" y="1534894"/>
            <a:ext cx="1521675" cy="1356640"/>
          </a:xfrm>
          <a:prstGeom prst="rect">
            <a:avLst/>
          </a:prstGeom>
        </p:spPr>
      </p:pic>
      <p:pic>
        <p:nvPicPr>
          <p:cNvPr id="16" name="Picture 16">
            <a:extLst>
              <a:ext uri="{FF2B5EF4-FFF2-40B4-BE49-F238E27FC236}">
                <a16:creationId xmlns:a16="http://schemas.microsoft.com/office/drawing/2014/main" id="{C8BDF1B0-CF66-1DBA-1180-DC1DD2FA714C}"/>
              </a:ext>
            </a:extLst>
          </p:cNvPr>
          <p:cNvPicPr>
            <a:picLocks noChangeAspect="1"/>
          </p:cNvPicPr>
          <p:nvPr/>
        </p:nvPicPr>
        <p:blipFill rotWithShape="1">
          <a:blip r:embed="rId4"/>
          <a:srcRect l="18203" r="19622" b="418"/>
          <a:stretch/>
        </p:blipFill>
        <p:spPr>
          <a:xfrm>
            <a:off x="3881268" y="1518302"/>
            <a:ext cx="1528384" cy="1385424"/>
          </a:xfrm>
          <a:prstGeom prst="rect">
            <a:avLst/>
          </a:prstGeom>
        </p:spPr>
      </p:pic>
      <p:sp>
        <p:nvSpPr>
          <p:cNvPr id="7" name="TextBox 5">
            <a:extLst>
              <a:ext uri="{FF2B5EF4-FFF2-40B4-BE49-F238E27FC236}">
                <a16:creationId xmlns:a16="http://schemas.microsoft.com/office/drawing/2014/main" id="{17FF1D37-186B-D72E-53F4-D8B61402E03D}"/>
              </a:ext>
            </a:extLst>
          </p:cNvPr>
          <p:cNvSpPr txBox="1"/>
          <p:nvPr/>
        </p:nvSpPr>
        <p:spPr>
          <a:xfrm>
            <a:off x="5722737" y="3164788"/>
            <a:ext cx="1526908" cy="477054"/>
          </a:xfrm>
          <a:prstGeom prst="rect">
            <a:avLst/>
          </a:prstGeom>
          <a:noFill/>
        </p:spPr>
        <p:txBody>
          <a:bodyPr rot="0" spcFirstLastPara="0" vert="horz" wrap="square" lIns="0" tIns="45720" rIns="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b="1">
                <a:latin typeface="Arial" panose="020B0604020202020204" pitchFamily="34" charset="0"/>
                <a:cs typeface="Arial" panose="020B0604020202020204" pitchFamily="34" charset="0"/>
              </a:rPr>
              <a:t>Sophie Rifkin</a:t>
            </a:r>
            <a:endParaRPr lang="en-US" sz="1200">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Senior Director of Sustainability</a:t>
            </a:r>
          </a:p>
          <a:p>
            <a:r>
              <a:rPr lang="en-US" sz="800" i="1">
                <a:latin typeface="Arial" panose="020B0604020202020204" pitchFamily="34" charset="0"/>
                <a:cs typeface="Arial" panose="020B0604020202020204" pitchFamily="34" charset="0"/>
              </a:rPr>
              <a:t>Banza</a:t>
            </a:r>
          </a:p>
        </p:txBody>
      </p:sp>
      <p:pic>
        <p:nvPicPr>
          <p:cNvPr id="12" name="Picture 12">
            <a:extLst>
              <a:ext uri="{FF2B5EF4-FFF2-40B4-BE49-F238E27FC236}">
                <a16:creationId xmlns:a16="http://schemas.microsoft.com/office/drawing/2014/main" id="{47C08109-EFAF-08B4-F69E-87707E14AC09}"/>
              </a:ext>
            </a:extLst>
          </p:cNvPr>
          <p:cNvPicPr>
            <a:picLocks noChangeAspect="1"/>
          </p:cNvPicPr>
          <p:nvPr/>
        </p:nvPicPr>
        <p:blipFill>
          <a:blip r:embed="rId5"/>
          <a:stretch>
            <a:fillRect/>
          </a:stretch>
        </p:blipFill>
        <p:spPr>
          <a:xfrm>
            <a:off x="7434078" y="1537153"/>
            <a:ext cx="1355272" cy="1354819"/>
          </a:xfrm>
          <a:prstGeom prst="rect">
            <a:avLst/>
          </a:prstGeom>
        </p:spPr>
      </p:pic>
      <p:sp>
        <p:nvSpPr>
          <p:cNvPr id="17" name="TextBox 5">
            <a:extLst>
              <a:ext uri="{FF2B5EF4-FFF2-40B4-BE49-F238E27FC236}">
                <a16:creationId xmlns:a16="http://schemas.microsoft.com/office/drawing/2014/main" id="{DFD374C8-03A0-3A19-0C47-35EE92EF02CC}"/>
              </a:ext>
            </a:extLst>
          </p:cNvPr>
          <p:cNvSpPr txBox="1"/>
          <p:nvPr/>
        </p:nvSpPr>
        <p:spPr>
          <a:xfrm>
            <a:off x="7434078" y="3164788"/>
            <a:ext cx="1356819" cy="600164"/>
          </a:xfrm>
          <a:prstGeom prst="rect">
            <a:avLst/>
          </a:prstGeom>
          <a:noFill/>
        </p:spPr>
        <p:txBody>
          <a:bodyPr rot="0" spcFirstLastPara="0" vert="horz" wrap="square" lIns="0" tIns="45720" rIns="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b="1">
                <a:latin typeface="Arial" panose="020B0604020202020204" pitchFamily="34" charset="0"/>
                <a:cs typeface="Arial" panose="020B0604020202020204" pitchFamily="34" charset="0"/>
              </a:rPr>
              <a:t>Steven Jamieson</a:t>
            </a:r>
            <a:endParaRPr lang="en-US" sz="1200">
              <a:latin typeface="Arial" panose="020B0604020202020204" pitchFamily="34" charset="0"/>
              <a:cs typeface="Arial" panose="020B0604020202020204" pitchFamily="34" charset="0"/>
            </a:endParaRPr>
          </a:p>
          <a:p>
            <a:r>
              <a:rPr lang="en-US" sz="800">
                <a:latin typeface="Arial" panose="020B0604020202020204" pitchFamily="34" charset="0"/>
                <a:cs typeface="Arial" panose="020B0604020202020204" pitchFamily="34" charset="0"/>
              </a:rPr>
              <a:t>Health and Body Care Merchandiser </a:t>
            </a:r>
          </a:p>
          <a:p>
            <a:r>
              <a:rPr lang="en-US" sz="800" i="1">
                <a:latin typeface="Arial" panose="020B0604020202020204" pitchFamily="34" charset="0"/>
                <a:cs typeface="Arial" panose="020B0604020202020204" pitchFamily="34" charset="0"/>
              </a:rPr>
              <a:t>PCC Community Markets</a:t>
            </a:r>
          </a:p>
        </p:txBody>
      </p:sp>
      <p:pic>
        <p:nvPicPr>
          <p:cNvPr id="3" name="Picture 2">
            <a:extLst>
              <a:ext uri="{FF2B5EF4-FFF2-40B4-BE49-F238E27FC236}">
                <a16:creationId xmlns:a16="http://schemas.microsoft.com/office/drawing/2014/main" id="{D61ECDFD-09DF-C82D-2DE4-FCE102E9D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5571" y="1518302"/>
            <a:ext cx="1385424" cy="1385424"/>
          </a:xfrm>
          <a:prstGeom prst="rect">
            <a:avLst/>
          </a:prstGeom>
        </p:spPr>
      </p:pic>
    </p:spTree>
    <p:extLst>
      <p:ext uri="{BB962C8B-B14F-4D97-AF65-F5344CB8AC3E}">
        <p14:creationId xmlns:p14="http://schemas.microsoft.com/office/powerpoint/2010/main" val="369581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E76DE-FA6D-45BA-AEFE-604B04EAE961}"/>
              </a:ext>
            </a:extLst>
          </p:cNvPr>
          <p:cNvPicPr>
            <a:picLocks noChangeAspect="1"/>
          </p:cNvPicPr>
          <p:nvPr/>
        </p:nvPicPr>
        <p:blipFill>
          <a:blip r:embed="rId4"/>
          <a:stretch>
            <a:fillRect/>
          </a:stretch>
        </p:blipFill>
        <p:spPr>
          <a:xfrm>
            <a:off x="4651752" y="460264"/>
            <a:ext cx="3893700" cy="4810188"/>
          </a:xfrm>
          <a:prstGeom prst="rect">
            <a:avLst/>
          </a:prstGeom>
        </p:spPr>
      </p:pic>
      <p:pic>
        <p:nvPicPr>
          <p:cNvPr id="11" name="Picture 10" descr="Text, logo&#10;&#10;Description automatically generated">
            <a:extLst>
              <a:ext uri="{FF2B5EF4-FFF2-40B4-BE49-F238E27FC236}">
                <a16:creationId xmlns:a16="http://schemas.microsoft.com/office/drawing/2014/main" id="{E06CE541-4AE3-4029-9C48-3B6729CE5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98" y="3967842"/>
            <a:ext cx="2403255" cy="1004229"/>
          </a:xfrm>
          <a:prstGeom prst="rect">
            <a:avLst/>
          </a:prstGeom>
        </p:spPr>
      </p:pic>
      <p:sp>
        <p:nvSpPr>
          <p:cNvPr id="5" name="Title 5">
            <a:extLst>
              <a:ext uri="{FF2B5EF4-FFF2-40B4-BE49-F238E27FC236}">
                <a16:creationId xmlns:a16="http://schemas.microsoft.com/office/drawing/2014/main" id="{3CA6F4BB-3BEA-4652-A927-E073B75EFDA5}"/>
              </a:ext>
            </a:extLst>
          </p:cNvPr>
          <p:cNvSpPr>
            <a:spLocks noGrp="1"/>
          </p:cNvSpPr>
          <p:nvPr>
            <p:ph type="ctrTitle"/>
          </p:nvPr>
        </p:nvSpPr>
        <p:spPr>
          <a:xfrm>
            <a:off x="354650" y="1596563"/>
            <a:ext cx="3893700" cy="1138800"/>
          </a:xfrm>
        </p:spPr>
        <p:txBody>
          <a:bodyPr/>
          <a:lstStyle/>
          <a:p>
            <a:r>
              <a:rPr lang="en-US" sz="2400" dirty="0"/>
              <a:t>Download today’s presentation.</a:t>
            </a:r>
            <a:br>
              <a:rPr lang="en-US" sz="2400" dirty="0"/>
            </a:br>
            <a:br>
              <a:rPr lang="en-US" sz="2400" dirty="0"/>
            </a:br>
            <a:r>
              <a:rPr lang="en-US" sz="2400" dirty="0"/>
              <a:t>Visit us at booth 1929</a:t>
            </a:r>
          </a:p>
        </p:txBody>
      </p:sp>
    </p:spTree>
    <p:extLst>
      <p:ext uri="{BB962C8B-B14F-4D97-AF65-F5344CB8AC3E}">
        <p14:creationId xmlns:p14="http://schemas.microsoft.com/office/powerpoint/2010/main" val="4216919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8"/>
          <p:cNvSpPr/>
          <p:nvPr/>
        </p:nvSpPr>
        <p:spPr>
          <a:xfrm flipH="1">
            <a:off x="1994917" y="3737448"/>
            <a:ext cx="1597862" cy="93202"/>
          </a:xfrm>
          <a:prstGeom prst="trapezoid">
            <a:avLst>
              <a:gd name="adj" fmla="val 67157"/>
            </a:avLst>
          </a:prstGeom>
          <a:solidFill>
            <a:srgbClr val="A5A5A5"/>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2" name="Google Shape;342;p8"/>
          <p:cNvSpPr/>
          <p:nvPr/>
        </p:nvSpPr>
        <p:spPr>
          <a:xfrm flipH="1">
            <a:off x="1642672" y="3211894"/>
            <a:ext cx="2308807" cy="87809"/>
          </a:xfrm>
          <a:prstGeom prst="trapezoid">
            <a:avLst>
              <a:gd name="adj" fmla="val 67157"/>
            </a:avLst>
          </a:prstGeom>
          <a:solidFill>
            <a:srgbClr val="7F7F7F"/>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3" name="Google Shape;343;p8"/>
          <p:cNvSpPr/>
          <p:nvPr/>
        </p:nvSpPr>
        <p:spPr>
          <a:xfrm flipH="1">
            <a:off x="1285094" y="2684169"/>
            <a:ext cx="3023965" cy="84602"/>
          </a:xfrm>
          <a:prstGeom prst="trapezoid">
            <a:avLst>
              <a:gd name="adj" fmla="val 67157"/>
            </a:avLst>
          </a:prstGeom>
          <a:solidFill>
            <a:srgbClr val="595959"/>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4" name="Google Shape;344;p8"/>
          <p:cNvSpPr/>
          <p:nvPr/>
        </p:nvSpPr>
        <p:spPr>
          <a:xfrm flipH="1">
            <a:off x="924913" y="2153223"/>
            <a:ext cx="3732522" cy="84600"/>
          </a:xfrm>
          <a:prstGeom prst="trapezoid">
            <a:avLst>
              <a:gd name="adj" fmla="val 67157"/>
            </a:avLst>
          </a:prstGeom>
          <a:solidFill>
            <a:srgbClr val="3F3F3F"/>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5" name="Google Shape;345;p8"/>
          <p:cNvSpPr/>
          <p:nvPr/>
        </p:nvSpPr>
        <p:spPr>
          <a:xfrm flipH="1">
            <a:off x="569288" y="1629212"/>
            <a:ext cx="4443775" cy="82363"/>
          </a:xfrm>
          <a:prstGeom prst="trapezoid">
            <a:avLst>
              <a:gd name="adj" fmla="val 67157"/>
            </a:avLst>
          </a:prstGeom>
          <a:solidFill>
            <a:srgbClr val="262626"/>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6" name="Google Shape;346;p8"/>
          <p:cNvSpPr/>
          <p:nvPr/>
        </p:nvSpPr>
        <p:spPr>
          <a:xfrm rot="10800000">
            <a:off x="291304" y="1139601"/>
            <a:ext cx="4828109" cy="3560617"/>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7" name="Google Shape;347;p8"/>
          <p:cNvSpPr/>
          <p:nvPr/>
        </p:nvSpPr>
        <p:spPr>
          <a:xfrm rot="10800000">
            <a:off x="1282132" y="2768771"/>
            <a:ext cx="3023965" cy="356421"/>
          </a:xfrm>
          <a:prstGeom prst="trapezoid">
            <a:avLst>
              <a:gd name="adj" fmla="val 67157"/>
            </a:avLst>
          </a:prstGeom>
          <a:solidFill>
            <a:srgbClr val="138238"/>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8" name="Google Shape;348;p8"/>
          <p:cNvSpPr/>
          <p:nvPr/>
        </p:nvSpPr>
        <p:spPr>
          <a:xfrm rot="10800000">
            <a:off x="1639572" y="3299704"/>
            <a:ext cx="2308807" cy="356421"/>
          </a:xfrm>
          <a:prstGeom prst="trapezoid">
            <a:avLst>
              <a:gd name="adj" fmla="val 67157"/>
            </a:avLst>
          </a:prstGeom>
          <a:solidFill>
            <a:srgbClr val="00A346"/>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49" name="Google Shape;349;p8"/>
          <p:cNvSpPr/>
          <p:nvPr/>
        </p:nvSpPr>
        <p:spPr>
          <a:xfrm rot="10800000">
            <a:off x="924941" y="2237825"/>
            <a:ext cx="3732522" cy="356421"/>
          </a:xfrm>
          <a:prstGeom prst="trapezoid">
            <a:avLst>
              <a:gd name="adj" fmla="val 67157"/>
            </a:avLst>
          </a:prstGeom>
          <a:solidFill>
            <a:srgbClr val="17622B"/>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50" name="Google Shape;350;p8"/>
          <p:cNvSpPr/>
          <p:nvPr/>
        </p:nvSpPr>
        <p:spPr>
          <a:xfrm rot="10800000">
            <a:off x="1994917" y="3830651"/>
            <a:ext cx="1597862" cy="356421"/>
          </a:xfrm>
          <a:prstGeom prst="trapezoid">
            <a:avLst>
              <a:gd name="adj" fmla="val 67157"/>
            </a:avLst>
          </a:prstGeom>
          <a:solidFill>
            <a:srgbClr val="00DD12"/>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51" name="Google Shape;351;p8"/>
          <p:cNvSpPr/>
          <p:nvPr/>
        </p:nvSpPr>
        <p:spPr>
          <a:xfrm rot="10800000">
            <a:off x="569342" y="1706885"/>
            <a:ext cx="4443721" cy="356421"/>
          </a:xfrm>
          <a:prstGeom prst="trapezoid">
            <a:avLst>
              <a:gd name="adj" fmla="val 67157"/>
            </a:avLst>
          </a:prstGeom>
          <a:solidFill>
            <a:srgbClr val="15441F"/>
          </a:solidFill>
          <a:ln>
            <a:noFill/>
          </a:ln>
        </p:spPr>
        <p:txBody>
          <a:bodyPr spcFirstLastPara="1" wrap="square" lIns="91425" tIns="45700" rIns="91425" bIns="45700" anchor="ctr" anchorCtr="0">
            <a:noAutofit/>
          </a:bodyPr>
          <a:lstStyle/>
          <a:p>
            <a:pPr algn="ctr">
              <a:buClr>
                <a:srgbClr val="000000"/>
              </a:buClr>
              <a:buSzPts val="1400"/>
            </a:pPr>
            <a:endParaRPr lang="en-US" sz="1600">
              <a:solidFill>
                <a:schemeClr val="lt1"/>
              </a:solidFill>
              <a:latin typeface="Arial" panose="020B0604020202020204" pitchFamily="34" charset="0"/>
              <a:ea typeface="Montserrat"/>
              <a:cs typeface="Arial" panose="020B0604020202020204" pitchFamily="34" charset="0"/>
              <a:sym typeface="Montserrat"/>
            </a:endParaRPr>
          </a:p>
        </p:txBody>
      </p:sp>
      <p:sp>
        <p:nvSpPr>
          <p:cNvPr id="352" name="Google Shape;352;p8"/>
          <p:cNvSpPr txBox="1"/>
          <p:nvPr/>
        </p:nvSpPr>
        <p:spPr>
          <a:xfrm>
            <a:off x="2022306" y="3860387"/>
            <a:ext cx="1543616" cy="307736"/>
          </a:xfrm>
          <a:prstGeom prst="rect">
            <a:avLst/>
          </a:prstGeom>
          <a:noFill/>
          <a:ln>
            <a:noFill/>
          </a:ln>
        </p:spPr>
        <p:txBody>
          <a:bodyPr spcFirstLastPara="1" wrap="square" lIns="91425" tIns="45700" rIns="91425" bIns="45700" anchor="ctr" anchorCtr="0">
            <a:spAutoFit/>
          </a:bodyPr>
          <a:lstStyle/>
          <a:p>
            <a:pPr algn="ctr">
              <a:buClr>
                <a:srgbClr val="000000"/>
              </a:buClr>
              <a:buSzPts val="1200"/>
            </a:pPr>
            <a:r>
              <a:rPr lang="en-US" sz="1400" b="1">
                <a:solidFill>
                  <a:schemeClr val="dk1"/>
                </a:solidFill>
                <a:latin typeface="Arial" panose="020B0604020202020204" pitchFamily="34" charset="0"/>
                <a:ea typeface="Montserrat"/>
                <a:cs typeface="Arial" panose="020B0604020202020204" pitchFamily="34" charset="0"/>
                <a:sym typeface="Montserrat"/>
              </a:rPr>
              <a:t>Altruistic</a:t>
            </a:r>
            <a:endParaRPr lang="en-US" sz="1600">
              <a:solidFill>
                <a:srgbClr val="000000"/>
              </a:solidFill>
              <a:latin typeface="Arial" panose="020B0604020202020204" pitchFamily="34" charset="0"/>
              <a:cs typeface="Arial" panose="020B0604020202020204" pitchFamily="34" charset="0"/>
              <a:sym typeface="Arial"/>
            </a:endParaRPr>
          </a:p>
        </p:txBody>
      </p:sp>
      <p:sp>
        <p:nvSpPr>
          <p:cNvPr id="353" name="Google Shape;353;p8"/>
          <p:cNvSpPr txBox="1"/>
          <p:nvPr/>
        </p:nvSpPr>
        <p:spPr>
          <a:xfrm>
            <a:off x="2056962" y="3329439"/>
            <a:ext cx="1468474" cy="307736"/>
          </a:xfrm>
          <a:prstGeom prst="rect">
            <a:avLst/>
          </a:prstGeom>
          <a:noFill/>
          <a:ln>
            <a:noFill/>
          </a:ln>
        </p:spPr>
        <p:txBody>
          <a:bodyPr spcFirstLastPara="1" wrap="square" lIns="91425" tIns="45700" rIns="91425" bIns="45700" anchor="ctr" anchorCtr="0">
            <a:spAutoFit/>
          </a:bodyPr>
          <a:lstStyle/>
          <a:p>
            <a:pPr algn="ctr">
              <a:buClr>
                <a:srgbClr val="000000"/>
              </a:buClr>
              <a:buSzPts val="1200"/>
            </a:pPr>
            <a:r>
              <a:rPr lang="en-US" sz="1400" b="1">
                <a:solidFill>
                  <a:schemeClr val="lt1"/>
                </a:solidFill>
                <a:latin typeface="Arial" panose="020B0604020202020204" pitchFamily="34" charset="0"/>
                <a:ea typeface="Montserrat"/>
                <a:cs typeface="Arial" panose="020B0604020202020204" pitchFamily="34" charset="0"/>
                <a:sym typeface="Montserrat"/>
              </a:rPr>
              <a:t>Evolving</a:t>
            </a:r>
            <a:endParaRPr lang="en-US" sz="1600">
              <a:solidFill>
                <a:srgbClr val="000000"/>
              </a:solidFill>
              <a:latin typeface="Arial" panose="020B0604020202020204" pitchFamily="34" charset="0"/>
              <a:cs typeface="Arial" panose="020B0604020202020204" pitchFamily="34" charset="0"/>
              <a:sym typeface="Arial"/>
            </a:endParaRPr>
          </a:p>
        </p:txBody>
      </p:sp>
      <p:sp>
        <p:nvSpPr>
          <p:cNvPr id="354" name="Google Shape;354;p8"/>
          <p:cNvSpPr txBox="1"/>
          <p:nvPr/>
        </p:nvSpPr>
        <p:spPr>
          <a:xfrm>
            <a:off x="1823717" y="2796321"/>
            <a:ext cx="1940790" cy="307736"/>
          </a:xfrm>
          <a:prstGeom prst="rect">
            <a:avLst/>
          </a:prstGeom>
          <a:noFill/>
          <a:ln>
            <a:noFill/>
          </a:ln>
        </p:spPr>
        <p:txBody>
          <a:bodyPr spcFirstLastPara="1" wrap="square" lIns="91425" tIns="45700" rIns="91425" bIns="45700" anchor="ctr" anchorCtr="0">
            <a:spAutoFit/>
          </a:bodyPr>
          <a:lstStyle/>
          <a:p>
            <a:pPr algn="ctr">
              <a:buClr>
                <a:srgbClr val="000000"/>
              </a:buClr>
              <a:buSzPts val="1200"/>
            </a:pPr>
            <a:r>
              <a:rPr lang="en-US" sz="1400" b="1">
                <a:solidFill>
                  <a:schemeClr val="lt1"/>
                </a:solidFill>
                <a:latin typeface="Arial" panose="020B0604020202020204" pitchFamily="34" charset="0"/>
                <a:ea typeface="Montserrat"/>
                <a:cs typeface="Arial" panose="020B0604020202020204" pitchFamily="34" charset="0"/>
                <a:sym typeface="Montserrat"/>
              </a:rPr>
              <a:t>Aspirational</a:t>
            </a:r>
            <a:endParaRPr lang="en-US" sz="1600">
              <a:solidFill>
                <a:srgbClr val="000000"/>
              </a:solidFill>
              <a:latin typeface="Arial" panose="020B0604020202020204" pitchFamily="34" charset="0"/>
              <a:cs typeface="Arial" panose="020B0604020202020204" pitchFamily="34" charset="0"/>
              <a:sym typeface="Arial"/>
            </a:endParaRPr>
          </a:p>
        </p:txBody>
      </p:sp>
      <p:sp>
        <p:nvSpPr>
          <p:cNvPr id="355" name="Google Shape;355;p8"/>
          <p:cNvSpPr txBox="1"/>
          <p:nvPr/>
        </p:nvSpPr>
        <p:spPr>
          <a:xfrm>
            <a:off x="1776528" y="2267560"/>
            <a:ext cx="2029350" cy="307736"/>
          </a:xfrm>
          <a:prstGeom prst="rect">
            <a:avLst/>
          </a:prstGeom>
          <a:noFill/>
          <a:ln>
            <a:noFill/>
          </a:ln>
        </p:spPr>
        <p:txBody>
          <a:bodyPr spcFirstLastPara="1" wrap="square" lIns="91425" tIns="45700" rIns="91425" bIns="45700" anchor="ctr" anchorCtr="0">
            <a:spAutoFit/>
          </a:bodyPr>
          <a:lstStyle/>
          <a:p>
            <a:pPr algn="ctr">
              <a:buClr>
                <a:srgbClr val="000000"/>
              </a:buClr>
              <a:buSzPts val="1200"/>
            </a:pPr>
            <a:r>
              <a:rPr lang="en-US" sz="1400" b="1">
                <a:solidFill>
                  <a:schemeClr val="lt1"/>
                </a:solidFill>
                <a:latin typeface="Arial" panose="020B0604020202020204" pitchFamily="34" charset="0"/>
                <a:ea typeface="Montserrat"/>
                <a:cs typeface="Arial" panose="020B0604020202020204" pitchFamily="34" charset="0"/>
                <a:sym typeface="Montserrat"/>
              </a:rPr>
              <a:t>Preservation</a:t>
            </a:r>
            <a:endParaRPr lang="en-US" sz="1600">
              <a:solidFill>
                <a:srgbClr val="000000"/>
              </a:solidFill>
              <a:latin typeface="Arial" panose="020B0604020202020204" pitchFamily="34" charset="0"/>
              <a:cs typeface="Arial" panose="020B0604020202020204" pitchFamily="34" charset="0"/>
              <a:sym typeface="Arial"/>
            </a:endParaRPr>
          </a:p>
        </p:txBody>
      </p:sp>
      <p:sp>
        <p:nvSpPr>
          <p:cNvPr id="356" name="Google Shape;356;p8"/>
          <p:cNvSpPr txBox="1"/>
          <p:nvPr/>
        </p:nvSpPr>
        <p:spPr>
          <a:xfrm>
            <a:off x="1937773" y="1736620"/>
            <a:ext cx="1712684" cy="307736"/>
          </a:xfrm>
          <a:prstGeom prst="rect">
            <a:avLst/>
          </a:prstGeom>
          <a:noFill/>
          <a:ln>
            <a:noFill/>
          </a:ln>
        </p:spPr>
        <p:txBody>
          <a:bodyPr spcFirstLastPara="1" wrap="square" lIns="91425" tIns="45700" rIns="91425" bIns="45700" anchor="ctr" anchorCtr="0">
            <a:spAutoFit/>
          </a:bodyPr>
          <a:lstStyle/>
          <a:p>
            <a:pPr algn="ctr">
              <a:buClr>
                <a:srgbClr val="000000"/>
              </a:buClr>
              <a:buSzPts val="1200"/>
            </a:pPr>
            <a:r>
              <a:rPr lang="en-US" sz="1400" b="1">
                <a:solidFill>
                  <a:schemeClr val="lt1"/>
                </a:solidFill>
                <a:latin typeface="Arial" panose="020B0604020202020204" pitchFamily="34" charset="0"/>
                <a:ea typeface="Montserrat"/>
                <a:cs typeface="Arial" panose="020B0604020202020204" pitchFamily="34" charset="0"/>
                <a:sym typeface="Montserrat"/>
              </a:rPr>
              <a:t>Protective</a:t>
            </a:r>
            <a:endParaRPr lang="en-US" sz="1600">
              <a:solidFill>
                <a:srgbClr val="000000"/>
              </a:solidFill>
              <a:latin typeface="Arial" panose="020B0604020202020204" pitchFamily="34" charset="0"/>
              <a:cs typeface="Arial" panose="020B0604020202020204" pitchFamily="34" charset="0"/>
              <a:sym typeface="Arial"/>
            </a:endParaRPr>
          </a:p>
        </p:txBody>
      </p:sp>
      <p:sp>
        <p:nvSpPr>
          <p:cNvPr id="357" name="Google Shape;357;p8"/>
          <p:cNvSpPr txBox="1"/>
          <p:nvPr/>
        </p:nvSpPr>
        <p:spPr>
          <a:xfrm>
            <a:off x="768852" y="1281289"/>
            <a:ext cx="4044698" cy="276959"/>
          </a:xfrm>
          <a:prstGeom prst="rect">
            <a:avLst/>
          </a:prstGeom>
          <a:noFill/>
          <a:ln>
            <a:noFill/>
          </a:ln>
        </p:spPr>
        <p:txBody>
          <a:bodyPr spcFirstLastPara="1" wrap="square" lIns="91425" tIns="45700" rIns="91425" bIns="45700" anchor="ctr" anchorCtr="0">
            <a:spAutoFit/>
          </a:bodyPr>
          <a:lstStyle/>
          <a:p>
            <a:pPr algn="ctr">
              <a:buClr>
                <a:srgbClr val="000000"/>
              </a:buClr>
              <a:buSzPts val="1100"/>
            </a:pPr>
            <a:r>
              <a:rPr lang="en-US" sz="1200" b="1">
                <a:solidFill>
                  <a:schemeClr val="lt2"/>
                </a:solidFill>
                <a:latin typeface="Arial" panose="020B0604020202020204" pitchFamily="34" charset="0"/>
                <a:ea typeface="Montserrat"/>
                <a:cs typeface="Arial" panose="020B0604020202020204" pitchFamily="34" charset="0"/>
                <a:sym typeface="Montserrat"/>
              </a:rPr>
              <a:t>NielsenIQ hierarchy of total health &amp; wellness needs</a:t>
            </a:r>
            <a:endParaRPr lang="en-US" sz="1600">
              <a:solidFill>
                <a:srgbClr val="000000"/>
              </a:solidFill>
              <a:latin typeface="Arial" panose="020B0604020202020204" pitchFamily="34" charset="0"/>
              <a:cs typeface="Arial" panose="020B0604020202020204" pitchFamily="34" charset="0"/>
              <a:sym typeface="Arial"/>
            </a:endParaRPr>
          </a:p>
        </p:txBody>
      </p:sp>
      <p:sp>
        <p:nvSpPr>
          <p:cNvPr id="358" name="Google Shape;358;p8"/>
          <p:cNvSpPr txBox="1">
            <a:spLocks noGrp="1"/>
          </p:cNvSpPr>
          <p:nvPr>
            <p:ph type="title"/>
          </p:nvPr>
        </p:nvSpPr>
        <p:spPr>
          <a:prstGeom prst="rect">
            <a:avLst/>
          </a:prstGeom>
          <a:noFill/>
          <a:ln>
            <a:noFill/>
          </a:ln>
        </p:spPr>
        <p:txBody>
          <a:bodyPr spcFirstLastPara="1" vert="horz" wrap="square" lIns="0" tIns="91425" rIns="0" bIns="91425" rtlCol="0" anchor="t" anchorCtr="0">
            <a:noAutofit/>
          </a:bodyPr>
          <a:lstStyle/>
          <a:p>
            <a:r>
              <a:rPr lang="en-US" sz="2000">
                <a:sym typeface="Montserrat"/>
              </a:rPr>
              <a:t>Consumers’ health and wellness needs have evolved beyond the basics of physical wellbeing</a:t>
            </a:r>
            <a:endParaRPr lang="en-US" sz="2000"/>
          </a:p>
        </p:txBody>
      </p:sp>
      <p:sp>
        <p:nvSpPr>
          <p:cNvPr id="359" name="Google Shape;359;p8"/>
          <p:cNvSpPr txBox="1"/>
          <p:nvPr/>
        </p:nvSpPr>
        <p:spPr>
          <a:xfrm>
            <a:off x="5228968" y="1543572"/>
            <a:ext cx="3586421" cy="507791"/>
          </a:xfrm>
          <a:prstGeom prst="rect">
            <a:avLst/>
          </a:prstGeom>
          <a:noFill/>
          <a:ln>
            <a:noFill/>
          </a:ln>
        </p:spPr>
        <p:txBody>
          <a:bodyPr spcFirstLastPara="1" wrap="square" lIns="91425" tIns="45700" rIns="91425" bIns="45700" anchor="t" anchorCtr="0">
            <a:spAutoFit/>
          </a:bodyPr>
          <a:lstStyle/>
          <a:p>
            <a:pPr>
              <a:buClr>
                <a:srgbClr val="000000"/>
              </a:buClr>
              <a:buSzPts val="1050"/>
            </a:pPr>
            <a:r>
              <a:rPr lang="en-US" sz="1100" b="1">
                <a:solidFill>
                  <a:schemeClr val="dk1"/>
                </a:solidFill>
                <a:latin typeface="Arial" panose="020B0604020202020204" pitchFamily="34" charset="0"/>
                <a:ea typeface="Montserrat"/>
                <a:cs typeface="Arial" panose="020B0604020202020204" pitchFamily="34" charset="0"/>
                <a:sym typeface="Montserrat"/>
              </a:rPr>
              <a:t>Urgent care</a:t>
            </a:r>
            <a:endParaRPr lang="en-US" sz="1600">
              <a:solidFill>
                <a:srgbClr val="000000"/>
              </a:solidFill>
              <a:latin typeface="Arial" panose="020B0604020202020204" pitchFamily="34" charset="0"/>
              <a:cs typeface="Arial" panose="020B0604020202020204" pitchFamily="34" charset="0"/>
              <a:sym typeface="Arial"/>
            </a:endParaRPr>
          </a:p>
          <a:p>
            <a:pPr>
              <a:buClr>
                <a:srgbClr val="000000"/>
              </a:buClr>
              <a:buSzPts val="800"/>
            </a:pP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Protecting</a:t>
            </a:r>
            <a:r>
              <a:rPr lang="en-US" sz="800">
                <a:solidFill>
                  <a:schemeClr val="dk1"/>
                </a:solidFill>
                <a:latin typeface="Arial" panose="020B0604020202020204" pitchFamily="34" charset="0"/>
                <a:ea typeface="Montserrat"/>
                <a:cs typeface="Arial" panose="020B0604020202020204" pitchFamily="34" charset="0"/>
                <a:sym typeface="Montserrat"/>
              </a:rPr>
              <a:t> myself and/or my family members from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immediate</a:t>
            </a:r>
            <a:r>
              <a:rPr lang="en-US" sz="800">
                <a:solidFill>
                  <a:schemeClr val="dk1"/>
                </a:solidFill>
                <a:latin typeface="Arial" panose="020B0604020202020204" pitchFamily="34" charset="0"/>
                <a:ea typeface="Montserrat"/>
                <a:cs typeface="Arial" panose="020B0604020202020204" pitchFamily="34" charset="0"/>
                <a:sym typeface="Montserrat"/>
              </a:rPr>
              <a:t> health threats.</a:t>
            </a:r>
            <a:endParaRPr lang="en-US" sz="600">
              <a:solidFill>
                <a:schemeClr val="dk1"/>
              </a:solidFill>
              <a:latin typeface="Arial" panose="020B0604020202020204" pitchFamily="34" charset="0"/>
              <a:ea typeface="Montserrat"/>
              <a:cs typeface="Arial" panose="020B0604020202020204" pitchFamily="34" charset="0"/>
              <a:sym typeface="Montserrat"/>
            </a:endParaRPr>
          </a:p>
        </p:txBody>
      </p:sp>
      <p:sp>
        <p:nvSpPr>
          <p:cNvPr id="360" name="Google Shape;360;p8"/>
          <p:cNvSpPr txBox="1"/>
          <p:nvPr/>
        </p:nvSpPr>
        <p:spPr>
          <a:xfrm>
            <a:off x="5227366" y="2072903"/>
            <a:ext cx="3586422" cy="507791"/>
          </a:xfrm>
          <a:prstGeom prst="rect">
            <a:avLst/>
          </a:prstGeom>
          <a:noFill/>
          <a:ln>
            <a:noFill/>
          </a:ln>
        </p:spPr>
        <p:txBody>
          <a:bodyPr spcFirstLastPara="1" wrap="square" lIns="91425" tIns="45700" rIns="91425" bIns="45700" anchor="t" anchorCtr="0">
            <a:spAutoFit/>
          </a:bodyPr>
          <a:lstStyle/>
          <a:p>
            <a:pPr>
              <a:buClr>
                <a:srgbClr val="000000"/>
              </a:buClr>
              <a:buSzPts val="1050"/>
            </a:pPr>
            <a:r>
              <a:rPr lang="en-US" sz="1100" b="1">
                <a:solidFill>
                  <a:schemeClr val="dk1"/>
                </a:solidFill>
                <a:latin typeface="Arial" panose="020B0604020202020204" pitchFamily="34" charset="0"/>
                <a:ea typeface="Montserrat"/>
                <a:cs typeface="Arial" panose="020B0604020202020204" pitchFamily="34" charset="0"/>
                <a:sym typeface="Montserrat"/>
              </a:rPr>
              <a:t>Self care</a:t>
            </a:r>
            <a:endParaRPr lang="en-US" sz="1600">
              <a:solidFill>
                <a:srgbClr val="000000"/>
              </a:solidFill>
              <a:latin typeface="Arial" panose="020B0604020202020204" pitchFamily="34" charset="0"/>
              <a:cs typeface="Arial" panose="020B0604020202020204" pitchFamily="34" charset="0"/>
              <a:sym typeface="Arial"/>
            </a:endParaRPr>
          </a:p>
          <a:p>
            <a:pPr>
              <a:buClr>
                <a:srgbClr val="000000"/>
              </a:buClr>
              <a:buSzPts val="800"/>
            </a:pP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Improving</a:t>
            </a:r>
            <a:r>
              <a:rPr lang="en-US" sz="800">
                <a:solidFill>
                  <a:schemeClr val="dk1"/>
                </a:solidFill>
                <a:latin typeface="Arial" panose="020B0604020202020204" pitchFamily="34" charset="0"/>
                <a:ea typeface="Montserrat"/>
                <a:cs typeface="Arial" panose="020B0604020202020204" pitchFamily="34" charset="0"/>
                <a:sym typeface="Montserrat"/>
              </a:rPr>
              <a:t> my and/or my family's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current</a:t>
            </a:r>
            <a:r>
              <a:rPr lang="en-US" sz="800" b="1">
                <a:solidFill>
                  <a:schemeClr val="dk1"/>
                </a:solidFill>
                <a:latin typeface="Arial" panose="020B0604020202020204" pitchFamily="34" charset="0"/>
                <a:ea typeface="Montserrat"/>
                <a:cs typeface="Arial" panose="020B0604020202020204" pitchFamily="34" charset="0"/>
                <a:sym typeface="Montserrat"/>
              </a:rPr>
              <a:t> </a:t>
            </a:r>
            <a:r>
              <a:rPr lang="en-US" sz="800">
                <a:solidFill>
                  <a:schemeClr val="dk1"/>
                </a:solidFill>
                <a:latin typeface="Arial" panose="020B0604020202020204" pitchFamily="34" charset="0"/>
                <a:ea typeface="Montserrat"/>
                <a:cs typeface="Arial" panose="020B0604020202020204" pitchFamily="34" charset="0"/>
                <a:sym typeface="Montserrat"/>
              </a:rPr>
              <a:t>physical or emotional wellbeing and connections.</a:t>
            </a:r>
            <a:endParaRPr lang="en-US" sz="700">
              <a:solidFill>
                <a:schemeClr val="dk1"/>
              </a:solidFill>
              <a:latin typeface="Arial" panose="020B0604020202020204" pitchFamily="34" charset="0"/>
              <a:ea typeface="Montserrat"/>
              <a:cs typeface="Arial" panose="020B0604020202020204" pitchFamily="34" charset="0"/>
              <a:sym typeface="Montserrat"/>
            </a:endParaRPr>
          </a:p>
        </p:txBody>
      </p:sp>
      <p:sp>
        <p:nvSpPr>
          <p:cNvPr id="361" name="Google Shape;361;p8"/>
          <p:cNvSpPr txBox="1"/>
          <p:nvPr/>
        </p:nvSpPr>
        <p:spPr>
          <a:xfrm>
            <a:off x="5227367" y="2598874"/>
            <a:ext cx="3593447" cy="507791"/>
          </a:xfrm>
          <a:prstGeom prst="rect">
            <a:avLst/>
          </a:prstGeom>
          <a:noFill/>
          <a:ln>
            <a:noFill/>
          </a:ln>
        </p:spPr>
        <p:txBody>
          <a:bodyPr spcFirstLastPara="1" wrap="square" lIns="91425" tIns="45700" rIns="91425" bIns="45700" anchor="t" anchorCtr="0">
            <a:spAutoFit/>
          </a:bodyPr>
          <a:lstStyle/>
          <a:p>
            <a:pPr>
              <a:buClr>
                <a:srgbClr val="000000"/>
              </a:buClr>
              <a:buSzPts val="1050"/>
            </a:pPr>
            <a:r>
              <a:rPr lang="en-US" sz="1100" b="1">
                <a:solidFill>
                  <a:schemeClr val="dk1"/>
                </a:solidFill>
                <a:latin typeface="Arial" panose="020B0604020202020204" pitchFamily="34" charset="0"/>
                <a:ea typeface="Montserrat"/>
                <a:cs typeface="Arial" panose="020B0604020202020204" pitchFamily="34" charset="0"/>
                <a:sym typeface="Montserrat"/>
              </a:rPr>
              <a:t>Preventative care</a:t>
            </a:r>
            <a:endParaRPr lang="en-US" sz="1600">
              <a:solidFill>
                <a:srgbClr val="000000"/>
              </a:solidFill>
              <a:latin typeface="Arial" panose="020B0604020202020204" pitchFamily="34" charset="0"/>
              <a:cs typeface="Arial" panose="020B0604020202020204" pitchFamily="34" charset="0"/>
              <a:sym typeface="Arial"/>
            </a:endParaRPr>
          </a:p>
          <a:p>
            <a:pPr>
              <a:buClr>
                <a:srgbClr val="000000"/>
              </a:buClr>
              <a:buSzPts val="800"/>
            </a:pP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Proactive</a:t>
            </a:r>
            <a:r>
              <a:rPr lang="en-US" sz="800">
                <a:solidFill>
                  <a:schemeClr val="dk1"/>
                </a:solidFill>
                <a:latin typeface="Arial" panose="020B0604020202020204" pitchFamily="34" charset="0"/>
                <a:ea typeface="Montserrat"/>
                <a:cs typeface="Arial" panose="020B0604020202020204" pitchFamily="34" charset="0"/>
                <a:sym typeface="Montserrat"/>
              </a:rPr>
              <a:t> actions to achieve &amp; maintain specific health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goals</a:t>
            </a:r>
            <a:r>
              <a:rPr lang="en-US" sz="800">
                <a:solidFill>
                  <a:schemeClr val="dk1"/>
                </a:solidFill>
                <a:latin typeface="Arial" panose="020B0604020202020204" pitchFamily="34" charset="0"/>
                <a:ea typeface="Montserrat"/>
                <a:cs typeface="Arial" panose="020B0604020202020204" pitchFamily="34" charset="0"/>
                <a:sym typeface="Montserrat"/>
              </a:rPr>
              <a:t> or helping to avoid ailments in the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long-term.</a:t>
            </a:r>
            <a:endParaRPr lang="en-US" sz="700" b="1">
              <a:solidFill>
                <a:schemeClr val="accent1">
                  <a:lumMod val="50000"/>
                </a:schemeClr>
              </a:solidFill>
              <a:latin typeface="Arial" panose="020B0604020202020204" pitchFamily="34" charset="0"/>
              <a:ea typeface="Montserrat"/>
              <a:cs typeface="Arial" panose="020B0604020202020204" pitchFamily="34" charset="0"/>
              <a:sym typeface="Montserrat"/>
            </a:endParaRPr>
          </a:p>
        </p:txBody>
      </p:sp>
      <p:sp>
        <p:nvSpPr>
          <p:cNvPr id="362" name="Google Shape;362;p8"/>
          <p:cNvSpPr txBox="1"/>
          <p:nvPr/>
        </p:nvSpPr>
        <p:spPr>
          <a:xfrm>
            <a:off x="5211129" y="3126807"/>
            <a:ext cx="3609684" cy="507791"/>
          </a:xfrm>
          <a:prstGeom prst="rect">
            <a:avLst/>
          </a:prstGeom>
          <a:noFill/>
          <a:ln>
            <a:noFill/>
          </a:ln>
        </p:spPr>
        <p:txBody>
          <a:bodyPr spcFirstLastPara="1" wrap="square" lIns="91425" tIns="45700" rIns="91425" bIns="45700" anchor="t" anchorCtr="0">
            <a:spAutoFit/>
          </a:bodyPr>
          <a:lstStyle/>
          <a:p>
            <a:pPr>
              <a:buClr>
                <a:srgbClr val="000000"/>
              </a:buClr>
              <a:buSzPts val="1050"/>
            </a:pPr>
            <a:r>
              <a:rPr lang="en-US" sz="1100" b="1">
                <a:solidFill>
                  <a:schemeClr val="dk1"/>
                </a:solidFill>
                <a:latin typeface="Arial" panose="020B0604020202020204" pitchFamily="34" charset="0"/>
                <a:ea typeface="Montserrat"/>
                <a:cs typeface="Arial" panose="020B0604020202020204" pitchFamily="34" charset="0"/>
                <a:sym typeface="Montserrat"/>
              </a:rPr>
              <a:t>Innovative care</a:t>
            </a:r>
            <a:endParaRPr lang="en-US" sz="1600">
              <a:solidFill>
                <a:srgbClr val="000000"/>
              </a:solidFill>
              <a:latin typeface="Arial" panose="020B0604020202020204" pitchFamily="34" charset="0"/>
              <a:cs typeface="Arial" panose="020B0604020202020204" pitchFamily="34" charset="0"/>
              <a:sym typeface="Arial"/>
            </a:endParaRPr>
          </a:p>
          <a:p>
            <a:pPr>
              <a:buClr>
                <a:srgbClr val="000000"/>
              </a:buClr>
              <a:buSzPts val="800"/>
            </a:pPr>
            <a:r>
              <a:rPr lang="en-US" sz="800">
                <a:solidFill>
                  <a:schemeClr val="dk1"/>
                </a:solidFill>
                <a:latin typeface="Arial" panose="020B0604020202020204" pitchFamily="34" charset="0"/>
                <a:ea typeface="Montserrat"/>
                <a:cs typeface="Arial" panose="020B0604020202020204" pitchFamily="34" charset="0"/>
                <a:sym typeface="Montserrat"/>
              </a:rPr>
              <a:t>Seeking out the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latest</a:t>
            </a:r>
            <a:r>
              <a:rPr lang="en-US" sz="800">
                <a:solidFill>
                  <a:schemeClr val="dk1"/>
                </a:solidFill>
                <a:latin typeface="Arial" panose="020B0604020202020204" pitchFamily="34" charset="0"/>
                <a:ea typeface="Montserrat"/>
                <a:cs typeface="Arial" panose="020B0604020202020204" pitchFamily="34" charset="0"/>
                <a:sym typeface="Montserrat"/>
              </a:rPr>
              <a:t> alternatives or developments to continuously meet my and/or my family's health &amp; wellness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goals</a:t>
            </a:r>
            <a:r>
              <a:rPr lang="en-US" sz="800">
                <a:solidFill>
                  <a:schemeClr val="dk1"/>
                </a:solidFill>
                <a:latin typeface="Arial" panose="020B0604020202020204" pitchFamily="34" charset="0"/>
                <a:ea typeface="Montserrat"/>
                <a:cs typeface="Arial" panose="020B0604020202020204" pitchFamily="34" charset="0"/>
                <a:sym typeface="Montserrat"/>
              </a:rPr>
              <a:t>.</a:t>
            </a:r>
            <a:endParaRPr lang="en-US" sz="700">
              <a:solidFill>
                <a:schemeClr val="dk1"/>
              </a:solidFill>
              <a:latin typeface="Arial" panose="020B0604020202020204" pitchFamily="34" charset="0"/>
              <a:ea typeface="Montserrat"/>
              <a:cs typeface="Arial" panose="020B0604020202020204" pitchFamily="34" charset="0"/>
              <a:sym typeface="Montserrat"/>
            </a:endParaRPr>
          </a:p>
        </p:txBody>
      </p:sp>
      <p:sp>
        <p:nvSpPr>
          <p:cNvPr id="363" name="Google Shape;363;p8"/>
          <p:cNvSpPr txBox="1"/>
          <p:nvPr/>
        </p:nvSpPr>
        <p:spPr>
          <a:xfrm>
            <a:off x="5227366" y="3658021"/>
            <a:ext cx="3593447" cy="507791"/>
          </a:xfrm>
          <a:prstGeom prst="rect">
            <a:avLst/>
          </a:prstGeom>
          <a:noFill/>
          <a:ln>
            <a:noFill/>
          </a:ln>
        </p:spPr>
        <p:txBody>
          <a:bodyPr spcFirstLastPara="1" wrap="square" lIns="91425" tIns="45700" rIns="91425" bIns="45700" anchor="t" anchorCtr="0">
            <a:spAutoFit/>
          </a:bodyPr>
          <a:lstStyle/>
          <a:p>
            <a:pPr>
              <a:buClr>
                <a:srgbClr val="000000"/>
              </a:buClr>
              <a:buSzPts val="1050"/>
            </a:pPr>
            <a:r>
              <a:rPr lang="en-US" sz="1100" b="1">
                <a:solidFill>
                  <a:schemeClr val="dk1"/>
                </a:solidFill>
                <a:latin typeface="Arial" panose="020B0604020202020204" pitchFamily="34" charset="0"/>
                <a:ea typeface="Montserrat"/>
                <a:cs typeface="Arial" panose="020B0604020202020204" pitchFamily="34" charset="0"/>
                <a:sym typeface="Montserrat"/>
              </a:rPr>
              <a:t>Selfless care</a:t>
            </a:r>
            <a:endParaRPr lang="en-US" sz="1600">
              <a:solidFill>
                <a:srgbClr val="000000"/>
              </a:solidFill>
              <a:latin typeface="Arial" panose="020B0604020202020204" pitchFamily="34" charset="0"/>
              <a:cs typeface="Arial" panose="020B0604020202020204" pitchFamily="34" charset="0"/>
              <a:sym typeface="Arial"/>
            </a:endParaRPr>
          </a:p>
          <a:p>
            <a:pPr>
              <a:buClr>
                <a:srgbClr val="000000"/>
              </a:buClr>
              <a:buSzPts val="800"/>
            </a:pP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Improving</a:t>
            </a:r>
            <a:r>
              <a:rPr lang="en-US" sz="800">
                <a:solidFill>
                  <a:schemeClr val="dk1"/>
                </a:solidFill>
                <a:latin typeface="Arial" panose="020B0604020202020204" pitchFamily="34" charset="0"/>
                <a:ea typeface="Montserrat"/>
                <a:cs typeface="Arial" panose="020B0604020202020204" pitchFamily="34" charset="0"/>
                <a:sym typeface="Montserrat"/>
              </a:rPr>
              <a:t> the world </a:t>
            </a:r>
            <a:r>
              <a:rPr lang="en-US" sz="800" b="1">
                <a:solidFill>
                  <a:schemeClr val="accent1">
                    <a:lumMod val="50000"/>
                  </a:schemeClr>
                </a:solidFill>
                <a:latin typeface="Arial" panose="020B0604020202020204" pitchFamily="34" charset="0"/>
                <a:ea typeface="Montserrat"/>
                <a:cs typeface="Arial" panose="020B0604020202020204" pitchFamily="34" charset="0"/>
                <a:sym typeface="Montserrat"/>
              </a:rPr>
              <a:t>around me</a:t>
            </a:r>
            <a:r>
              <a:rPr lang="en-US" sz="800">
                <a:solidFill>
                  <a:schemeClr val="accent1">
                    <a:lumMod val="50000"/>
                  </a:schemeClr>
                </a:solidFill>
                <a:latin typeface="Arial" panose="020B0604020202020204" pitchFamily="34" charset="0"/>
                <a:ea typeface="Montserrat"/>
                <a:cs typeface="Arial" panose="020B0604020202020204" pitchFamily="34" charset="0"/>
                <a:sym typeface="Montserrat"/>
              </a:rPr>
              <a:t> </a:t>
            </a:r>
            <a:r>
              <a:rPr lang="en-US" sz="800">
                <a:solidFill>
                  <a:schemeClr val="dk1"/>
                </a:solidFill>
                <a:latin typeface="Arial" panose="020B0604020202020204" pitchFamily="34" charset="0"/>
                <a:ea typeface="Montserrat"/>
                <a:cs typeface="Arial" panose="020B0604020202020204" pitchFamily="34" charset="0"/>
                <a:sym typeface="Montserrat"/>
              </a:rPr>
              <a:t>by advocating for environmental, ethical, humanitarian, and/or philanthropic causes.</a:t>
            </a:r>
            <a:endParaRPr lang="en-US" sz="1400">
              <a:solidFill>
                <a:srgbClr val="000000"/>
              </a:solidFill>
              <a:latin typeface="Arial" panose="020B0604020202020204" pitchFamily="34" charset="0"/>
              <a:cs typeface="Arial" panose="020B0604020202020204" pitchFamily="34" charset="0"/>
              <a:sym typeface="Arial"/>
            </a:endParaRPr>
          </a:p>
        </p:txBody>
      </p:sp>
      <p:cxnSp>
        <p:nvCxnSpPr>
          <p:cNvPr id="364" name="Google Shape;364;p8"/>
          <p:cNvCxnSpPr/>
          <p:nvPr/>
        </p:nvCxnSpPr>
        <p:spPr>
          <a:xfrm rot="10800000">
            <a:off x="4700588" y="2051082"/>
            <a:ext cx="4114800" cy="0"/>
          </a:xfrm>
          <a:prstGeom prst="straightConnector1">
            <a:avLst/>
          </a:prstGeom>
          <a:noFill/>
          <a:ln w="12700" cap="flat" cmpd="sng">
            <a:solidFill>
              <a:srgbClr val="15441F"/>
            </a:solidFill>
            <a:prstDash val="solid"/>
            <a:round/>
            <a:headEnd type="none" w="sm" len="sm"/>
            <a:tailEnd type="none" w="sm" len="sm"/>
          </a:ln>
        </p:spPr>
      </p:cxnSp>
      <p:cxnSp>
        <p:nvCxnSpPr>
          <p:cNvPr id="365" name="Google Shape;365;p8"/>
          <p:cNvCxnSpPr/>
          <p:nvPr/>
        </p:nvCxnSpPr>
        <p:spPr>
          <a:xfrm rot="10800000">
            <a:off x="4336257" y="2581164"/>
            <a:ext cx="4484557" cy="0"/>
          </a:xfrm>
          <a:prstGeom prst="straightConnector1">
            <a:avLst/>
          </a:prstGeom>
          <a:noFill/>
          <a:ln w="12700" cap="flat" cmpd="sng">
            <a:solidFill>
              <a:srgbClr val="17622B"/>
            </a:solidFill>
            <a:prstDash val="solid"/>
            <a:round/>
            <a:headEnd type="none" w="sm" len="sm"/>
            <a:tailEnd type="none" w="sm" len="sm"/>
          </a:ln>
        </p:spPr>
      </p:cxnSp>
      <p:cxnSp>
        <p:nvCxnSpPr>
          <p:cNvPr id="366" name="Google Shape;366;p8"/>
          <p:cNvCxnSpPr/>
          <p:nvPr/>
        </p:nvCxnSpPr>
        <p:spPr>
          <a:xfrm rot="10800000">
            <a:off x="3971926" y="3118049"/>
            <a:ext cx="4848889" cy="0"/>
          </a:xfrm>
          <a:prstGeom prst="straightConnector1">
            <a:avLst/>
          </a:prstGeom>
          <a:noFill/>
          <a:ln w="12700" cap="flat" cmpd="sng">
            <a:solidFill>
              <a:srgbClr val="138238"/>
            </a:solidFill>
            <a:prstDash val="solid"/>
            <a:round/>
            <a:headEnd type="none" w="sm" len="sm"/>
            <a:tailEnd type="none" w="sm" len="sm"/>
          </a:ln>
        </p:spPr>
      </p:cxnSp>
      <p:cxnSp>
        <p:nvCxnSpPr>
          <p:cNvPr id="367" name="Google Shape;367;p8"/>
          <p:cNvCxnSpPr/>
          <p:nvPr/>
        </p:nvCxnSpPr>
        <p:spPr>
          <a:xfrm rot="10800000">
            <a:off x="3650456" y="3648981"/>
            <a:ext cx="5170359" cy="0"/>
          </a:xfrm>
          <a:prstGeom prst="straightConnector1">
            <a:avLst/>
          </a:prstGeom>
          <a:noFill/>
          <a:ln w="12700" cap="flat" cmpd="sng">
            <a:solidFill>
              <a:srgbClr val="00A346"/>
            </a:solidFill>
            <a:prstDash val="solid"/>
            <a:round/>
            <a:headEnd type="none" w="sm" len="sm"/>
            <a:tailEnd type="none" w="sm" len="sm"/>
          </a:ln>
        </p:spPr>
      </p:cxnSp>
      <p:cxnSp>
        <p:nvCxnSpPr>
          <p:cNvPr id="368" name="Google Shape;368;p8"/>
          <p:cNvCxnSpPr/>
          <p:nvPr/>
        </p:nvCxnSpPr>
        <p:spPr>
          <a:xfrm rot="10800000">
            <a:off x="3274998" y="4177892"/>
            <a:ext cx="5545819" cy="0"/>
          </a:xfrm>
          <a:prstGeom prst="straightConnector1">
            <a:avLst/>
          </a:prstGeom>
          <a:noFill/>
          <a:ln w="12700" cap="flat" cmpd="sng">
            <a:solidFill>
              <a:srgbClr val="00DD12"/>
            </a:solidFill>
            <a:prstDash val="solid"/>
            <a:round/>
            <a:headEnd type="none" w="sm" len="sm"/>
            <a:tailEnd type="none" w="sm" len="sm"/>
          </a:ln>
        </p:spPr>
      </p:cxnSp>
    </p:spTree>
    <p:extLst>
      <p:ext uri="{BB962C8B-B14F-4D97-AF65-F5344CB8AC3E}">
        <p14:creationId xmlns:p14="http://schemas.microsoft.com/office/powerpoint/2010/main" val="4253180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CD2E-0865-47CA-B825-285C261091D4}"/>
              </a:ext>
            </a:extLst>
          </p:cNvPr>
          <p:cNvSpPr>
            <a:spLocks noGrp="1"/>
          </p:cNvSpPr>
          <p:nvPr>
            <p:ph type="title"/>
          </p:nvPr>
        </p:nvSpPr>
        <p:spPr/>
        <p:txBody>
          <a:bodyPr/>
          <a:lstStyle/>
          <a:p>
            <a:r>
              <a:rPr lang="en-US"/>
              <a:t>Climate change tops consumer concerns</a:t>
            </a:r>
          </a:p>
        </p:txBody>
      </p:sp>
      <p:sp>
        <p:nvSpPr>
          <p:cNvPr id="5" name="Subtitle 4">
            <a:extLst>
              <a:ext uri="{FF2B5EF4-FFF2-40B4-BE49-F238E27FC236}">
                <a16:creationId xmlns:a16="http://schemas.microsoft.com/office/drawing/2014/main" id="{B5768F50-B705-4977-9395-F64D340240EB}"/>
              </a:ext>
            </a:extLst>
          </p:cNvPr>
          <p:cNvSpPr>
            <a:spLocks noGrp="1"/>
          </p:cNvSpPr>
          <p:nvPr>
            <p:ph type="subTitle" idx="2"/>
          </p:nvPr>
        </p:nvSpPr>
        <p:spPr/>
        <p:txBody>
          <a:bodyPr anchor="ctr"/>
          <a:lstStyle/>
          <a:p>
            <a:r>
              <a:rPr lang="en-US" err="1"/>
              <a:t>NielsenIQ</a:t>
            </a:r>
            <a:r>
              <a:rPr lang="en-US"/>
              <a:t> Omnibus Survey, Dec 2021, Q1. Which of these topics are you personally most concerned about? Please select all that apply? Q2. Overall speaking, how important is a sustainable lifestyle to you?</a:t>
            </a:r>
          </a:p>
        </p:txBody>
      </p:sp>
      <p:graphicFrame>
        <p:nvGraphicFramePr>
          <p:cNvPr id="6" name="Content Placeholder 13">
            <a:extLst>
              <a:ext uri="{FF2B5EF4-FFF2-40B4-BE49-F238E27FC236}">
                <a16:creationId xmlns:a16="http://schemas.microsoft.com/office/drawing/2014/main" id="{A75677CB-1F63-4CCC-BF07-5E2778E49D5E}"/>
              </a:ext>
            </a:extLst>
          </p:cNvPr>
          <p:cNvGraphicFramePr>
            <a:graphicFrameLocks/>
          </p:cNvGraphicFramePr>
          <p:nvPr>
            <p:extLst>
              <p:ext uri="{D42A27DB-BD31-4B8C-83A1-F6EECF244321}">
                <p14:modId xmlns:p14="http://schemas.microsoft.com/office/powerpoint/2010/main" val="113815801"/>
              </p:ext>
            </p:extLst>
          </p:nvPr>
        </p:nvGraphicFramePr>
        <p:xfrm>
          <a:off x="1681567" y="1323854"/>
          <a:ext cx="7849892" cy="3095746"/>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84875C0C-12A3-43B1-A36B-E44D06DF07DE}"/>
              </a:ext>
            </a:extLst>
          </p:cNvPr>
          <p:cNvSpPr/>
          <p:nvPr/>
        </p:nvSpPr>
        <p:spPr>
          <a:xfrm>
            <a:off x="558178" y="1175342"/>
            <a:ext cx="7748914" cy="3339508"/>
          </a:xfrm>
          <a:prstGeom prst="rect">
            <a:avLst/>
          </a:prstGeom>
          <a:noFill/>
          <a:ln w="952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750">
              <a:latin typeface="Montserrat" panose="00000500000000000000" pitchFamily="2" charset="0"/>
            </a:endParaRPr>
          </a:p>
        </p:txBody>
      </p:sp>
      <p:sp>
        <p:nvSpPr>
          <p:cNvPr id="13" name="TextBox 12">
            <a:extLst>
              <a:ext uri="{FF2B5EF4-FFF2-40B4-BE49-F238E27FC236}">
                <a16:creationId xmlns:a16="http://schemas.microsoft.com/office/drawing/2014/main" id="{0FB24233-009C-4FE9-96BD-7B3D26A64852}"/>
              </a:ext>
            </a:extLst>
          </p:cNvPr>
          <p:cNvSpPr txBox="1"/>
          <p:nvPr/>
        </p:nvSpPr>
        <p:spPr>
          <a:xfrm>
            <a:off x="550429" y="2297502"/>
            <a:ext cx="1885286" cy="923330"/>
          </a:xfrm>
          <a:prstGeom prst="rect">
            <a:avLst/>
          </a:prstGeom>
          <a:solidFill>
            <a:schemeClr val="bg1"/>
          </a:solidFill>
        </p:spPr>
        <p:txBody>
          <a:bodyPr wrap="square" lIns="0" rtlCol="0" anchor="ctr">
            <a:spAutoFit/>
          </a:bodyPr>
          <a:lstStyle/>
          <a:p>
            <a:r>
              <a:rPr lang="en-US" sz="1800" b="1" i="1">
                <a:solidFill>
                  <a:schemeClr val="tx1"/>
                </a:solidFill>
                <a:latin typeface="Arial" panose="020B0604020202020204" pitchFamily="34" charset="0"/>
                <a:cs typeface="Arial" panose="020B0604020202020204" pitchFamily="34" charset="0"/>
              </a:rPr>
              <a:t>Which are you most concerned about?</a:t>
            </a:r>
          </a:p>
        </p:txBody>
      </p:sp>
    </p:spTree>
    <p:extLst>
      <p:ext uri="{BB962C8B-B14F-4D97-AF65-F5344CB8AC3E}">
        <p14:creationId xmlns:p14="http://schemas.microsoft.com/office/powerpoint/2010/main" val="623566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3CD6-6F41-4E1C-94DC-1C1F59665849}"/>
              </a:ext>
            </a:extLst>
          </p:cNvPr>
          <p:cNvSpPr>
            <a:spLocks noGrp="1"/>
          </p:cNvSpPr>
          <p:nvPr>
            <p:ph type="title"/>
          </p:nvPr>
        </p:nvSpPr>
        <p:spPr/>
        <p:txBody>
          <a:bodyPr/>
          <a:lstStyle/>
          <a:p>
            <a:r>
              <a:rPr lang="en-AU" sz="1800">
                <a:latin typeface="Montserrat" panose="00000500000000000000" pitchFamily="2" charset="0"/>
              </a:rPr>
              <a:t>Focus on attributes that matter most to consumers now</a:t>
            </a:r>
          </a:p>
        </p:txBody>
      </p:sp>
      <p:sp>
        <p:nvSpPr>
          <p:cNvPr id="4" name="Subtitle 3">
            <a:extLst>
              <a:ext uri="{FF2B5EF4-FFF2-40B4-BE49-F238E27FC236}">
                <a16:creationId xmlns:a16="http://schemas.microsoft.com/office/drawing/2014/main" id="{552FF6DA-406D-48AC-AD43-79534FBC9820}"/>
              </a:ext>
            </a:extLst>
          </p:cNvPr>
          <p:cNvSpPr>
            <a:spLocks noGrp="1"/>
          </p:cNvSpPr>
          <p:nvPr>
            <p:ph type="subTitle" idx="2"/>
          </p:nvPr>
        </p:nvSpPr>
        <p:spPr/>
        <p:txBody>
          <a:bodyPr/>
          <a:lstStyle/>
          <a:p>
            <a:r>
              <a:rPr lang="en-AU" sz="1000" b="1">
                <a:solidFill>
                  <a:schemeClr val="accent2"/>
                </a:solidFill>
                <a:latin typeface="Montserrat" panose="00000500000000000000" pitchFamily="2" charset="0"/>
              </a:rPr>
              <a:t>More like to buy: </a:t>
            </a:r>
            <a:r>
              <a:rPr lang="en-AU" sz="1000" b="1">
                <a:solidFill>
                  <a:srgbClr val="1A1A1A"/>
                </a:solidFill>
                <a:latin typeface="Montserrat" panose="00000500000000000000" pitchFamily="2" charset="0"/>
              </a:rPr>
              <a:t>Purchase preference change</a:t>
            </a:r>
            <a:r>
              <a:rPr lang="en-AU" sz="1000">
                <a:latin typeface="Montserrat" panose="00000500000000000000" pitchFamily="2" charset="0"/>
              </a:rPr>
              <a:t> over the last 2 years (More – less likely to buy)</a:t>
            </a:r>
            <a:endParaRPr lang="en-AU" sz="1000">
              <a:solidFill>
                <a:srgbClr val="000000"/>
              </a:solidFill>
              <a:latin typeface="Montserrat" panose="00000500000000000000" pitchFamily="2" charset="0"/>
            </a:endParaRPr>
          </a:p>
          <a:p>
            <a:endParaRPr lang="en-AU" sz="1000">
              <a:latin typeface="Montserrat" panose="00000500000000000000" pitchFamily="2" charset="0"/>
            </a:endParaRPr>
          </a:p>
        </p:txBody>
      </p:sp>
      <p:sp>
        <p:nvSpPr>
          <p:cNvPr id="5" name="Subtitle 4">
            <a:extLst>
              <a:ext uri="{FF2B5EF4-FFF2-40B4-BE49-F238E27FC236}">
                <a16:creationId xmlns:a16="http://schemas.microsoft.com/office/drawing/2014/main" id="{DC41B80B-3457-4076-AF0B-7524D011F278}"/>
              </a:ext>
            </a:extLst>
          </p:cNvPr>
          <p:cNvSpPr>
            <a:spLocks noGrp="1"/>
          </p:cNvSpPr>
          <p:nvPr>
            <p:ph type="subTitle" idx="3"/>
          </p:nvPr>
        </p:nvSpPr>
        <p:spPr/>
        <p:txBody>
          <a:bodyPr/>
          <a:lstStyle/>
          <a:p>
            <a:r>
              <a:rPr lang="en-AU">
                <a:effectLst/>
                <a:latin typeface="Montserrat" panose="00000500000000000000" pitchFamily="2" charset="0"/>
                <a:cs typeface="Montserrat" panose="00000500000000000000" pitchFamily="2" charset="0"/>
              </a:rPr>
              <a:t>Source: </a:t>
            </a:r>
            <a:r>
              <a:rPr lang="en-AU">
                <a:latin typeface="Montserrat" panose="00000500000000000000" pitchFamily="2" charset="0"/>
                <a:cs typeface="Montserrat" panose="00000500000000000000" pitchFamily="2" charset="0"/>
              </a:rPr>
              <a:t>NielsenIQ 2022 Consumer Outlook Survey, Dec 2021, US</a:t>
            </a:r>
            <a:endParaRPr lang="en-US">
              <a:latin typeface="Montserrat" panose="00000500000000000000" pitchFamily="2" charset="0"/>
            </a:endParaRPr>
          </a:p>
          <a:p>
            <a:r>
              <a:rPr lang="en-AU">
                <a:latin typeface="Montserrat" panose="00000500000000000000" pitchFamily="2" charset="0"/>
              </a:rPr>
              <a:t>Q. How have your brand and product purchasing preferences changed over the last 2 years (since COVID-19)?</a:t>
            </a:r>
          </a:p>
        </p:txBody>
      </p:sp>
      <p:graphicFrame>
        <p:nvGraphicFramePr>
          <p:cNvPr id="32" name="Table 32">
            <a:extLst>
              <a:ext uri="{FF2B5EF4-FFF2-40B4-BE49-F238E27FC236}">
                <a16:creationId xmlns:a16="http://schemas.microsoft.com/office/drawing/2014/main" id="{55F15E8D-7DCC-4691-94BF-2970DCA7C06B}"/>
              </a:ext>
            </a:extLst>
          </p:cNvPr>
          <p:cNvGraphicFramePr>
            <a:graphicFrameLocks noGrp="1"/>
          </p:cNvGraphicFramePr>
          <p:nvPr>
            <p:extLst>
              <p:ext uri="{D42A27DB-BD31-4B8C-83A1-F6EECF244321}">
                <p14:modId xmlns:p14="http://schemas.microsoft.com/office/powerpoint/2010/main" val="195378678"/>
              </p:ext>
            </p:extLst>
          </p:nvPr>
        </p:nvGraphicFramePr>
        <p:xfrm>
          <a:off x="354650" y="2076153"/>
          <a:ext cx="8434800" cy="2559347"/>
        </p:xfrm>
        <a:graphic>
          <a:graphicData uri="http://schemas.openxmlformats.org/drawingml/2006/table">
            <a:tbl>
              <a:tblPr firstRow="1" bandRow="1"/>
              <a:tblGrid>
                <a:gridCol w="1180355">
                  <a:extLst>
                    <a:ext uri="{9D8B030D-6E8A-4147-A177-3AD203B41FA5}">
                      <a16:colId xmlns:a16="http://schemas.microsoft.com/office/drawing/2014/main" val="2586648327"/>
                    </a:ext>
                  </a:extLst>
                </a:gridCol>
                <a:gridCol w="560495">
                  <a:extLst>
                    <a:ext uri="{9D8B030D-6E8A-4147-A177-3AD203B41FA5}">
                      <a16:colId xmlns:a16="http://schemas.microsoft.com/office/drawing/2014/main" val="4050682906"/>
                    </a:ext>
                  </a:extLst>
                </a:gridCol>
                <a:gridCol w="1137339">
                  <a:extLst>
                    <a:ext uri="{9D8B030D-6E8A-4147-A177-3AD203B41FA5}">
                      <a16:colId xmlns:a16="http://schemas.microsoft.com/office/drawing/2014/main" val="3230993468"/>
                    </a:ext>
                  </a:extLst>
                </a:gridCol>
                <a:gridCol w="558111">
                  <a:extLst>
                    <a:ext uri="{9D8B030D-6E8A-4147-A177-3AD203B41FA5}">
                      <a16:colId xmlns:a16="http://schemas.microsoft.com/office/drawing/2014/main" val="1531535676"/>
                    </a:ext>
                  </a:extLst>
                </a:gridCol>
                <a:gridCol w="1115106">
                  <a:extLst>
                    <a:ext uri="{9D8B030D-6E8A-4147-A177-3AD203B41FA5}">
                      <a16:colId xmlns:a16="http://schemas.microsoft.com/office/drawing/2014/main" val="3770133983"/>
                    </a:ext>
                  </a:extLst>
                </a:gridCol>
                <a:gridCol w="599394">
                  <a:extLst>
                    <a:ext uri="{9D8B030D-6E8A-4147-A177-3AD203B41FA5}">
                      <a16:colId xmlns:a16="http://schemas.microsoft.com/office/drawing/2014/main" val="642883480"/>
                    </a:ext>
                  </a:extLst>
                </a:gridCol>
                <a:gridCol w="1038211">
                  <a:extLst>
                    <a:ext uri="{9D8B030D-6E8A-4147-A177-3AD203B41FA5}">
                      <a16:colId xmlns:a16="http://schemas.microsoft.com/office/drawing/2014/main" val="2997726032"/>
                    </a:ext>
                  </a:extLst>
                </a:gridCol>
                <a:gridCol w="688989">
                  <a:extLst>
                    <a:ext uri="{9D8B030D-6E8A-4147-A177-3AD203B41FA5}">
                      <a16:colId xmlns:a16="http://schemas.microsoft.com/office/drawing/2014/main" val="1111579871"/>
                    </a:ext>
                  </a:extLst>
                </a:gridCol>
                <a:gridCol w="1072665">
                  <a:extLst>
                    <a:ext uri="{9D8B030D-6E8A-4147-A177-3AD203B41FA5}">
                      <a16:colId xmlns:a16="http://schemas.microsoft.com/office/drawing/2014/main" val="3876954334"/>
                    </a:ext>
                  </a:extLst>
                </a:gridCol>
                <a:gridCol w="484135">
                  <a:extLst>
                    <a:ext uri="{9D8B030D-6E8A-4147-A177-3AD203B41FA5}">
                      <a16:colId xmlns:a16="http://schemas.microsoft.com/office/drawing/2014/main" val="2410247579"/>
                    </a:ext>
                  </a:extLst>
                </a:gridCol>
              </a:tblGrid>
              <a:tr h="466725">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000" b="1" u="none">
                          <a:solidFill>
                            <a:schemeClr val="tx1"/>
                          </a:solidFill>
                          <a:latin typeface="Montserrat" panose="00000500000000000000" pitchFamily="2" charset="0"/>
                        </a:rPr>
                        <a:t>Health &amp; hygiene</a:t>
                      </a:r>
                    </a:p>
                    <a:p>
                      <a:pPr algn="l" fontAlgn="ctr"/>
                      <a:endParaRPr lang="en-AU" sz="1000" b="0"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000" b="1" u="none">
                          <a:solidFill>
                            <a:schemeClr val="tx1"/>
                          </a:solidFill>
                          <a:latin typeface="Montserrat" panose="00000500000000000000" pitchFamily="2" charset="0"/>
                        </a:rPr>
                        <a:t>Social and </a:t>
                      </a:r>
                      <a:br>
                        <a:rPr lang="en-AU" sz="1000" b="1" u="none">
                          <a:solidFill>
                            <a:schemeClr val="tx1"/>
                          </a:solidFill>
                          <a:latin typeface="Montserrat" panose="00000500000000000000" pitchFamily="2" charset="0"/>
                        </a:rPr>
                      </a:br>
                      <a:r>
                        <a:rPr lang="en-AU" sz="1000" b="1" u="none">
                          <a:solidFill>
                            <a:schemeClr val="tx1"/>
                          </a:solidFill>
                          <a:latin typeface="Montserrat" panose="00000500000000000000" pitchFamily="2" charset="0"/>
                        </a:rPr>
                        <a:t>sustainable</a:t>
                      </a:r>
                    </a:p>
                    <a:p>
                      <a:pPr algn="l" fontAlgn="ctr"/>
                      <a:endParaRPr lang="en-AU" sz="1000" b="0"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000" b="1" u="none">
                          <a:solidFill>
                            <a:schemeClr val="tx1"/>
                          </a:solidFill>
                          <a:latin typeface="Montserrat" panose="00000500000000000000" pitchFamily="2" charset="0"/>
                        </a:rPr>
                        <a:t>Cost and quality</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000" b="1" u="none">
                          <a:solidFill>
                            <a:schemeClr val="tx1"/>
                          </a:solidFill>
                          <a:latin typeface="Montserrat" panose="00000500000000000000" pitchFamily="2" charset="0"/>
                        </a:rPr>
                        <a:t>Convenience and </a:t>
                      </a:r>
                      <a:br>
                        <a:rPr lang="en-AU" sz="1000" b="1" u="none">
                          <a:solidFill>
                            <a:schemeClr val="tx1"/>
                          </a:solidFill>
                          <a:latin typeface="Montserrat" panose="00000500000000000000" pitchFamily="2" charset="0"/>
                        </a:rPr>
                      </a:br>
                      <a:r>
                        <a:rPr lang="en-AU" sz="1000" b="1" u="none">
                          <a:solidFill>
                            <a:schemeClr val="tx1"/>
                          </a:solidFill>
                          <a:latin typeface="Montserrat" panose="00000500000000000000" pitchFamily="2" charset="0"/>
                        </a:rPr>
                        <a:t>time saving</a:t>
                      </a:r>
                    </a:p>
                    <a:p>
                      <a:pPr algn="l" fontAlgn="ctr"/>
                      <a:endParaRPr lang="en-AU" sz="1000" b="1"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1" i="0" u="none" strike="noStrike">
                        <a:solidFill>
                          <a:schemeClr val="tx1"/>
                        </a:solidFill>
                        <a:effectLst/>
                        <a:latin typeface="Montserrat" panose="00000500000000000000" pitchFamily="2" charset="0"/>
                      </a:endParaRPr>
                    </a:p>
                  </a:txBody>
                  <a:tcPr marL="108000" marR="9525" marT="9525" marB="0"/>
                </a:tc>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000" b="1" u="none">
                          <a:solidFill>
                            <a:schemeClr val="tx1"/>
                          </a:solidFill>
                          <a:latin typeface="Montserrat" panose="00000500000000000000" pitchFamily="2" charset="0"/>
                        </a:rPr>
                        <a:t>Origin and </a:t>
                      </a:r>
                      <a:br>
                        <a:rPr lang="en-AU" sz="1000" b="1" u="none">
                          <a:solidFill>
                            <a:schemeClr val="tx1"/>
                          </a:solidFill>
                          <a:latin typeface="Montserrat" panose="00000500000000000000" pitchFamily="2" charset="0"/>
                        </a:rPr>
                      </a:br>
                      <a:r>
                        <a:rPr lang="en-AU" sz="1000" b="1" u="none">
                          <a:solidFill>
                            <a:schemeClr val="tx1"/>
                          </a:solidFill>
                          <a:latin typeface="Montserrat" panose="00000500000000000000" pitchFamily="2" charset="0"/>
                        </a:rPr>
                        <a:t>experience</a:t>
                      </a:r>
                    </a:p>
                    <a:p>
                      <a:pPr algn="l" fontAlgn="ctr"/>
                      <a:endParaRPr lang="en-AU" sz="1000" b="1"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1" i="0" u="none" strike="noStrike">
                        <a:solidFill>
                          <a:schemeClr val="tx1"/>
                        </a:solidFill>
                        <a:effectLst/>
                        <a:latin typeface="Montserrat" panose="00000500000000000000" pitchFamily="2" charset="0"/>
                      </a:endParaRPr>
                    </a:p>
                  </a:txBody>
                  <a:tcPr marL="108000" marR="9525" marT="9525" marB="0"/>
                </a:tc>
                <a:extLst>
                  <a:ext uri="{0D108BD9-81ED-4DB2-BD59-A6C34878D82A}">
                    <a16:rowId xmlns:a16="http://schemas.microsoft.com/office/drawing/2014/main" val="256259547"/>
                  </a:ext>
                </a:extLst>
              </a:tr>
              <a:tr h="505707">
                <a:tc>
                  <a:txBody>
                    <a:bodyPr/>
                    <a:lstStyle/>
                    <a:p>
                      <a:pPr algn="l" fontAlgn="ctr"/>
                      <a:r>
                        <a:rPr lang="en-AU" sz="900" b="0" i="0" u="none" strike="noStrike">
                          <a:solidFill>
                            <a:schemeClr val="tx1"/>
                          </a:solidFill>
                          <a:effectLst/>
                          <a:latin typeface="Montserrat" panose="00000500000000000000" pitchFamily="2" charset="0"/>
                        </a:rPr>
                        <a:t>Fresh produce</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+26</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Supported consumers during COVID</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+22</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Affordable/lower prices</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a:rPr>
                        <a:t>+32</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Makes working at home easier</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+14</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Known &amp; trusted</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+24</a:t>
                      </a:r>
                    </a:p>
                  </a:txBody>
                  <a:tcPr marL="10800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142747"/>
                  </a:ext>
                </a:extLst>
              </a:tr>
              <a:tr h="471054">
                <a:tc>
                  <a:txBody>
                    <a:bodyPr/>
                    <a:lstStyle/>
                    <a:p>
                      <a:pPr algn="l" fontAlgn="ctr"/>
                      <a:r>
                        <a:rPr lang="en-AU" sz="900" b="0" i="0" u="none" strike="noStrike">
                          <a:solidFill>
                            <a:schemeClr val="tx1"/>
                          </a:solidFill>
                          <a:effectLst/>
                          <a:latin typeface="Montserrat" panose="00000500000000000000" pitchFamily="2" charset="0"/>
                        </a:rPr>
                        <a:t>Nutritional benefits</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+18</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Environmental/</a:t>
                      </a:r>
                      <a:r>
                        <a:rPr lang="en-AU" sz="900" b="0" i="0" u="none" strike="noStrike" baseline="0">
                          <a:solidFill>
                            <a:schemeClr val="tx1"/>
                          </a:solidFill>
                          <a:effectLst/>
                          <a:latin typeface="Montserrat" panose="00000500000000000000" pitchFamily="2" charset="0"/>
                        </a:rPr>
                        <a:t> Sustainable</a:t>
                      </a:r>
                      <a:endParaRPr lang="en-AU" sz="900" b="0"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+17</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Private Label/</a:t>
                      </a:r>
                      <a:r>
                        <a:rPr lang="en-AU" sz="900" b="0" i="0" u="none" strike="noStrike" baseline="0">
                          <a:solidFill>
                            <a:schemeClr val="tx1"/>
                          </a:solidFill>
                          <a:effectLst/>
                          <a:latin typeface="Montserrat" panose="00000500000000000000" pitchFamily="2" charset="0"/>
                        </a:rPr>
                        <a:t> Store Brands</a:t>
                      </a:r>
                      <a:endParaRPr lang="en-AU" sz="900" b="0"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a:rPr>
                        <a:t>+16</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Makes household chores easier</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+13</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From my local neighbourhood</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+17</a:t>
                      </a:r>
                    </a:p>
                  </a:txBody>
                  <a:tcPr marL="10800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8922094"/>
                  </a:ext>
                </a:extLst>
              </a:tr>
              <a:tr h="370840">
                <a:tc>
                  <a:txBody>
                    <a:bodyPr/>
                    <a:lstStyle/>
                    <a:p>
                      <a:pPr algn="l" fontAlgn="ctr"/>
                      <a:r>
                        <a:rPr lang="en-AU" sz="900" b="0" i="0" u="none" strike="noStrike">
                          <a:solidFill>
                            <a:schemeClr val="tx1"/>
                          </a:solidFill>
                          <a:effectLst/>
                          <a:latin typeface="Montserrat" panose="00000500000000000000" pitchFamily="2" charset="0"/>
                        </a:rPr>
                        <a:t>Hygiene/safety claims</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+17</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Socially responsible</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+16</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Guarantees - safety/quality</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a:rPr>
                        <a:t>+11</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900" b="0">
                        <a:latin typeface="Montserrat" panose="00000500000000000000" pitchFamily="2" charset="0"/>
                      </a:endParaRPr>
                    </a:p>
                  </a:txBody>
                  <a:tcPr marL="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8246649"/>
                  </a:ext>
                </a:extLst>
              </a:tr>
              <a:tr h="421005">
                <a:tc>
                  <a:txBody>
                    <a:bodyPr/>
                    <a:lstStyle/>
                    <a:p>
                      <a:pPr algn="l" fontAlgn="ctr"/>
                      <a:r>
                        <a:rPr lang="en-AU" sz="900" b="0" i="0" u="none" strike="noStrike">
                          <a:solidFill>
                            <a:schemeClr val="tx1"/>
                          </a:solidFill>
                          <a:effectLst/>
                          <a:latin typeface="Montserrat" panose="00000500000000000000" pitchFamily="2" charset="0"/>
                        </a:rPr>
                        <a:t>Healthier options</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+17</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panose="00000500000000000000" pitchFamily="2" charset="0"/>
                        </a:rPr>
                        <a:t>Ingredient/supply chain transparency</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0" i="0" u="none" strike="noStrike">
                          <a:solidFill>
                            <a:schemeClr val="tx1"/>
                          </a:solidFill>
                          <a:effectLst/>
                          <a:latin typeface="Montserrat" panose="00000500000000000000" pitchFamily="2" charset="0"/>
                        </a:rPr>
                        <a:t>+14</a:t>
                      </a: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3041157"/>
                  </a:ext>
                </a:extLst>
              </a:tr>
              <a:tr h="324016">
                <a:tc>
                  <a:txBody>
                    <a:bodyPr/>
                    <a:lstStyle/>
                    <a:p>
                      <a:endParaRPr lang="en-US" sz="1900"/>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AU" sz="900" b="0"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900" b="0" i="0" u="none" strike="noStrike">
                        <a:solidFill>
                          <a:schemeClr val="tx1"/>
                        </a:solidFill>
                        <a:effectLst/>
                        <a:latin typeface="Montserrat" panose="00000500000000000000" pitchFamily="2" charset="0"/>
                      </a:endParaRPr>
                    </a:p>
                  </a:txBody>
                  <a:tcPr marL="0"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900" b="0">
                        <a:latin typeface="Montserrat" panose="00000500000000000000" pitchFamily="2" charset="0"/>
                      </a:endParaRPr>
                    </a:p>
                  </a:txBody>
                  <a:tcPr marL="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012302"/>
                  </a:ext>
                </a:extLst>
              </a:tr>
            </a:tbl>
          </a:graphicData>
        </a:graphic>
      </p:graphicFrame>
      <p:pic>
        <p:nvPicPr>
          <p:cNvPr id="33" name="Picture 32">
            <a:extLst>
              <a:ext uri="{FF2B5EF4-FFF2-40B4-BE49-F238E27FC236}">
                <a16:creationId xmlns:a16="http://schemas.microsoft.com/office/drawing/2014/main" id="{DA84495A-8153-4FC0-85F3-D7292902B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424" y="1375832"/>
            <a:ext cx="372094" cy="377908"/>
          </a:xfrm>
          <a:prstGeom prst="rect">
            <a:avLst/>
          </a:prstGeom>
        </p:spPr>
      </p:pic>
      <p:pic>
        <p:nvPicPr>
          <p:cNvPr id="37" name="Picture 36">
            <a:extLst>
              <a:ext uri="{FF2B5EF4-FFF2-40B4-BE49-F238E27FC236}">
                <a16:creationId xmlns:a16="http://schemas.microsoft.com/office/drawing/2014/main" id="{19D5B6A1-966A-4851-B5CD-4E8E0FB6D7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1813" y="1332776"/>
            <a:ext cx="294675" cy="420964"/>
          </a:xfrm>
          <a:prstGeom prst="rect">
            <a:avLst/>
          </a:prstGeom>
        </p:spPr>
      </p:pic>
      <p:pic>
        <p:nvPicPr>
          <p:cNvPr id="38" name="Picture 37">
            <a:extLst>
              <a:ext uri="{FF2B5EF4-FFF2-40B4-BE49-F238E27FC236}">
                <a16:creationId xmlns:a16="http://schemas.microsoft.com/office/drawing/2014/main" id="{1036827D-F93B-429E-B722-5D1E318CE3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1191" y="1332776"/>
            <a:ext cx="242864" cy="420964"/>
          </a:xfrm>
          <a:prstGeom prst="rect">
            <a:avLst/>
          </a:prstGeom>
        </p:spPr>
      </p:pic>
      <p:pic>
        <p:nvPicPr>
          <p:cNvPr id="39" name="Picture 38">
            <a:extLst>
              <a:ext uri="{FF2B5EF4-FFF2-40B4-BE49-F238E27FC236}">
                <a16:creationId xmlns:a16="http://schemas.microsoft.com/office/drawing/2014/main" id="{5ACD8621-B7F7-4343-8452-62CCD67078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4084" y="1332776"/>
            <a:ext cx="216959" cy="420964"/>
          </a:xfrm>
          <a:prstGeom prst="rect">
            <a:avLst/>
          </a:prstGeom>
        </p:spPr>
      </p:pic>
      <p:pic>
        <p:nvPicPr>
          <p:cNvPr id="40" name="Picture 39">
            <a:extLst>
              <a:ext uri="{FF2B5EF4-FFF2-40B4-BE49-F238E27FC236}">
                <a16:creationId xmlns:a16="http://schemas.microsoft.com/office/drawing/2014/main" id="{EEE83BBB-1916-46D5-B832-26239EFC60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56075" y="1332776"/>
            <a:ext cx="420964" cy="420964"/>
          </a:xfrm>
          <a:prstGeom prst="rect">
            <a:avLst/>
          </a:prstGeom>
        </p:spPr>
      </p:pic>
      <p:cxnSp>
        <p:nvCxnSpPr>
          <p:cNvPr id="20" name="Google Shape;663;p60">
            <a:extLst>
              <a:ext uri="{FF2B5EF4-FFF2-40B4-BE49-F238E27FC236}">
                <a16:creationId xmlns:a16="http://schemas.microsoft.com/office/drawing/2014/main" id="{04E1DB4D-796B-FF48-82AA-3A6CE55A041A}"/>
              </a:ext>
            </a:extLst>
          </p:cNvPr>
          <p:cNvCxnSpPr>
            <a:cxnSpLocks/>
          </p:cNvCxnSpPr>
          <p:nvPr/>
        </p:nvCxnSpPr>
        <p:spPr>
          <a:xfrm>
            <a:off x="338425" y="1901464"/>
            <a:ext cx="1542597" cy="0"/>
          </a:xfrm>
          <a:prstGeom prst="straightConnector1">
            <a:avLst/>
          </a:prstGeom>
          <a:noFill/>
          <a:ln w="9525" cap="flat" cmpd="sng">
            <a:solidFill>
              <a:srgbClr val="333333"/>
            </a:solidFill>
            <a:prstDash val="solid"/>
            <a:round/>
            <a:headEnd type="none" w="med" len="med"/>
            <a:tailEnd type="none" w="med" len="med"/>
          </a:ln>
        </p:spPr>
      </p:cxnSp>
      <p:cxnSp>
        <p:nvCxnSpPr>
          <p:cNvPr id="21" name="Google Shape;664;p60">
            <a:extLst>
              <a:ext uri="{FF2B5EF4-FFF2-40B4-BE49-F238E27FC236}">
                <a16:creationId xmlns:a16="http://schemas.microsoft.com/office/drawing/2014/main" id="{EAF940A3-FE29-9949-9F35-4AB506424D3C}"/>
              </a:ext>
            </a:extLst>
          </p:cNvPr>
          <p:cNvCxnSpPr>
            <a:cxnSpLocks/>
          </p:cNvCxnSpPr>
          <p:nvPr/>
        </p:nvCxnSpPr>
        <p:spPr>
          <a:xfrm>
            <a:off x="2084084" y="1901464"/>
            <a:ext cx="1524045" cy="0"/>
          </a:xfrm>
          <a:prstGeom prst="straightConnector1">
            <a:avLst/>
          </a:prstGeom>
          <a:noFill/>
          <a:ln w="9525" cap="flat" cmpd="sng">
            <a:solidFill>
              <a:srgbClr val="333333"/>
            </a:solidFill>
            <a:prstDash val="solid"/>
            <a:round/>
            <a:headEnd type="none" w="med" len="med"/>
            <a:tailEnd type="none" w="med" len="med"/>
          </a:ln>
        </p:spPr>
      </p:cxnSp>
      <p:cxnSp>
        <p:nvCxnSpPr>
          <p:cNvPr id="22" name="Google Shape;665;p60">
            <a:extLst>
              <a:ext uri="{FF2B5EF4-FFF2-40B4-BE49-F238E27FC236}">
                <a16:creationId xmlns:a16="http://schemas.microsoft.com/office/drawing/2014/main" id="{951B6E07-6B41-9F48-BBEE-B5542662FA91}"/>
              </a:ext>
            </a:extLst>
          </p:cNvPr>
          <p:cNvCxnSpPr>
            <a:cxnSpLocks/>
          </p:cNvCxnSpPr>
          <p:nvPr/>
        </p:nvCxnSpPr>
        <p:spPr>
          <a:xfrm>
            <a:off x="3811190" y="1901464"/>
            <a:ext cx="1524045" cy="0"/>
          </a:xfrm>
          <a:prstGeom prst="straightConnector1">
            <a:avLst/>
          </a:prstGeom>
          <a:noFill/>
          <a:ln w="9525" cap="flat" cmpd="sng">
            <a:solidFill>
              <a:srgbClr val="333333"/>
            </a:solidFill>
            <a:prstDash val="solid"/>
            <a:round/>
            <a:headEnd type="none" w="med" len="med"/>
            <a:tailEnd type="none" w="med" len="med"/>
          </a:ln>
        </p:spPr>
      </p:cxnSp>
      <p:cxnSp>
        <p:nvCxnSpPr>
          <p:cNvPr id="26" name="Google Shape;665;p60">
            <a:extLst>
              <a:ext uri="{FF2B5EF4-FFF2-40B4-BE49-F238E27FC236}">
                <a16:creationId xmlns:a16="http://schemas.microsoft.com/office/drawing/2014/main" id="{531DEA9C-A3BA-2341-93BF-12F7FD8973D9}"/>
              </a:ext>
            </a:extLst>
          </p:cNvPr>
          <p:cNvCxnSpPr>
            <a:cxnSpLocks/>
          </p:cNvCxnSpPr>
          <p:nvPr/>
        </p:nvCxnSpPr>
        <p:spPr>
          <a:xfrm>
            <a:off x="5521812" y="1901464"/>
            <a:ext cx="1540530" cy="0"/>
          </a:xfrm>
          <a:prstGeom prst="straightConnector1">
            <a:avLst/>
          </a:prstGeom>
          <a:noFill/>
          <a:ln w="9525" cap="flat" cmpd="sng">
            <a:solidFill>
              <a:srgbClr val="333333"/>
            </a:solidFill>
            <a:prstDash val="solid"/>
            <a:round/>
            <a:headEnd type="none" w="med" len="med"/>
            <a:tailEnd type="none" w="med" len="med"/>
          </a:ln>
        </p:spPr>
      </p:cxnSp>
      <p:cxnSp>
        <p:nvCxnSpPr>
          <p:cNvPr id="27" name="Google Shape;665;p60">
            <a:extLst>
              <a:ext uri="{FF2B5EF4-FFF2-40B4-BE49-F238E27FC236}">
                <a16:creationId xmlns:a16="http://schemas.microsoft.com/office/drawing/2014/main" id="{702D502C-514B-4F49-BA37-1424CD40E61B}"/>
              </a:ext>
            </a:extLst>
          </p:cNvPr>
          <p:cNvCxnSpPr>
            <a:cxnSpLocks/>
          </p:cNvCxnSpPr>
          <p:nvPr/>
        </p:nvCxnSpPr>
        <p:spPr>
          <a:xfrm>
            <a:off x="7256075" y="1901464"/>
            <a:ext cx="1533376" cy="0"/>
          </a:xfrm>
          <a:prstGeom prst="straightConnector1">
            <a:avLst/>
          </a:prstGeom>
          <a:noFill/>
          <a:ln w="9525" cap="flat" cmpd="sng">
            <a:solidFill>
              <a:srgbClr val="333333"/>
            </a:solidFill>
            <a:prstDash val="solid"/>
            <a:round/>
            <a:headEnd type="none" w="med" len="med"/>
            <a:tailEnd type="none" w="med" len="med"/>
          </a:ln>
        </p:spPr>
      </p:cxnSp>
      <p:sp>
        <p:nvSpPr>
          <p:cNvPr id="3" name="Rectangle 2">
            <a:extLst>
              <a:ext uri="{FF2B5EF4-FFF2-40B4-BE49-F238E27FC236}">
                <a16:creationId xmlns:a16="http://schemas.microsoft.com/office/drawing/2014/main" id="{F5C07788-9595-49BF-B7C7-83AA1DCBE55C}"/>
              </a:ext>
            </a:extLst>
          </p:cNvPr>
          <p:cNvSpPr/>
          <p:nvPr/>
        </p:nvSpPr>
        <p:spPr>
          <a:xfrm>
            <a:off x="1993900" y="1149354"/>
            <a:ext cx="1720850" cy="336549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750">
              <a:latin typeface="Montserrat" panose="00000500000000000000" pitchFamily="2" charset="0"/>
            </a:endParaRPr>
          </a:p>
        </p:txBody>
      </p:sp>
      <p:sp>
        <p:nvSpPr>
          <p:cNvPr id="6" name="TextBox 5">
            <a:extLst>
              <a:ext uri="{FF2B5EF4-FFF2-40B4-BE49-F238E27FC236}">
                <a16:creationId xmlns:a16="http://schemas.microsoft.com/office/drawing/2014/main" id="{6BFE02C1-0CF4-4631-A452-D70E74C70517}"/>
              </a:ext>
            </a:extLst>
          </p:cNvPr>
          <p:cNvSpPr txBox="1"/>
          <p:nvPr/>
        </p:nvSpPr>
        <p:spPr>
          <a:xfrm>
            <a:off x="7270634" y="27981"/>
            <a:ext cx="1200970" cy="307777"/>
          </a:xfrm>
          <a:prstGeom prst="rect">
            <a:avLst/>
          </a:prstGeom>
          <a:noFill/>
        </p:spPr>
        <p:txBody>
          <a:bodyPr wrap="none" rtlCol="0">
            <a:spAutoFit/>
          </a:bodyPr>
          <a:lstStyle/>
          <a:p>
            <a:r>
              <a:rPr lang="en-US">
                <a:solidFill>
                  <a:schemeClr val="accent1"/>
                </a:solidFill>
              </a:rPr>
              <a:t>Hidden Slide</a:t>
            </a:r>
          </a:p>
        </p:txBody>
      </p:sp>
    </p:spTree>
    <p:extLst>
      <p:ext uri="{BB962C8B-B14F-4D97-AF65-F5344CB8AC3E}">
        <p14:creationId xmlns:p14="http://schemas.microsoft.com/office/powerpoint/2010/main" val="1097308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320"/>
          <p:cNvSpPr/>
          <p:nvPr/>
        </p:nvSpPr>
        <p:spPr>
          <a:xfrm>
            <a:off x="365726" y="2144460"/>
            <a:ext cx="1826006" cy="2242900"/>
          </a:xfrm>
          <a:prstGeom prst="rect">
            <a:avLst/>
          </a:prstGeom>
          <a:solidFill>
            <a:schemeClr val="lt2"/>
          </a:solidFill>
          <a:ln>
            <a:noFill/>
          </a:ln>
        </p:spPr>
        <p:txBody>
          <a:bodyPr spcFirstLastPara="1" wrap="square" lIns="91425" tIns="91425" rIns="91425" bIns="91425" anchor="ctr" anchorCtr="0">
            <a:noAutofit/>
          </a:bodyPr>
          <a:lstStyle/>
          <a:p>
            <a:pPr defTabSz="685766"/>
            <a:endParaRPr sz="1100">
              <a:latin typeface="Arial" panose="020B0604020202020204" pitchFamily="34" charset="0"/>
              <a:cs typeface="Arial" panose="020B0604020202020204" pitchFamily="34" charset="0"/>
            </a:endParaRPr>
          </a:p>
        </p:txBody>
      </p:sp>
      <p:sp>
        <p:nvSpPr>
          <p:cNvPr id="25" name="Google Shape;2703;p320">
            <a:extLst>
              <a:ext uri="{FF2B5EF4-FFF2-40B4-BE49-F238E27FC236}">
                <a16:creationId xmlns:a16="http://schemas.microsoft.com/office/drawing/2014/main" id="{AA2DBC7E-860A-4AA5-9811-6519EC0BDDD1}"/>
              </a:ext>
            </a:extLst>
          </p:cNvPr>
          <p:cNvSpPr/>
          <p:nvPr/>
        </p:nvSpPr>
        <p:spPr>
          <a:xfrm>
            <a:off x="2569486" y="2144460"/>
            <a:ext cx="1826006" cy="2242900"/>
          </a:xfrm>
          <a:prstGeom prst="rect">
            <a:avLst/>
          </a:prstGeom>
          <a:solidFill>
            <a:schemeClr val="lt2"/>
          </a:solidFill>
          <a:ln>
            <a:noFill/>
          </a:ln>
        </p:spPr>
        <p:txBody>
          <a:bodyPr spcFirstLastPara="1" wrap="square" lIns="91425" tIns="91425" rIns="91425" bIns="91425" anchor="ctr" anchorCtr="0">
            <a:noAutofit/>
          </a:bodyPr>
          <a:lstStyle/>
          <a:p>
            <a:pPr defTabSz="685766"/>
            <a:endParaRPr sz="1100">
              <a:latin typeface="Arial" panose="020B0604020202020204" pitchFamily="34" charset="0"/>
              <a:cs typeface="Arial" panose="020B0604020202020204" pitchFamily="34" charset="0"/>
            </a:endParaRPr>
          </a:p>
        </p:txBody>
      </p:sp>
      <p:sp>
        <p:nvSpPr>
          <p:cNvPr id="26" name="Google Shape;2703;p320">
            <a:extLst>
              <a:ext uri="{FF2B5EF4-FFF2-40B4-BE49-F238E27FC236}">
                <a16:creationId xmlns:a16="http://schemas.microsoft.com/office/drawing/2014/main" id="{4CAC9F4E-D4F0-434A-9339-443595330A94}"/>
              </a:ext>
            </a:extLst>
          </p:cNvPr>
          <p:cNvSpPr/>
          <p:nvPr/>
        </p:nvSpPr>
        <p:spPr>
          <a:xfrm>
            <a:off x="4773247" y="2144460"/>
            <a:ext cx="1826006" cy="2242900"/>
          </a:xfrm>
          <a:prstGeom prst="rect">
            <a:avLst/>
          </a:prstGeom>
          <a:solidFill>
            <a:schemeClr val="lt2"/>
          </a:solidFill>
          <a:ln>
            <a:noFill/>
          </a:ln>
        </p:spPr>
        <p:txBody>
          <a:bodyPr spcFirstLastPara="1" wrap="square" lIns="91425" tIns="91425" rIns="91425" bIns="91425" anchor="ctr" anchorCtr="0">
            <a:noAutofit/>
          </a:bodyPr>
          <a:lstStyle/>
          <a:p>
            <a:pPr defTabSz="685766"/>
            <a:endParaRPr sz="1100">
              <a:latin typeface="Arial" panose="020B0604020202020204" pitchFamily="34" charset="0"/>
              <a:cs typeface="Arial" panose="020B0604020202020204" pitchFamily="34" charset="0"/>
            </a:endParaRPr>
          </a:p>
        </p:txBody>
      </p:sp>
      <p:sp>
        <p:nvSpPr>
          <p:cNvPr id="28" name="Google Shape;2703;p320">
            <a:extLst>
              <a:ext uri="{FF2B5EF4-FFF2-40B4-BE49-F238E27FC236}">
                <a16:creationId xmlns:a16="http://schemas.microsoft.com/office/drawing/2014/main" id="{92563339-3D3D-4080-B24C-F6EEBD0E53A8}"/>
              </a:ext>
            </a:extLst>
          </p:cNvPr>
          <p:cNvSpPr/>
          <p:nvPr/>
        </p:nvSpPr>
        <p:spPr>
          <a:xfrm>
            <a:off x="6977007" y="2144460"/>
            <a:ext cx="1826006" cy="2242900"/>
          </a:xfrm>
          <a:prstGeom prst="rect">
            <a:avLst/>
          </a:prstGeom>
          <a:solidFill>
            <a:schemeClr val="lt2"/>
          </a:solidFill>
          <a:ln>
            <a:noFill/>
          </a:ln>
        </p:spPr>
        <p:txBody>
          <a:bodyPr spcFirstLastPara="1" wrap="square" lIns="91425" tIns="91425" rIns="91425" bIns="91425" anchor="ctr" anchorCtr="0">
            <a:noAutofit/>
          </a:bodyPr>
          <a:lstStyle/>
          <a:p>
            <a:pPr defTabSz="685766"/>
            <a:endParaRPr sz="1100">
              <a:latin typeface="Arial" panose="020B0604020202020204" pitchFamily="34" charset="0"/>
              <a:cs typeface="Arial" panose="020B0604020202020204" pitchFamily="34" charset="0"/>
            </a:endParaRPr>
          </a:p>
        </p:txBody>
      </p:sp>
      <p:graphicFrame>
        <p:nvGraphicFramePr>
          <p:cNvPr id="2707" name="Google Shape;2707;p320"/>
          <p:cNvGraphicFramePr/>
          <p:nvPr/>
        </p:nvGraphicFramePr>
        <p:xfrm>
          <a:off x="365727" y="2213121"/>
          <a:ext cx="1805463" cy="2198707"/>
        </p:xfrm>
        <a:graphic>
          <a:graphicData uri="http://schemas.openxmlformats.org/drawingml/2006/table">
            <a:tbl>
              <a:tblPr>
                <a:noFill/>
              </a:tblPr>
              <a:tblGrid>
                <a:gridCol w="1805463">
                  <a:extLst>
                    <a:ext uri="{9D8B030D-6E8A-4147-A177-3AD203B41FA5}">
                      <a16:colId xmlns:a16="http://schemas.microsoft.com/office/drawing/2014/main" val="20000"/>
                    </a:ext>
                  </a:extLst>
                </a:gridCol>
              </a:tblGrid>
              <a:tr h="981707">
                <a:tc>
                  <a:txBody>
                    <a:bodyPr/>
                    <a:lstStyle/>
                    <a:p>
                      <a:pPr marL="0" lvl="0" indent="0" algn="l" rtl="0">
                        <a:spcBef>
                          <a:spcPts val="0"/>
                        </a:spcBef>
                        <a:spcAft>
                          <a:spcPts val="0"/>
                        </a:spcAft>
                        <a:buNone/>
                      </a:pPr>
                      <a:r>
                        <a:rPr lang="en" sz="900" b="1">
                          <a:latin typeface="Montserrat"/>
                          <a:ea typeface="Montserrat"/>
                          <a:cs typeface="Montserrat"/>
                          <a:sym typeface="Montserrat"/>
                        </a:rPr>
                        <a:t>+330.9%</a:t>
                      </a:r>
                      <a:endParaRPr lang="en" sz="900" b="1">
                        <a:solidFill>
                          <a:srgbClr val="0070C0"/>
                        </a:solidFill>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a:latin typeface="Montserrat"/>
                          <a:ea typeface="Montserrat"/>
                          <a:cs typeface="Montserrat"/>
                          <a:sym typeface="Montserrat"/>
                        </a:rPr>
                        <a:t>Minority Owned</a:t>
                      </a: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r>
                        <a:rPr lang="en" sz="900" b="1">
                          <a:latin typeface="Montserrat"/>
                          <a:ea typeface="Montserrat"/>
                          <a:cs typeface="Montserrat"/>
                          <a:sym typeface="Montserrat"/>
                        </a:rPr>
                        <a:t>+83.8%</a:t>
                      </a:r>
                      <a:endParaRPr lang="en" sz="900" b="1">
                        <a:solidFill>
                          <a:srgbClr val="0070C0"/>
                        </a:solidFill>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a:latin typeface="Montserrat"/>
                          <a:ea typeface="Montserrat"/>
                          <a:cs typeface="Montserrat"/>
                          <a:sym typeface="Montserrat"/>
                        </a:rPr>
                        <a:t>Women Owned</a:t>
                      </a: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r>
                        <a:rPr lang="en" sz="900" b="1">
                          <a:latin typeface="Montserrat"/>
                          <a:ea typeface="Montserrat"/>
                          <a:cs typeface="Montserrat"/>
                          <a:sym typeface="Montserrat"/>
                        </a:rPr>
                        <a:t>+46.9%</a:t>
                      </a:r>
                      <a:endParaRPr lang="en" sz="900" b="1">
                        <a:solidFill>
                          <a:srgbClr val="0070C0"/>
                        </a:solidFill>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a:latin typeface="Montserrat"/>
                          <a:ea typeface="Montserrat"/>
                          <a:cs typeface="Montserrat"/>
                          <a:sym typeface="Montserrat"/>
                        </a:rPr>
                        <a:t>B Corporation </a:t>
                      </a: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010027">
                <a:tc>
                  <a:txBody>
                    <a:bodyPr/>
                    <a:lstStyle/>
                    <a:p>
                      <a:pPr marL="0" lvl="0" indent="0" algn="l" rtl="0">
                        <a:spcBef>
                          <a:spcPts val="0"/>
                        </a:spcBef>
                        <a:spcAft>
                          <a:spcPts val="0"/>
                        </a:spcAft>
                        <a:buNone/>
                      </a:pPr>
                      <a:r>
                        <a:rPr lang="en" sz="900" b="1">
                          <a:solidFill>
                            <a:schemeClr val="dk1"/>
                          </a:solidFill>
                          <a:latin typeface="Montserrat" panose="00000500000000000000" pitchFamily="2" charset="0"/>
                          <a:ea typeface="Montserrat"/>
                          <a:cs typeface="Montserrat"/>
                          <a:sym typeface="Montserrat"/>
                        </a:rPr>
                        <a:t>+28.9%</a:t>
                      </a:r>
                      <a:endParaRPr lang="en" sz="900" b="1">
                        <a:solidFill>
                          <a:srgbClr val="0070C0"/>
                        </a:solidFill>
                        <a:latin typeface="Montserrat" panose="00000500000000000000" pitchFamily="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a:solidFill>
                            <a:schemeClr val="dk1"/>
                          </a:solidFill>
                          <a:latin typeface="Montserrat" panose="00000500000000000000" pitchFamily="2" charset="0"/>
                          <a:ea typeface="Montserrat"/>
                          <a:cs typeface="Montserrat"/>
                          <a:sym typeface="Montserrat"/>
                        </a:rPr>
                        <a:t>Fair Trade </a:t>
                      </a:r>
                    </a:p>
                    <a:p>
                      <a:pPr marL="0" lvl="0" indent="0" algn="l" rtl="0">
                        <a:spcBef>
                          <a:spcPts val="0"/>
                        </a:spcBef>
                        <a:spcAft>
                          <a:spcPts val="0"/>
                        </a:spcAft>
                        <a:buNone/>
                      </a:pPr>
                      <a:endParaRPr lang="en" sz="900">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 sz="900" b="1">
                          <a:solidFill>
                            <a:schemeClr val="dk1"/>
                          </a:solidFill>
                          <a:latin typeface="Montserrat" panose="00000500000000000000" pitchFamily="2" charset="0"/>
                          <a:ea typeface="Montserrat"/>
                          <a:cs typeface="Montserrat"/>
                          <a:sym typeface="Montserrat"/>
                        </a:rPr>
                        <a:t>+27.4%</a:t>
                      </a:r>
                      <a:endParaRPr lang="en" sz="900" b="1">
                        <a:solidFill>
                          <a:srgbClr val="0070C0"/>
                        </a:solidFill>
                        <a:latin typeface="Montserrat" panose="00000500000000000000" pitchFamily="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a:solidFill>
                            <a:schemeClr val="dk1"/>
                          </a:solidFill>
                          <a:latin typeface="Montserrat" panose="00000500000000000000" pitchFamily="2" charset="0"/>
                          <a:ea typeface="Montserrat"/>
                          <a:cs typeface="Montserrat"/>
                          <a:sym typeface="Montserrat"/>
                        </a:rPr>
                        <a:t>Ethical</a:t>
                      </a: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709" name="Google Shape;2709;p320"/>
          <p:cNvGraphicFramePr/>
          <p:nvPr/>
        </p:nvGraphicFramePr>
        <p:xfrm>
          <a:off x="2556506" y="2213121"/>
          <a:ext cx="1826006" cy="2148800"/>
        </p:xfrm>
        <a:graphic>
          <a:graphicData uri="http://schemas.openxmlformats.org/drawingml/2006/table">
            <a:tbl>
              <a:tblPr>
                <a:noFill/>
              </a:tblPr>
              <a:tblGrid>
                <a:gridCol w="1826006">
                  <a:extLst>
                    <a:ext uri="{9D8B030D-6E8A-4147-A177-3AD203B41FA5}">
                      <a16:colId xmlns:a16="http://schemas.microsoft.com/office/drawing/2014/main" val="20000"/>
                    </a:ext>
                  </a:extLst>
                </a:gridCol>
              </a:tblGrid>
              <a:tr h="2148800">
                <a:tc>
                  <a:txBody>
                    <a:bodyPr/>
                    <a:lstStyle/>
                    <a:p>
                      <a:pPr marL="0" lvl="0" indent="0" algn="l" rtl="0">
                        <a:spcBef>
                          <a:spcPts val="0"/>
                        </a:spcBef>
                        <a:spcAft>
                          <a:spcPts val="0"/>
                        </a:spcAft>
                        <a:buNone/>
                      </a:pPr>
                      <a:r>
                        <a:rPr lang="en-US" sz="900" b="1">
                          <a:latin typeface="Montserrat"/>
                          <a:ea typeface="Montserrat"/>
                          <a:cs typeface="Montserrat"/>
                          <a:sym typeface="Montserrat"/>
                        </a:rPr>
                        <a:t>+127.5%</a:t>
                      </a:r>
                      <a:endParaRPr lang="en-US"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US" sz="900">
                          <a:latin typeface="Montserrat"/>
                          <a:ea typeface="Montserrat"/>
                          <a:cs typeface="Montserrat"/>
                          <a:sym typeface="Montserrat"/>
                        </a:rPr>
                        <a:t>Regenerative Agriculture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 sz="900" b="1">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b="1">
                          <a:latin typeface="Montserrat"/>
                          <a:ea typeface="Montserrat"/>
                          <a:cs typeface="Montserrat"/>
                          <a:sym typeface="Montserrat"/>
                        </a:rPr>
                        <a:t>+84.1%</a:t>
                      </a:r>
                      <a:endParaRPr lang="en"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US" sz="900">
                          <a:latin typeface="Montserrat"/>
                          <a:ea typeface="Montserrat"/>
                          <a:cs typeface="Montserrat"/>
                          <a:sym typeface="Montserrat"/>
                        </a:rPr>
                        <a:t>R</a:t>
                      </a:r>
                      <a:r>
                        <a:rPr lang="en" sz="900">
                          <a:latin typeface="Montserrat"/>
                          <a:ea typeface="Montserrat"/>
                          <a:cs typeface="Montserrat"/>
                          <a:sym typeface="Montserrat"/>
                        </a:rPr>
                        <a:t>enewable Resource</a:t>
                      </a:r>
                    </a:p>
                    <a:p>
                      <a:pPr marL="0" lvl="0" indent="0" algn="l" rtl="0">
                        <a:spcBef>
                          <a:spcPts val="0"/>
                        </a:spcBef>
                        <a:spcAft>
                          <a:spcPts val="0"/>
                        </a:spcAft>
                        <a:buNone/>
                      </a:pPr>
                      <a:endParaRPr lang="en" sz="900" b="1">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b="1">
                          <a:latin typeface="Montserrat"/>
                          <a:ea typeface="Montserrat"/>
                          <a:cs typeface="Montserrat"/>
                          <a:sym typeface="Montserrat"/>
                        </a:rPr>
                        <a:t>+64.9%</a:t>
                      </a:r>
                      <a:endParaRPr lang="en"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US" sz="900">
                          <a:latin typeface="Montserrat"/>
                          <a:ea typeface="Montserrat"/>
                          <a:cs typeface="Montserrat"/>
                          <a:sym typeface="Montserrat"/>
                        </a:rPr>
                        <a:t>R</a:t>
                      </a:r>
                      <a:r>
                        <a:rPr lang="en" sz="900">
                          <a:latin typeface="Montserrat"/>
                          <a:ea typeface="Montserrat"/>
                          <a:cs typeface="Montserrat"/>
                          <a:sym typeface="Montserrat"/>
                        </a:rPr>
                        <a:t>eef Safe</a:t>
                      </a:r>
                    </a:p>
                    <a:p>
                      <a:pPr marL="0" lvl="0" indent="0" algn="l" rtl="0">
                        <a:spcBef>
                          <a:spcPts val="0"/>
                        </a:spcBef>
                        <a:spcAft>
                          <a:spcPts val="0"/>
                        </a:spcAft>
                        <a:buNone/>
                      </a:pPr>
                      <a:endParaRPr lang="en" sz="900">
                        <a:latin typeface="Montserrat"/>
                        <a:ea typeface="Montserrat"/>
                        <a:cs typeface="Montserrat"/>
                        <a:sym typeface="Montserrat"/>
                      </a:endParaRPr>
                    </a:p>
                    <a:p>
                      <a:pPr marL="0" lvl="0" indent="0" algn="l" rtl="0">
                        <a:spcBef>
                          <a:spcPts val="0"/>
                        </a:spcBef>
                        <a:spcAft>
                          <a:spcPts val="0"/>
                        </a:spcAft>
                        <a:buNone/>
                      </a:pPr>
                      <a:r>
                        <a:rPr lang="en" sz="900" b="1">
                          <a:latin typeface="Montserrat"/>
                          <a:ea typeface="Montserrat"/>
                          <a:cs typeface="Montserrat"/>
                          <a:sym typeface="Montserrat"/>
                        </a:rPr>
                        <a:t>+44.0%</a:t>
                      </a:r>
                      <a:endParaRPr lang="en"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 sz="900">
                          <a:latin typeface="Montserrat"/>
                          <a:ea typeface="Montserrat"/>
                          <a:cs typeface="Montserrat"/>
                          <a:sym typeface="Montserrat"/>
                        </a:rPr>
                        <a:t>EU O</a:t>
                      </a:r>
                      <a:r>
                        <a:rPr lang="en-US" sz="900">
                          <a:latin typeface="Montserrat"/>
                          <a:ea typeface="Montserrat"/>
                          <a:cs typeface="Montserrat"/>
                          <a:sym typeface="Montserrat"/>
                        </a:rPr>
                        <a:t>r</a:t>
                      </a:r>
                      <a:r>
                        <a:rPr lang="en" sz="900">
                          <a:latin typeface="Montserrat"/>
                          <a:ea typeface="Montserrat"/>
                          <a:cs typeface="Montserrat"/>
                          <a:sym typeface="Montserrat"/>
                        </a:rPr>
                        <a:t>ganic Farming</a:t>
                      </a: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r>
                        <a:rPr lang="en" sz="900" b="1">
                          <a:latin typeface="Montserrat"/>
                          <a:ea typeface="Montserrat"/>
                          <a:cs typeface="Montserrat"/>
                          <a:sym typeface="Montserrat"/>
                        </a:rPr>
                        <a:t>+37.3%</a:t>
                      </a:r>
                      <a:endParaRPr lang="en"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 sz="900">
                          <a:latin typeface="Montserrat"/>
                          <a:ea typeface="Montserrat"/>
                          <a:cs typeface="Montserrat"/>
                          <a:sym typeface="Montserrat"/>
                        </a:rPr>
                        <a:t>Less Emissions</a:t>
                      </a:r>
                    </a:p>
                    <a:p>
                      <a:pPr marL="0" lvl="0" indent="0" algn="l" rtl="0">
                        <a:spcBef>
                          <a:spcPts val="0"/>
                        </a:spcBef>
                        <a:spcAft>
                          <a:spcPts val="0"/>
                        </a:spcAft>
                        <a:buNone/>
                      </a:pPr>
                      <a:endParaRPr lang="en-US" sz="900" b="1">
                        <a:latin typeface="Montserrat"/>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711" name="Google Shape;2711;p320"/>
          <p:cNvGraphicFramePr/>
          <p:nvPr/>
        </p:nvGraphicFramePr>
        <p:xfrm>
          <a:off x="4773243" y="2255378"/>
          <a:ext cx="1826004" cy="2240200"/>
        </p:xfrm>
        <a:graphic>
          <a:graphicData uri="http://schemas.openxmlformats.org/drawingml/2006/table">
            <a:tbl>
              <a:tblPr>
                <a:noFill/>
              </a:tblPr>
              <a:tblGrid>
                <a:gridCol w="1826004">
                  <a:extLst>
                    <a:ext uri="{9D8B030D-6E8A-4147-A177-3AD203B41FA5}">
                      <a16:colId xmlns:a16="http://schemas.microsoft.com/office/drawing/2014/main" val="20000"/>
                    </a:ext>
                  </a:extLst>
                </a:gridCol>
              </a:tblGrid>
              <a:tr h="2011640">
                <a:tc>
                  <a:txBody>
                    <a:bodyPr/>
                    <a:lstStyle/>
                    <a:p>
                      <a:pPr marL="0" lvl="0" indent="0" algn="l" rtl="0">
                        <a:spcBef>
                          <a:spcPts val="0"/>
                        </a:spcBef>
                        <a:spcAft>
                          <a:spcPts val="0"/>
                        </a:spcAft>
                        <a:buNone/>
                      </a:pPr>
                      <a:r>
                        <a:rPr lang="en" sz="900" b="1">
                          <a:solidFill>
                            <a:schemeClr val="dk1"/>
                          </a:solidFill>
                          <a:latin typeface="Montserrat" panose="00000500000000000000" pitchFamily="2" charset="0"/>
                          <a:ea typeface="Montserrat"/>
                          <a:cs typeface="Montserrat"/>
                          <a:sym typeface="Montserrat"/>
                        </a:rPr>
                        <a:t>+156.9%</a:t>
                      </a:r>
                      <a:endParaRPr lang="en"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 sz="900">
                          <a:solidFill>
                            <a:schemeClr val="dk1"/>
                          </a:solidFill>
                          <a:latin typeface="Montserrat" panose="00000500000000000000" pitchFamily="2" charset="0"/>
                          <a:ea typeface="Montserrat"/>
                          <a:cs typeface="Montserrat"/>
                          <a:sym typeface="Montserrat"/>
                        </a:rPr>
                        <a:t>Plastic Free</a:t>
                      </a: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r>
                        <a:rPr lang="en" sz="900" b="1">
                          <a:solidFill>
                            <a:schemeClr val="dk1"/>
                          </a:solidFill>
                          <a:latin typeface="Montserrat" panose="00000500000000000000" pitchFamily="2" charset="0"/>
                          <a:ea typeface="Montserrat"/>
                          <a:cs typeface="Montserrat"/>
                          <a:sym typeface="Montserrat"/>
                        </a:rPr>
                        <a:t>+99.9%</a:t>
                      </a:r>
                      <a:endParaRPr lang="en"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 sz="900">
                          <a:solidFill>
                            <a:schemeClr val="dk1"/>
                          </a:solidFill>
                          <a:latin typeface="Montserrat" panose="00000500000000000000" pitchFamily="2" charset="0"/>
                          <a:ea typeface="Montserrat"/>
                          <a:cs typeface="Montserrat"/>
                          <a:sym typeface="Montserrat"/>
                        </a:rPr>
                        <a:t>Renewable Pkg Cntnt</a:t>
                      </a: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+35.5%</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Tetra Pak</a:t>
                      </a:r>
                    </a:p>
                    <a:p>
                      <a:pPr marL="0" lvl="0" indent="0" algn="l" rtl="0">
                        <a:spcBef>
                          <a:spcPts val="0"/>
                        </a:spcBef>
                        <a:spcAft>
                          <a:spcPts val="0"/>
                        </a:spcAft>
                        <a:buNone/>
                      </a:pPr>
                      <a:endParaRPr lang="en"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 sz="900" b="1">
                          <a:solidFill>
                            <a:schemeClr val="dk1"/>
                          </a:solidFill>
                          <a:latin typeface="Montserrat" panose="00000500000000000000" pitchFamily="2" charset="0"/>
                          <a:ea typeface="Montserrat"/>
                          <a:cs typeface="Montserrat"/>
                          <a:sym typeface="Montserrat"/>
                        </a:rPr>
                        <a:t>+34.9%</a:t>
                      </a:r>
                      <a:endParaRPr lang="en"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 sz="900">
                          <a:solidFill>
                            <a:schemeClr val="dk1"/>
                          </a:solidFill>
                          <a:latin typeface="Montserrat" panose="00000500000000000000" pitchFamily="2" charset="0"/>
                          <a:ea typeface="Montserrat"/>
                          <a:cs typeface="Montserrat"/>
                          <a:sym typeface="Montserrat"/>
                        </a:rPr>
                        <a:t>Terracycle</a:t>
                      </a: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endParaRPr lang="en" sz="900" b="1">
                        <a:latin typeface="Montserrat"/>
                        <a:ea typeface="Montserrat"/>
                        <a:cs typeface="Montserrat"/>
                        <a:sym typeface="Montserrat"/>
                      </a:endParaRPr>
                    </a:p>
                    <a:p>
                      <a:pPr marL="0" lvl="0" indent="0" algn="l" rtl="0">
                        <a:spcBef>
                          <a:spcPts val="0"/>
                        </a:spcBef>
                        <a:spcAft>
                          <a:spcPts val="0"/>
                        </a:spcAft>
                        <a:buNone/>
                      </a:pPr>
                      <a:endParaRPr lang="en" sz="900" b="1">
                        <a:solidFill>
                          <a:srgbClr val="0070C0"/>
                        </a:solidFill>
                        <a:latin typeface="Montserrat"/>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28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 sz="900" b="1">
                        <a:solidFill>
                          <a:srgbClr val="0070C0"/>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712" name="Google Shape;2712;p320"/>
          <p:cNvGraphicFramePr/>
          <p:nvPr/>
        </p:nvGraphicFramePr>
        <p:xfrm>
          <a:off x="6973286" y="2183951"/>
          <a:ext cx="1826004" cy="2423000"/>
        </p:xfrm>
        <a:graphic>
          <a:graphicData uri="http://schemas.openxmlformats.org/drawingml/2006/table">
            <a:tbl>
              <a:tblPr>
                <a:noFill/>
              </a:tblPr>
              <a:tblGrid>
                <a:gridCol w="1826004">
                  <a:extLst>
                    <a:ext uri="{9D8B030D-6E8A-4147-A177-3AD203B41FA5}">
                      <a16:colId xmlns:a16="http://schemas.microsoft.com/office/drawing/2014/main" val="20000"/>
                    </a:ext>
                  </a:extLst>
                </a:gridCol>
              </a:tblGrid>
              <a:tr h="3657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b="1">
                          <a:latin typeface="Montserrat"/>
                          <a:ea typeface="Montserrat"/>
                          <a:cs typeface="Montserrat"/>
                          <a:sym typeface="Montserrat"/>
                        </a:rPr>
                        <a:t>+69.0%</a:t>
                      </a:r>
                      <a:endParaRPr lang="en" sz="900" b="1">
                        <a:solidFill>
                          <a:srgbClr val="0070C0"/>
                        </a:solidFill>
                        <a:latin typeface="Montserrat"/>
                        <a:ea typeface="Montserrat"/>
                        <a:cs typeface="Montserrat"/>
                        <a:sym typeface="Montserrat"/>
                      </a:endParaRPr>
                    </a:p>
                    <a:p>
                      <a:pPr marL="0" lvl="0" indent="0" algn="l" rtl="0">
                        <a:spcBef>
                          <a:spcPts val="0"/>
                        </a:spcBef>
                        <a:spcAft>
                          <a:spcPts val="0"/>
                        </a:spcAft>
                        <a:buNone/>
                      </a:pPr>
                      <a:r>
                        <a:rPr lang="en" sz="900">
                          <a:latin typeface="Montserrat"/>
                          <a:ea typeface="Montserrat"/>
                          <a:cs typeface="Montserrat"/>
                          <a:sym typeface="Montserrat"/>
                        </a:rPr>
                        <a:t>Cruelty Free</a:t>
                      </a:r>
                      <a:endParaRPr sz="900">
                        <a:latin typeface="Montserrat"/>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600160">
                <a:tc>
                  <a:txBody>
                    <a:bodyPr/>
                    <a:lstStyle/>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+43.7%</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Grass Fed</a:t>
                      </a:r>
                    </a:p>
                    <a:p>
                      <a:pPr marL="0" lvl="0" indent="0" algn="l" rtl="0">
                        <a:spcBef>
                          <a:spcPts val="0"/>
                        </a:spcBef>
                        <a:spcAft>
                          <a:spcPts val="0"/>
                        </a:spcAft>
                        <a:buNone/>
                      </a:pPr>
                      <a:endParaRPr lang="en"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+39.6%</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Cage Free</a:t>
                      </a:r>
                      <a:endParaRPr lang="en-US" sz="900">
                        <a:latin typeface="Montserrat" panose="00000500000000000000" pitchFamily="2" charset="0"/>
                        <a:ea typeface="Montserrat"/>
                        <a:cs typeface="Montserrat"/>
                        <a:sym typeface="Montserrat"/>
                      </a:endParaRPr>
                    </a:p>
                    <a:p>
                      <a:pPr marL="0" lvl="0" indent="0" algn="l" rtl="0">
                        <a:spcBef>
                          <a:spcPts val="0"/>
                        </a:spcBef>
                        <a:spcAft>
                          <a:spcPts val="0"/>
                        </a:spcAft>
                        <a:buNone/>
                      </a:pPr>
                      <a:endParaRPr lang="en-US"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+39.5%</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Humane</a:t>
                      </a:r>
                    </a:p>
                    <a:p>
                      <a:pPr marL="0" lvl="0" indent="0" algn="l" rtl="0">
                        <a:spcBef>
                          <a:spcPts val="0"/>
                        </a:spcBef>
                        <a:spcAft>
                          <a:spcPts val="0"/>
                        </a:spcAft>
                        <a:buNone/>
                      </a:pPr>
                      <a:endParaRPr lang="en-US" sz="900" b="1">
                        <a:solidFill>
                          <a:schemeClr val="dk1"/>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b="1">
                          <a:solidFill>
                            <a:schemeClr val="dk1"/>
                          </a:solidFill>
                          <a:latin typeface="Montserrat" panose="00000500000000000000" pitchFamily="2" charset="0"/>
                          <a:ea typeface="Montserrat"/>
                          <a:cs typeface="Montserrat"/>
                          <a:sym typeface="Montserrat"/>
                        </a:rPr>
                        <a:t>+37.1%</a:t>
                      </a:r>
                      <a:endParaRPr lang="en-US" sz="900" b="1">
                        <a:solidFill>
                          <a:srgbClr val="0070C0"/>
                        </a:solidFill>
                        <a:latin typeface="Montserrat" panose="00000500000000000000" pitchFamily="2" charset="0"/>
                        <a:ea typeface="Montserrat"/>
                        <a:cs typeface="Montserrat"/>
                        <a:sym typeface="Montserrat"/>
                      </a:endParaRPr>
                    </a:p>
                    <a:p>
                      <a:pPr marL="0" lvl="0" indent="0" algn="l" rtl="0">
                        <a:spcBef>
                          <a:spcPts val="0"/>
                        </a:spcBef>
                        <a:spcAft>
                          <a:spcPts val="0"/>
                        </a:spcAft>
                        <a:buNone/>
                      </a:pPr>
                      <a:r>
                        <a:rPr lang="en-US" sz="900">
                          <a:solidFill>
                            <a:schemeClr val="dk1"/>
                          </a:solidFill>
                          <a:latin typeface="Montserrat" panose="00000500000000000000" pitchFamily="2" charset="0"/>
                          <a:ea typeface="Montserrat"/>
                          <a:cs typeface="Montserrat"/>
                          <a:sym typeface="Montserrat"/>
                        </a:rPr>
                        <a:t>Free Range</a:t>
                      </a:r>
                      <a:endParaRPr lang="en" sz="900" b="1">
                        <a:solidFill>
                          <a:schemeClr val="dk1"/>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28560">
                <a:tc>
                  <a:txBody>
                    <a:bodyPr/>
                    <a:lstStyle/>
                    <a:p>
                      <a:pPr marL="0" lvl="0" indent="0" algn="l" rtl="0">
                        <a:spcBef>
                          <a:spcPts val="0"/>
                        </a:spcBef>
                        <a:spcAft>
                          <a:spcPts val="0"/>
                        </a:spcAft>
                        <a:buNone/>
                      </a:pPr>
                      <a:endParaRPr lang="en-US" sz="900">
                        <a:solidFill>
                          <a:schemeClr val="dk1"/>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28560">
                <a:tc>
                  <a:txBody>
                    <a:bodyPr/>
                    <a:lstStyle/>
                    <a:p>
                      <a:pPr marL="0" lvl="0" indent="0" algn="l" rtl="0">
                        <a:spcBef>
                          <a:spcPts val="0"/>
                        </a:spcBef>
                        <a:spcAft>
                          <a:spcPts val="0"/>
                        </a:spcAft>
                        <a:buNone/>
                      </a:pPr>
                      <a:endParaRPr lang="en-US" sz="900">
                        <a:solidFill>
                          <a:schemeClr val="dk1"/>
                        </a:solidFill>
                        <a:latin typeface="Montserrat" panose="00000500000000000000" pitchFamily="2" charset="0"/>
                        <a:ea typeface="Montserrat"/>
                        <a:cs typeface="Montserrat"/>
                        <a:sym typeface="Montserrat"/>
                      </a:endParaRPr>
                    </a:p>
                  </a:txBody>
                  <a:tcPr marL="137160"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720" name="Google Shape;2720;p320"/>
          <p:cNvSpPr txBox="1">
            <a:spLocks noGrp="1"/>
          </p:cNvSpPr>
          <p:nvPr>
            <p:ph type="subTitle" idx="2"/>
          </p:nvPr>
        </p:nvSpPr>
        <p:spPr>
          <a:prstGeom prst="rect">
            <a:avLst/>
          </a:prstGeom>
        </p:spPr>
        <p:txBody>
          <a:bodyPr spcFirstLastPara="1" vert="horz" wrap="square" lIns="0" tIns="91425" rIns="0" bIns="91425" rtlCol="0" anchor="b" anchorCtr="0">
            <a:noAutofit/>
          </a:bodyPr>
          <a:lstStyle/>
          <a:p>
            <a:r>
              <a:rPr lang="en">
                <a:cs typeface="Arial" panose="020B0604020202020204" pitchFamily="34" charset="0"/>
              </a:rPr>
              <a:t>Source: NielsenIQ Retail Measurement Services, </a:t>
            </a:r>
            <a:r>
              <a:rPr lang="en-US">
                <a:cs typeface="Arial" panose="020B0604020202020204" pitchFamily="34" charset="0"/>
              </a:rPr>
              <a:t>NielsenIQ Product Insight,</a:t>
            </a:r>
            <a:r>
              <a:rPr lang="en">
                <a:cs typeface="Arial" panose="020B0604020202020204" pitchFamily="34" charset="0"/>
              </a:rPr>
              <a:t> powered by Label Insight, Total Store; Total US xAOC; Latest 52 weeks W/E 08/06/22 vs 3YA</a:t>
            </a:r>
            <a:endParaRPr lang="en-US">
              <a:cs typeface="Arial" panose="020B0604020202020204" pitchFamily="34" charset="0"/>
            </a:endParaRPr>
          </a:p>
        </p:txBody>
      </p:sp>
      <p:sp>
        <p:nvSpPr>
          <p:cNvPr id="2713" name="Google Shape;2713;p320"/>
          <p:cNvSpPr txBox="1">
            <a:spLocks noGrp="1"/>
          </p:cNvSpPr>
          <p:nvPr>
            <p:ph type="title"/>
          </p:nvPr>
        </p:nvSpPr>
        <p:spPr>
          <a:xfrm>
            <a:off x="356616" y="254730"/>
            <a:ext cx="8430768" cy="393192"/>
          </a:xfrm>
          <a:prstGeom prst="rect">
            <a:avLst/>
          </a:prstGeom>
        </p:spPr>
        <p:txBody>
          <a:bodyPr spcFirstLastPara="1" wrap="square" lIns="0" tIns="91425" rIns="0" bIns="91425" anchor="t" anchorCtr="0">
            <a:noAutofit/>
          </a:bodyPr>
          <a:lstStyle/>
          <a:p>
            <a:r>
              <a:rPr lang="en">
                <a:solidFill>
                  <a:schemeClr val="tx1"/>
                </a:solidFill>
              </a:rPr>
              <a:t>Across 90+ attributes illustrate care for environment, others and animals all important</a:t>
            </a:r>
            <a:endParaRPr>
              <a:solidFill>
                <a:schemeClr val="tx1"/>
              </a:solidFill>
            </a:endParaRPr>
          </a:p>
        </p:txBody>
      </p:sp>
      <p:sp>
        <p:nvSpPr>
          <p:cNvPr id="2714" name="Google Shape;2714;p320"/>
          <p:cNvSpPr txBox="1"/>
          <p:nvPr/>
        </p:nvSpPr>
        <p:spPr>
          <a:xfrm>
            <a:off x="360310" y="1395949"/>
            <a:ext cx="1818440" cy="869438"/>
          </a:xfrm>
          <a:prstGeom prst="rect">
            <a:avLst/>
          </a:prstGeom>
          <a:noFill/>
          <a:ln>
            <a:noFill/>
          </a:ln>
        </p:spPr>
        <p:txBody>
          <a:bodyPr spcFirstLastPara="1" wrap="square" lIns="68580" tIns="91425" rIns="91425" bIns="91425" anchor="t" anchorCtr="0">
            <a:spAutoFit/>
          </a:bodyPr>
          <a:lstStyle/>
          <a:p>
            <a:pPr defTabSz="685766">
              <a:spcAft>
                <a:spcPts val="600"/>
              </a:spcAft>
            </a:pPr>
            <a:r>
              <a:rPr lang="en" sz="2400" b="1">
                <a:solidFill>
                  <a:schemeClr val="accent2"/>
                </a:solidFill>
                <a:latin typeface="Arial" panose="020B0604020202020204" pitchFamily="34" charset="0"/>
                <a:ea typeface="Montserrat"/>
                <a:cs typeface="Arial" panose="020B0604020202020204" pitchFamily="34" charset="0"/>
                <a:sym typeface="Montserrat"/>
              </a:rPr>
              <a:t>+22.1% </a:t>
            </a:r>
          </a:p>
          <a:p>
            <a:pPr defTabSz="685766">
              <a:spcAft>
                <a:spcPts val="600"/>
              </a:spcAft>
            </a:pPr>
            <a:r>
              <a:rPr lang="en-US" sz="1100" b="1">
                <a:latin typeface="Arial" panose="020B0604020202020204" pitchFamily="34" charset="0"/>
                <a:ea typeface="Montserrat"/>
                <a:cs typeface="Arial" panose="020B0604020202020204" pitchFamily="34" charset="0"/>
                <a:sym typeface="Montserrat"/>
              </a:rPr>
              <a:t>Social Responsibility</a:t>
            </a:r>
          </a:p>
        </p:txBody>
      </p:sp>
      <p:sp>
        <p:nvSpPr>
          <p:cNvPr id="2716" name="Google Shape;2716;p320"/>
          <p:cNvSpPr txBox="1"/>
          <p:nvPr/>
        </p:nvSpPr>
        <p:spPr>
          <a:xfrm>
            <a:off x="2569486" y="1395949"/>
            <a:ext cx="1818441" cy="851485"/>
          </a:xfrm>
          <a:prstGeom prst="rect">
            <a:avLst/>
          </a:prstGeom>
          <a:noFill/>
          <a:ln>
            <a:noFill/>
          </a:ln>
        </p:spPr>
        <p:txBody>
          <a:bodyPr spcFirstLastPara="1" wrap="square" lIns="68580" tIns="91425" rIns="91425" bIns="91425" anchor="t" anchorCtr="0">
            <a:spAutoFit/>
          </a:bodyPr>
          <a:lstStyle/>
          <a:p>
            <a:pPr defTabSz="685766">
              <a:spcAft>
                <a:spcPts val="400"/>
              </a:spcAft>
            </a:pPr>
            <a:r>
              <a:rPr lang="en" sz="2400" b="1">
                <a:solidFill>
                  <a:schemeClr val="accent2"/>
                </a:solidFill>
                <a:latin typeface="Arial" panose="020B0604020202020204" pitchFamily="34" charset="0"/>
                <a:ea typeface="Montserrat"/>
                <a:cs typeface="Arial" panose="020B0604020202020204" pitchFamily="34" charset="0"/>
                <a:sym typeface="Montserrat"/>
              </a:rPr>
              <a:t>+24.5% </a:t>
            </a:r>
          </a:p>
          <a:p>
            <a:pPr defTabSz="685766">
              <a:spcAft>
                <a:spcPts val="600"/>
              </a:spcAft>
            </a:pPr>
            <a:r>
              <a:rPr lang="en-US" sz="1100" b="1">
                <a:latin typeface="Arial" panose="020B0604020202020204" pitchFamily="34" charset="0"/>
                <a:ea typeface="Montserrat"/>
                <a:cs typeface="Arial" panose="020B0604020202020204" pitchFamily="34" charset="0"/>
                <a:sym typeface="Montserrat"/>
              </a:rPr>
              <a:t>Environmental</a:t>
            </a:r>
            <a:endParaRPr lang="en" sz="1100" b="1">
              <a:latin typeface="Arial" panose="020B0604020202020204" pitchFamily="34" charset="0"/>
              <a:ea typeface="Montserrat"/>
              <a:cs typeface="Arial" panose="020B0604020202020204" pitchFamily="34" charset="0"/>
              <a:sym typeface="Montserrat"/>
            </a:endParaRPr>
          </a:p>
        </p:txBody>
      </p:sp>
      <p:sp>
        <p:nvSpPr>
          <p:cNvPr id="2718" name="Google Shape;2718;p320"/>
          <p:cNvSpPr txBox="1"/>
          <p:nvPr/>
        </p:nvSpPr>
        <p:spPr>
          <a:xfrm>
            <a:off x="6976998" y="1395949"/>
            <a:ext cx="1826004" cy="869438"/>
          </a:xfrm>
          <a:prstGeom prst="rect">
            <a:avLst/>
          </a:prstGeom>
          <a:noFill/>
          <a:ln>
            <a:noFill/>
          </a:ln>
        </p:spPr>
        <p:txBody>
          <a:bodyPr spcFirstLastPara="1" wrap="square" lIns="68580" tIns="91425" rIns="91425" bIns="91425" anchor="t" anchorCtr="0">
            <a:spAutoFit/>
          </a:bodyPr>
          <a:lstStyle/>
          <a:p>
            <a:pPr defTabSz="685766">
              <a:spcAft>
                <a:spcPts val="400"/>
              </a:spcAft>
            </a:pPr>
            <a:r>
              <a:rPr lang="en" sz="2400" b="1">
                <a:solidFill>
                  <a:schemeClr val="accent2"/>
                </a:solidFill>
                <a:latin typeface="Arial" panose="020B0604020202020204" pitchFamily="34" charset="0"/>
                <a:ea typeface="Montserrat"/>
                <a:cs typeface="Arial" panose="020B0604020202020204" pitchFamily="34" charset="0"/>
                <a:sym typeface="Montserrat"/>
              </a:rPr>
              <a:t>+37.1% </a:t>
            </a:r>
          </a:p>
          <a:p>
            <a:pPr defTabSz="685766">
              <a:spcAft>
                <a:spcPts val="600"/>
              </a:spcAft>
            </a:pPr>
            <a:r>
              <a:rPr lang="en-US" sz="1100" b="1">
                <a:latin typeface="Arial" panose="020B0604020202020204" pitchFamily="34" charset="0"/>
                <a:ea typeface="Montserrat"/>
                <a:cs typeface="Arial" panose="020B0604020202020204" pitchFamily="34" charset="0"/>
                <a:sym typeface="Montserrat"/>
              </a:rPr>
              <a:t>Animal Welfare</a:t>
            </a:r>
            <a:endParaRPr lang="en" sz="1100" b="1">
              <a:latin typeface="Arial" panose="020B0604020202020204" pitchFamily="34" charset="0"/>
              <a:ea typeface="Montserrat"/>
              <a:cs typeface="Arial" panose="020B0604020202020204" pitchFamily="34" charset="0"/>
              <a:sym typeface="Montserrat"/>
            </a:endParaRPr>
          </a:p>
        </p:txBody>
      </p:sp>
      <p:sp>
        <p:nvSpPr>
          <p:cNvPr id="2721" name="Google Shape;2721;p320"/>
          <p:cNvSpPr txBox="1"/>
          <p:nvPr/>
        </p:nvSpPr>
        <p:spPr>
          <a:xfrm>
            <a:off x="4773243" y="1395949"/>
            <a:ext cx="1957132" cy="869438"/>
          </a:xfrm>
          <a:prstGeom prst="rect">
            <a:avLst/>
          </a:prstGeom>
          <a:noFill/>
          <a:ln>
            <a:noFill/>
          </a:ln>
        </p:spPr>
        <p:txBody>
          <a:bodyPr spcFirstLastPara="1" wrap="square" lIns="68580" tIns="91425" rIns="91425" bIns="91425" anchor="t" anchorCtr="0">
            <a:spAutoFit/>
          </a:bodyPr>
          <a:lstStyle/>
          <a:p>
            <a:pPr defTabSz="685766">
              <a:spcAft>
                <a:spcPts val="400"/>
              </a:spcAft>
            </a:pPr>
            <a:r>
              <a:rPr lang="en" sz="2400" b="1">
                <a:solidFill>
                  <a:schemeClr val="accent2"/>
                </a:solidFill>
                <a:latin typeface="Arial" panose="020B0604020202020204" pitchFamily="34" charset="0"/>
                <a:ea typeface="Montserrat"/>
                <a:cs typeface="Arial" panose="020B0604020202020204" pitchFamily="34" charset="0"/>
                <a:sym typeface="Montserrat"/>
              </a:rPr>
              <a:t>+17.5%</a:t>
            </a:r>
          </a:p>
          <a:p>
            <a:pPr defTabSz="685766">
              <a:spcAft>
                <a:spcPts val="600"/>
              </a:spcAft>
            </a:pPr>
            <a:r>
              <a:rPr lang="en-US" sz="1100" b="1">
                <a:latin typeface="Arial" panose="020B0604020202020204" pitchFamily="34" charset="0"/>
                <a:ea typeface="Montserrat"/>
                <a:cs typeface="Arial" panose="020B0604020202020204" pitchFamily="34" charset="0"/>
                <a:sym typeface="Montserrat"/>
              </a:rPr>
              <a:t>Sustainable Packaging</a:t>
            </a:r>
          </a:p>
        </p:txBody>
      </p:sp>
      <p:pic>
        <p:nvPicPr>
          <p:cNvPr id="2722" name="Google Shape;2722;p320"/>
          <p:cNvPicPr preferRelativeResize="0"/>
          <p:nvPr/>
        </p:nvPicPr>
        <p:blipFill>
          <a:blip r:embed="rId4">
            <a:alphaModFix/>
          </a:blip>
          <a:stretch>
            <a:fillRect/>
          </a:stretch>
        </p:blipFill>
        <p:spPr>
          <a:xfrm>
            <a:off x="527007" y="1052665"/>
            <a:ext cx="345600" cy="374389"/>
          </a:xfrm>
          <a:prstGeom prst="rect">
            <a:avLst/>
          </a:prstGeom>
          <a:noFill/>
          <a:ln>
            <a:noFill/>
          </a:ln>
        </p:spPr>
      </p:pic>
      <p:pic>
        <p:nvPicPr>
          <p:cNvPr id="2723" name="Google Shape;2723;p320"/>
          <p:cNvPicPr preferRelativeResize="0"/>
          <p:nvPr/>
        </p:nvPicPr>
        <p:blipFill>
          <a:blip r:embed="rId5">
            <a:alphaModFix/>
          </a:blip>
          <a:stretch>
            <a:fillRect/>
          </a:stretch>
        </p:blipFill>
        <p:spPr>
          <a:xfrm>
            <a:off x="2691660" y="1061551"/>
            <a:ext cx="378680" cy="356616"/>
          </a:xfrm>
          <a:prstGeom prst="rect">
            <a:avLst/>
          </a:prstGeom>
          <a:noFill/>
          <a:ln>
            <a:noFill/>
          </a:ln>
        </p:spPr>
      </p:pic>
      <p:pic>
        <p:nvPicPr>
          <p:cNvPr id="2726" name="Google Shape;2726;p320"/>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7108126" y="1063062"/>
            <a:ext cx="356616" cy="358258"/>
          </a:xfrm>
          <a:prstGeom prst="rect">
            <a:avLst/>
          </a:prstGeom>
          <a:noFill/>
          <a:ln>
            <a:noFill/>
          </a:ln>
        </p:spPr>
      </p:pic>
      <p:pic>
        <p:nvPicPr>
          <p:cNvPr id="2727" name="Google Shape;2727;p320"/>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4910603" y="1076870"/>
            <a:ext cx="356616" cy="356616"/>
          </a:xfrm>
          <a:prstGeom prst="rect">
            <a:avLst/>
          </a:prstGeom>
          <a:noFill/>
          <a:ln>
            <a:noFill/>
          </a:ln>
        </p:spPr>
      </p:pic>
      <p:sp>
        <p:nvSpPr>
          <p:cNvPr id="39" name="Google Shape;2714;p320">
            <a:extLst>
              <a:ext uri="{FF2B5EF4-FFF2-40B4-BE49-F238E27FC236}">
                <a16:creationId xmlns:a16="http://schemas.microsoft.com/office/drawing/2014/main" id="{00690B31-EFCF-4B73-A90C-AD05F7871F82}"/>
              </a:ext>
            </a:extLst>
          </p:cNvPr>
          <p:cNvSpPr txBox="1"/>
          <p:nvPr/>
        </p:nvSpPr>
        <p:spPr>
          <a:xfrm>
            <a:off x="374716" y="4509899"/>
            <a:ext cx="2820970" cy="207749"/>
          </a:xfrm>
          <a:prstGeom prst="rect">
            <a:avLst/>
          </a:prstGeom>
          <a:noFill/>
          <a:ln>
            <a:noFill/>
          </a:ln>
        </p:spPr>
        <p:txBody>
          <a:bodyPr spcFirstLastPara="1" wrap="square" lIns="91425" tIns="0" rIns="68580" bIns="0" anchor="t" anchorCtr="0">
            <a:spAutoFit/>
          </a:bodyPr>
          <a:lstStyle/>
          <a:p>
            <a:pPr defTabSz="685766"/>
            <a:r>
              <a:rPr lang="en-US" sz="750" i="1">
                <a:solidFill>
                  <a:schemeClr val="tx1">
                    <a:lumMod val="75000"/>
                    <a:lumOff val="25000"/>
                  </a:schemeClr>
                </a:solidFill>
                <a:latin typeface="Arial" panose="020B0604020202020204" pitchFamily="34" charset="0"/>
                <a:ea typeface="Montserrat"/>
                <a:cs typeface="Arial" panose="020B0604020202020204" pitchFamily="34" charset="0"/>
                <a:sym typeface="Montserrat"/>
              </a:rPr>
              <a:t>$ Volume | </a:t>
            </a:r>
            <a:r>
              <a:rPr lang="en-US" sz="750" b="1" i="1">
                <a:solidFill>
                  <a:schemeClr val="tx1">
                    <a:lumMod val="75000"/>
                    <a:lumOff val="25000"/>
                  </a:schemeClr>
                </a:solidFill>
                <a:latin typeface="Arial" panose="020B0604020202020204" pitchFamily="34" charset="0"/>
                <a:ea typeface="Montserrat"/>
                <a:cs typeface="Arial" panose="020B0604020202020204" pitchFamily="34" charset="0"/>
                <a:sym typeface="Montserrat"/>
              </a:rPr>
              <a:t>Total Store Chg. vs 3YA</a:t>
            </a:r>
          </a:p>
          <a:p>
            <a:pPr defTabSz="685766"/>
            <a:r>
              <a:rPr lang="en-US" sz="600" i="1">
                <a:solidFill>
                  <a:schemeClr val="tx1">
                    <a:lumMod val="75000"/>
                    <a:lumOff val="25000"/>
                  </a:schemeClr>
                </a:solidFill>
                <a:latin typeface="Arial" panose="020B0604020202020204" pitchFamily="34" charset="0"/>
                <a:ea typeface="Montserrat"/>
                <a:cs typeface="Arial" panose="020B0604020202020204" pitchFamily="34" charset="0"/>
                <a:sym typeface="Montserrat"/>
              </a:rPr>
              <a:t>Claims/Certifications that are stated on package</a:t>
            </a:r>
            <a:endParaRPr sz="100" b="1" i="1">
              <a:solidFill>
                <a:schemeClr val="tx1">
                  <a:lumMod val="75000"/>
                  <a:lumOff val="25000"/>
                </a:schemeClr>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7788683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702"/>
        <p:cNvGrpSpPr/>
        <p:nvPr/>
      </p:nvGrpSpPr>
      <p:grpSpPr>
        <a:xfrm>
          <a:off x="0" y="0"/>
          <a:ext cx="0" cy="0"/>
          <a:chOff x="0" y="0"/>
          <a:chExt cx="0" cy="0"/>
        </a:xfrm>
      </p:grpSpPr>
      <p:sp>
        <p:nvSpPr>
          <p:cNvPr id="2720" name="Google Shape;2720;p320"/>
          <p:cNvSpPr txBox="1">
            <a:spLocks noGrp="1"/>
          </p:cNvSpPr>
          <p:nvPr>
            <p:ph type="subTitle" idx="2"/>
          </p:nvPr>
        </p:nvSpPr>
        <p:spPr>
          <a:prstGeom prst="rect">
            <a:avLst/>
          </a:prstGeom>
        </p:spPr>
        <p:txBody>
          <a:bodyPr spcFirstLastPara="1" vert="horz" wrap="square" lIns="0" tIns="91425" rIns="0" bIns="91425" rtlCol="0" anchor="b" anchorCtr="0">
            <a:noAutofit/>
          </a:bodyPr>
          <a:lstStyle/>
          <a:p>
            <a:r>
              <a:rPr lang="en">
                <a:latin typeface="+mj-lt"/>
              </a:rPr>
              <a:t>Source: NielsenIQ Retail Measurement Services, </a:t>
            </a:r>
            <a:r>
              <a:rPr lang="en-US">
                <a:latin typeface="+mj-lt"/>
              </a:rPr>
              <a:t>NielsenIQ Product Insight,</a:t>
            </a:r>
            <a:r>
              <a:rPr lang="en">
                <a:latin typeface="+mj-lt"/>
              </a:rPr>
              <a:t>, powered by Label Insight, Total Store; Total US xAOC; Latest 52 weeks W/E 08/06/22 vs 3YA</a:t>
            </a:r>
            <a:endParaRPr lang="en-US">
              <a:latin typeface="+mj-lt"/>
            </a:endParaRPr>
          </a:p>
        </p:txBody>
      </p:sp>
      <p:sp>
        <p:nvSpPr>
          <p:cNvPr id="2713" name="Google Shape;2713;p320"/>
          <p:cNvSpPr txBox="1">
            <a:spLocks noGrp="1"/>
          </p:cNvSpPr>
          <p:nvPr>
            <p:ph type="title"/>
          </p:nvPr>
        </p:nvSpPr>
        <p:spPr>
          <a:xfrm>
            <a:off x="356616" y="196463"/>
            <a:ext cx="8430768" cy="393192"/>
          </a:xfrm>
          <a:prstGeom prst="rect">
            <a:avLst/>
          </a:prstGeom>
        </p:spPr>
        <p:txBody>
          <a:bodyPr spcFirstLastPara="1" wrap="square" lIns="0" tIns="91425" rIns="0" bIns="91425" anchor="t" anchorCtr="0">
            <a:noAutofit/>
          </a:bodyPr>
          <a:lstStyle/>
          <a:p>
            <a:r>
              <a:rPr lang="en-US">
                <a:solidFill>
                  <a:schemeClr val="tx1"/>
                </a:solidFill>
                <a:latin typeface="+mj-lt"/>
              </a:rPr>
              <a:t>Growth of ESG claims varies across the store</a:t>
            </a:r>
          </a:p>
        </p:txBody>
      </p:sp>
      <p:graphicFrame>
        <p:nvGraphicFramePr>
          <p:cNvPr id="4" name="Table 4">
            <a:extLst>
              <a:ext uri="{FF2B5EF4-FFF2-40B4-BE49-F238E27FC236}">
                <a16:creationId xmlns:a16="http://schemas.microsoft.com/office/drawing/2014/main" id="{348BC6B8-A081-4B1A-8523-C51B486BC760}"/>
              </a:ext>
            </a:extLst>
          </p:cNvPr>
          <p:cNvGraphicFramePr>
            <a:graphicFrameLocks noGrp="1"/>
          </p:cNvGraphicFramePr>
          <p:nvPr>
            <p:extLst>
              <p:ext uri="{D42A27DB-BD31-4B8C-83A1-F6EECF244321}">
                <p14:modId xmlns:p14="http://schemas.microsoft.com/office/powerpoint/2010/main" val="3290590687"/>
              </p:ext>
            </p:extLst>
          </p:nvPr>
        </p:nvGraphicFramePr>
        <p:xfrm>
          <a:off x="977600" y="1514078"/>
          <a:ext cx="7188799" cy="2799197"/>
        </p:xfrm>
        <a:graphic>
          <a:graphicData uri="http://schemas.openxmlformats.org/drawingml/2006/table">
            <a:tbl>
              <a:tblPr firstRow="1" bandRow="1"/>
              <a:tblGrid>
                <a:gridCol w="2079493">
                  <a:extLst>
                    <a:ext uri="{9D8B030D-6E8A-4147-A177-3AD203B41FA5}">
                      <a16:colId xmlns:a16="http://schemas.microsoft.com/office/drawing/2014/main" val="2365091345"/>
                    </a:ext>
                  </a:extLst>
                </a:gridCol>
                <a:gridCol w="1268332">
                  <a:extLst>
                    <a:ext uri="{9D8B030D-6E8A-4147-A177-3AD203B41FA5}">
                      <a16:colId xmlns:a16="http://schemas.microsoft.com/office/drawing/2014/main" val="2794442812"/>
                    </a:ext>
                  </a:extLst>
                </a:gridCol>
                <a:gridCol w="1304310">
                  <a:extLst>
                    <a:ext uri="{9D8B030D-6E8A-4147-A177-3AD203B41FA5}">
                      <a16:colId xmlns:a16="http://schemas.microsoft.com/office/drawing/2014/main" val="1531097318"/>
                    </a:ext>
                  </a:extLst>
                </a:gridCol>
                <a:gridCol w="1268332">
                  <a:extLst>
                    <a:ext uri="{9D8B030D-6E8A-4147-A177-3AD203B41FA5}">
                      <a16:colId xmlns:a16="http://schemas.microsoft.com/office/drawing/2014/main" val="727269810"/>
                    </a:ext>
                  </a:extLst>
                </a:gridCol>
                <a:gridCol w="1268332">
                  <a:extLst>
                    <a:ext uri="{9D8B030D-6E8A-4147-A177-3AD203B41FA5}">
                      <a16:colId xmlns:a16="http://schemas.microsoft.com/office/drawing/2014/main" val="1816569883"/>
                    </a:ext>
                  </a:extLst>
                </a:gridCol>
              </a:tblGrid>
              <a:tr h="416759">
                <a:tc>
                  <a:txBody>
                    <a:bodyPr/>
                    <a:lstStyle/>
                    <a:p>
                      <a:pPr algn="l"/>
                      <a:r>
                        <a:rPr lang="en-US" sz="1200" b="1">
                          <a:solidFill>
                            <a:schemeClr val="bg1"/>
                          </a:solidFill>
                          <a:latin typeface="+mj-lt"/>
                        </a:rPr>
                        <a:t>Department</a:t>
                      </a:r>
                    </a:p>
                  </a:txBody>
                  <a:tcPr anchor="ctr">
                    <a:lnL w="9525" cap="flat" cmpd="sng">
                      <a:noFill/>
                      <a:prstDash val="solid"/>
                      <a:round/>
                      <a:headEnd type="none" w="sm" len="sm"/>
                      <a:tailEnd type="none" w="sm" len="sm"/>
                    </a:lnL>
                    <a:lnR w="12700" cap="flat" cmpd="sng" algn="ctr">
                      <a:solidFill>
                        <a:schemeClr val="bg1">
                          <a:lumMod val="75000"/>
                        </a:schemeClr>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algn="l"/>
                      <a:r>
                        <a:rPr lang="en-US" sz="1200" b="1">
                          <a:solidFill>
                            <a:schemeClr val="bg1"/>
                          </a:solidFill>
                          <a:latin typeface="+mj-lt"/>
                        </a:rPr>
                        <a:t>Social responsibility</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algn="l" defTabSz="685800">
                        <a:buClrTx/>
                      </a:pPr>
                      <a:r>
                        <a:rPr lang="en-US" sz="1200" b="1" kern="1200">
                          <a:solidFill>
                            <a:schemeClr val="bg1"/>
                          </a:solidFill>
                          <a:latin typeface="+mj-lt"/>
                          <a:ea typeface="Montserrat"/>
                          <a:cs typeface="Montserrat"/>
                          <a:sym typeface="Montserrat"/>
                        </a:rPr>
                        <a:t>Environmental sustainability</a:t>
                      </a:r>
                      <a:endParaRPr lang="en" sz="1200" b="1" kern="1200">
                        <a:solidFill>
                          <a:schemeClr val="bg1"/>
                        </a:solidFill>
                        <a:latin typeface="+mj-lt"/>
                        <a:ea typeface="Montserrat"/>
                        <a:cs typeface="Montserrat"/>
                        <a:sym typeface="Montserrat"/>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algn="l" defTabSz="685800">
                        <a:buClrTx/>
                      </a:pPr>
                      <a:r>
                        <a:rPr lang="en-US" sz="1200" b="1" kern="1200">
                          <a:solidFill>
                            <a:schemeClr val="bg1"/>
                          </a:solidFill>
                          <a:latin typeface="+mj-lt"/>
                          <a:ea typeface="Montserrat"/>
                          <a:cs typeface="Montserrat"/>
                          <a:sym typeface="Montserrat"/>
                        </a:rPr>
                        <a:t>Sustainable packaging</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kern="1200">
                          <a:solidFill>
                            <a:schemeClr val="bg1"/>
                          </a:solidFill>
                          <a:latin typeface="+mj-lt"/>
                          <a:ea typeface="Montserrat"/>
                          <a:cs typeface="Montserrat"/>
                          <a:sym typeface="Montserrat"/>
                        </a:rPr>
                        <a:t>Animal welfare</a:t>
                      </a:r>
                      <a:endParaRPr lang="en" sz="1200" b="1" kern="1200">
                        <a:solidFill>
                          <a:schemeClr val="bg1"/>
                        </a:solidFill>
                        <a:latin typeface="+mj-lt"/>
                        <a:ea typeface="Montserrat"/>
                        <a:cs typeface="Montserrat"/>
                        <a:sym typeface="Montserrat"/>
                      </a:endParaRPr>
                    </a:p>
                  </a:txBody>
                  <a:tcPr anchor="b">
                    <a:lnL w="12700" cap="flat" cmpd="sng" algn="ctr">
                      <a:solidFill>
                        <a:schemeClr val="bg1">
                          <a:lumMod val="7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extLst>
                  <a:ext uri="{0D108BD9-81ED-4DB2-BD59-A6C34878D82A}">
                    <a16:rowId xmlns:a16="http://schemas.microsoft.com/office/drawing/2014/main" val="951682094"/>
                  </a:ext>
                </a:extLst>
              </a:tr>
              <a:tr h="334571">
                <a:tc>
                  <a:txBody>
                    <a:body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j-lt"/>
                          <a:ea typeface="+mn-ea"/>
                          <a:cs typeface="+mn-cs"/>
                          <a:sym typeface="Arial"/>
                        </a:rPr>
                        <a:t>Total Store</a:t>
                      </a: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j-lt"/>
                          <a:ea typeface="+mn-ea"/>
                          <a:cs typeface="+mn-cs"/>
                          <a:sym typeface="Arial"/>
                        </a:rPr>
                        <a:t>+22.1%</a:t>
                      </a:r>
                      <a:endParaRPr lang="en-US" sz="1200" b="1" i="0" u="none" strike="noStrike" cap="none">
                        <a:solidFill>
                          <a:schemeClr val="accent5"/>
                        </a:solidFill>
                        <a:latin typeface="+mj-lt"/>
                        <a:ea typeface="+mn-ea"/>
                        <a:cs typeface="+mn-cs"/>
                        <a:sym typeface="Arial"/>
                      </a:endParaRP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j-lt"/>
                          <a:ea typeface="+mn-ea"/>
                          <a:cs typeface="+mn-cs"/>
                          <a:sym typeface="Arial"/>
                        </a:rPr>
                        <a:t>+24.5%</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j-lt"/>
                          <a:ea typeface="+mn-ea"/>
                          <a:cs typeface="+mn-cs"/>
                          <a:sym typeface="Arial"/>
                        </a:rPr>
                        <a:t>+17.5%</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j-lt"/>
                          <a:ea typeface="+mn-ea"/>
                          <a:cs typeface="+mn-cs"/>
                          <a:sym typeface="Arial"/>
                        </a:rPr>
                        <a:t>+37.1%</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90688453"/>
                  </a:ext>
                </a:extLst>
              </a:tr>
              <a:tr h="334571">
                <a:tc>
                  <a:txBody>
                    <a:bodyPr/>
                    <a:lstStyle/>
                    <a:p>
                      <a:pPr marL="182880"/>
                      <a:r>
                        <a:rPr lang="en-US" sz="1200" b="1">
                          <a:solidFill>
                            <a:schemeClr val="tx1"/>
                          </a:solidFill>
                          <a:latin typeface="+mj-lt"/>
                        </a:rPr>
                        <a:t>Total Food &amp; Beverage</a:t>
                      </a: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accent2"/>
                          </a:solidFill>
                          <a:latin typeface="+mj-lt"/>
                        </a:rPr>
                        <a:t>+37.2%</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latin typeface="+mj-lt"/>
                        </a:rPr>
                        <a:t>+28.7%</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latin typeface="+mj-lt"/>
                        </a:rPr>
                        <a:t>+20.1%</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latin typeface="+mj-lt"/>
                        </a:rPr>
                        <a:t>+34.1%</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7022431"/>
                  </a:ext>
                </a:extLst>
              </a:tr>
              <a:tr h="334571">
                <a:tc>
                  <a:txBody>
                    <a:bodyPr/>
                    <a:lstStyle/>
                    <a:p>
                      <a:pPr marL="182880"/>
                      <a:r>
                        <a:rPr lang="en-US" sz="1200" b="1" err="1">
                          <a:solidFill>
                            <a:schemeClr val="tx1"/>
                          </a:solidFill>
                          <a:latin typeface="+mj-lt"/>
                        </a:rPr>
                        <a:t>BevAl</a:t>
                      </a:r>
                      <a:endParaRPr lang="en-US" sz="1200" b="1">
                        <a:solidFill>
                          <a:schemeClr val="tx1"/>
                        </a:solidFill>
                        <a:latin typeface="+mj-lt"/>
                      </a:endParaRP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+35.5%</a:t>
                      </a:r>
                      <a:endParaRPr lang="en-US" sz="1200" b="1">
                        <a:solidFill>
                          <a:schemeClr val="accent5"/>
                        </a:solidFill>
                        <a:latin typeface="+mj-lt"/>
                      </a:endParaRP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+6.2%</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+21.1%</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+14.7%</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135367156"/>
                  </a:ext>
                </a:extLst>
              </a:tr>
              <a:tr h="334571">
                <a:tc>
                  <a:txBody>
                    <a:bodyPr/>
                    <a:lstStyle/>
                    <a:p>
                      <a:pPr marL="182880"/>
                      <a:r>
                        <a:rPr lang="en-US" sz="1200" b="1">
                          <a:solidFill>
                            <a:schemeClr val="tx1"/>
                          </a:solidFill>
                          <a:latin typeface="+mj-lt"/>
                        </a:rPr>
                        <a:t>Vitamins/OTC</a:t>
                      </a: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accent2"/>
                          </a:solidFill>
                          <a:latin typeface="+mj-lt"/>
                        </a:rPr>
                        <a:t>+98.4%</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tx1"/>
                          </a:solidFill>
                          <a:latin typeface="+mj-lt"/>
                        </a:rPr>
                        <a:t>+28.5%</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tx1"/>
                          </a:solidFill>
                          <a:latin typeface="+mj-lt"/>
                        </a:rPr>
                        <a:t>+12.9%</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tx1"/>
                          </a:solidFill>
                          <a:latin typeface="+mj-lt"/>
                        </a:rPr>
                        <a:t>+27.2%</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0838626"/>
                  </a:ext>
                </a:extLst>
              </a:tr>
              <a:tr h="334571">
                <a:tc>
                  <a:txBody>
                    <a:bodyPr/>
                    <a:lstStyle/>
                    <a:p>
                      <a:pPr marL="182880"/>
                      <a:r>
                        <a:rPr lang="en-US" sz="1200" b="1">
                          <a:solidFill>
                            <a:schemeClr val="tx1"/>
                          </a:solidFill>
                          <a:latin typeface="+mj-lt"/>
                        </a:rPr>
                        <a:t>Beauty/Personal Care</a:t>
                      </a: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+26.6%</a:t>
                      </a:r>
                      <a:endParaRPr lang="en-US" sz="1200" b="1">
                        <a:solidFill>
                          <a:schemeClr val="accent5"/>
                        </a:solidFill>
                        <a:latin typeface="+mj-lt"/>
                      </a:endParaRP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+28.3%</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+18.4%</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tc>
                  <a:txBody>
                    <a:bodyPr/>
                    <a:lstStyle/>
                    <a:p>
                      <a:pPr algn="l"/>
                      <a:r>
                        <a:rPr lang="en-US" sz="1200" b="1">
                          <a:solidFill>
                            <a:schemeClr val="accent2"/>
                          </a:solidFill>
                          <a:latin typeface="+mj-lt"/>
                        </a:rPr>
                        <a:t>+50.5%</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94157224"/>
                  </a:ext>
                </a:extLst>
              </a:tr>
              <a:tr h="334571">
                <a:tc>
                  <a:txBody>
                    <a:bodyPr/>
                    <a:lstStyle/>
                    <a:p>
                      <a:pPr marL="182880"/>
                      <a:r>
                        <a:rPr lang="en-US" sz="1200" b="1">
                          <a:solidFill>
                            <a:schemeClr val="tx1"/>
                          </a:solidFill>
                          <a:latin typeface="+mj-lt"/>
                        </a:rPr>
                        <a:t>Household Care</a:t>
                      </a: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0">
                          <a:solidFill>
                            <a:schemeClr val="tx1">
                              <a:lumMod val="65000"/>
                              <a:lumOff val="35000"/>
                            </a:schemeClr>
                          </a:solidFill>
                          <a:latin typeface="+mj-lt"/>
                        </a:rPr>
                        <a:t>-19.1%</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tx1"/>
                          </a:solidFill>
                          <a:latin typeface="+mj-lt"/>
                        </a:rPr>
                        <a:t>+16.2%</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tx1"/>
                          </a:solidFill>
                          <a:latin typeface="+mj-lt"/>
                        </a:rPr>
                        <a:t>+10.4%</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l"/>
                      <a:r>
                        <a:rPr lang="en-US" sz="1200" b="1">
                          <a:solidFill>
                            <a:schemeClr val="tx1"/>
                          </a:solidFill>
                          <a:latin typeface="+mj-lt"/>
                        </a:rPr>
                        <a:t>+27.2%</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4079851"/>
                  </a:ext>
                </a:extLst>
              </a:tr>
              <a:tr h="334571">
                <a:tc>
                  <a:txBody>
                    <a:bodyPr/>
                    <a:lstStyle/>
                    <a:p>
                      <a:pPr marL="182880"/>
                      <a:r>
                        <a:rPr lang="en-US" sz="1200" b="1">
                          <a:solidFill>
                            <a:schemeClr val="tx1"/>
                          </a:solidFill>
                          <a:latin typeface="+mj-lt"/>
                        </a:rPr>
                        <a:t>Pet Care</a:t>
                      </a:r>
                    </a:p>
                  </a:txBody>
                  <a:tcPr anchor="ctr">
                    <a:lnL w="12700" cap="flat" cmpd="sng" algn="ctr">
                      <a:no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200" b="0">
                          <a:solidFill>
                            <a:schemeClr val="tx1">
                              <a:lumMod val="65000"/>
                              <a:lumOff val="35000"/>
                            </a:schemeClr>
                          </a:solidFill>
                          <a:latin typeface="+mj-lt"/>
                        </a:rPr>
                        <a:t>-16.0%</a:t>
                      </a:r>
                      <a:endParaRPr lang="en-US" sz="1200" b="1">
                        <a:solidFill>
                          <a:schemeClr val="tx1">
                            <a:lumMod val="65000"/>
                            <a:lumOff val="35000"/>
                          </a:schemeClr>
                        </a:solidFill>
                        <a:latin typeface="+mj-lt"/>
                      </a:endParaRP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200" b="1">
                          <a:solidFill>
                            <a:schemeClr val="tx1"/>
                          </a:solidFill>
                          <a:latin typeface="+mj-lt"/>
                        </a:rPr>
                        <a:t>+6.9%</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200" b="1">
                          <a:solidFill>
                            <a:schemeClr val="accent2"/>
                          </a:solidFill>
                          <a:latin typeface="+mj-lt"/>
                        </a:rPr>
                        <a:t>+73.7%</a:t>
                      </a:r>
                    </a:p>
                  </a:txBody>
                  <a:tcPr anchor="ctr">
                    <a:lnL w="9525" cap="flat" cmpd="sng" algn="ctr">
                      <a:solidFill>
                        <a:schemeClr val="accent3">
                          <a:lumMod val="75000"/>
                          <a:lumOff val="25000"/>
                        </a:schemeClr>
                      </a:solidFill>
                      <a:prstDash val="solid"/>
                      <a:round/>
                      <a:headEnd type="none" w="med" len="med"/>
                      <a:tailEnd type="none" w="med" len="med"/>
                    </a:lnL>
                    <a:lnR w="9525" cap="flat" cmpd="sng" algn="ctr">
                      <a:solidFill>
                        <a:schemeClr val="accent3">
                          <a:lumMod val="75000"/>
                          <a:lumOff val="25000"/>
                        </a:schemeClr>
                      </a:solid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mj-lt"/>
                        </a:rPr>
                        <a:t>+13.0%</a:t>
                      </a:r>
                    </a:p>
                  </a:txBody>
                  <a:tcPr anchor="ctr">
                    <a:lnL w="9525" cap="flat" cmpd="sng" algn="ctr">
                      <a:solidFill>
                        <a:schemeClr val="accent3">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01847761"/>
                  </a:ext>
                </a:extLst>
              </a:tr>
            </a:tbl>
          </a:graphicData>
        </a:graphic>
      </p:graphicFrame>
      <p:sp>
        <p:nvSpPr>
          <p:cNvPr id="8" name="Google Shape;2714;p320">
            <a:extLst>
              <a:ext uri="{FF2B5EF4-FFF2-40B4-BE49-F238E27FC236}">
                <a16:creationId xmlns:a16="http://schemas.microsoft.com/office/drawing/2014/main" id="{DE35C1A1-54B1-40D5-8466-E9272FAE05AF}"/>
              </a:ext>
            </a:extLst>
          </p:cNvPr>
          <p:cNvSpPr txBox="1"/>
          <p:nvPr/>
        </p:nvSpPr>
        <p:spPr>
          <a:xfrm>
            <a:off x="977600" y="1133392"/>
            <a:ext cx="3329111" cy="400079"/>
          </a:xfrm>
          <a:prstGeom prst="rect">
            <a:avLst/>
          </a:prstGeom>
          <a:noFill/>
          <a:ln>
            <a:noFill/>
          </a:ln>
        </p:spPr>
        <p:txBody>
          <a:bodyPr spcFirstLastPara="1" wrap="square" lIns="0" tIns="91425" rIns="91425" bIns="91425" anchor="t" anchorCtr="0">
            <a:spAutoFit/>
          </a:bodyPr>
          <a:lstStyle/>
          <a:p>
            <a:pPr defTabSz="685783"/>
            <a:r>
              <a:rPr lang="en-US" sz="1100" b="1">
                <a:latin typeface="+mj-lt"/>
                <a:ea typeface="Montserrat"/>
                <a:cs typeface="Montserrat"/>
                <a:sym typeface="Montserrat"/>
              </a:rPr>
              <a:t>$ % Chg. vs 3YA – Total Store</a:t>
            </a:r>
          </a:p>
          <a:p>
            <a:pPr defTabSz="685783"/>
            <a:endParaRPr lang="en-US" sz="300">
              <a:solidFill>
                <a:srgbClr val="10009D"/>
              </a:solidFill>
              <a:latin typeface="+mj-lt"/>
              <a:ea typeface="Montserrat"/>
              <a:cs typeface="Montserrat"/>
              <a:sym typeface="Montserrat"/>
            </a:endParaRPr>
          </a:p>
        </p:txBody>
      </p:sp>
    </p:spTree>
    <p:extLst>
      <p:ext uri="{BB962C8B-B14F-4D97-AF65-F5344CB8AC3E}">
        <p14:creationId xmlns:p14="http://schemas.microsoft.com/office/powerpoint/2010/main" val="94480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D1CF3E-370C-4FCC-81FB-C76F6B6F8537}"/>
              </a:ext>
            </a:extLst>
          </p:cNvPr>
          <p:cNvGrpSpPr/>
          <p:nvPr/>
        </p:nvGrpSpPr>
        <p:grpSpPr>
          <a:xfrm>
            <a:off x="3388865" y="1309102"/>
            <a:ext cx="3150291" cy="1330120"/>
            <a:chOff x="3394585" y="391402"/>
            <a:chExt cx="3150291" cy="1330120"/>
          </a:xfrm>
        </p:grpSpPr>
        <p:pic>
          <p:nvPicPr>
            <p:cNvPr id="46" name="Picture 45" descr="A group of wind turbines&#10;&#10;Description automatically generated with low confidence">
              <a:extLst>
                <a:ext uri="{FF2B5EF4-FFF2-40B4-BE49-F238E27FC236}">
                  <a16:creationId xmlns:a16="http://schemas.microsoft.com/office/drawing/2014/main" id="{3C97BE2A-AB84-4792-AAA8-182229AAE1F3}"/>
                </a:ext>
              </a:extLst>
            </p:cNvPr>
            <p:cNvPicPr>
              <a:picLocks noChangeAspect="1"/>
            </p:cNvPicPr>
            <p:nvPr/>
          </p:nvPicPr>
          <p:blipFill rotWithShape="1">
            <a:blip r:embed="rId3">
              <a:extLst>
                <a:ext uri="{28A0092B-C50C-407E-A947-70E740481C1C}">
                  <a14:useLocalDpi xmlns:a14="http://schemas.microsoft.com/office/drawing/2010/main" val="0"/>
                </a:ext>
              </a:extLst>
            </a:blip>
            <a:srcRect t="29727" b="6837"/>
            <a:stretch/>
          </p:blipFill>
          <p:spPr>
            <a:xfrm>
              <a:off x="3399684" y="391402"/>
              <a:ext cx="3145192" cy="1330120"/>
            </a:xfrm>
            <a:prstGeom prst="rect">
              <a:avLst/>
            </a:prstGeom>
          </p:spPr>
        </p:pic>
        <p:sp>
          <p:nvSpPr>
            <p:cNvPr id="8" name="TextBox 7">
              <a:extLst>
                <a:ext uri="{FF2B5EF4-FFF2-40B4-BE49-F238E27FC236}">
                  <a16:creationId xmlns:a16="http://schemas.microsoft.com/office/drawing/2014/main" id="{C85345BC-D42F-4657-ACE1-4387C1133D9F}"/>
                </a:ext>
              </a:extLst>
            </p:cNvPr>
            <p:cNvSpPr txBox="1"/>
            <p:nvPr/>
          </p:nvSpPr>
          <p:spPr>
            <a:xfrm>
              <a:off x="3394585" y="401783"/>
              <a:ext cx="2129810" cy="954107"/>
            </a:xfrm>
            <a:prstGeom prst="rect">
              <a:avLst/>
            </a:prstGeom>
            <a:noFill/>
          </p:spPr>
          <p:txBody>
            <a:bodyPr wrap="square" lIns="9144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Renewable energy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4.7</a:t>
              </a:r>
              <a:endPar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5" name="Picture 4" descr="A picture containing outdoor, plant, vegetable&#10;&#10;Description automatically generated">
            <a:extLst>
              <a:ext uri="{FF2B5EF4-FFF2-40B4-BE49-F238E27FC236}">
                <a16:creationId xmlns:a16="http://schemas.microsoft.com/office/drawing/2014/main" id="{74B99183-86A1-48EB-AB5A-E2B8A8944183}"/>
              </a:ext>
            </a:extLst>
          </p:cNvPr>
          <p:cNvPicPr>
            <a:picLocks noChangeAspect="1"/>
          </p:cNvPicPr>
          <p:nvPr/>
        </p:nvPicPr>
        <p:blipFill rotWithShape="1">
          <a:blip r:embed="rId4">
            <a:extLst>
              <a:ext uri="{28A0092B-C50C-407E-A947-70E740481C1C}">
                <a14:useLocalDpi xmlns:a14="http://schemas.microsoft.com/office/drawing/2010/main" val="0"/>
              </a:ext>
            </a:extLst>
          </a:blip>
          <a:srcRect t="36260"/>
          <a:stretch/>
        </p:blipFill>
        <p:spPr>
          <a:xfrm>
            <a:off x="179671" y="2699080"/>
            <a:ext cx="3136392" cy="1332748"/>
          </a:xfrm>
          <a:prstGeom prst="rect">
            <a:avLst/>
          </a:prstGeom>
        </p:spPr>
      </p:pic>
      <p:grpSp>
        <p:nvGrpSpPr>
          <p:cNvPr id="3" name="Group 2">
            <a:extLst>
              <a:ext uri="{FF2B5EF4-FFF2-40B4-BE49-F238E27FC236}">
                <a16:creationId xmlns:a16="http://schemas.microsoft.com/office/drawing/2014/main" id="{1D899C8A-9B68-4DA1-89C9-B723C71EE6A8}"/>
              </a:ext>
            </a:extLst>
          </p:cNvPr>
          <p:cNvGrpSpPr/>
          <p:nvPr/>
        </p:nvGrpSpPr>
        <p:grpSpPr>
          <a:xfrm>
            <a:off x="184653" y="2699079"/>
            <a:ext cx="1728482" cy="1332748"/>
            <a:chOff x="184653" y="2699079"/>
            <a:chExt cx="1728482" cy="1332748"/>
          </a:xfrm>
        </p:grpSpPr>
        <p:sp>
          <p:nvSpPr>
            <p:cNvPr id="26" name="Rectangle 25">
              <a:extLst>
                <a:ext uri="{FF2B5EF4-FFF2-40B4-BE49-F238E27FC236}">
                  <a16:creationId xmlns:a16="http://schemas.microsoft.com/office/drawing/2014/main" id="{5DFE3B51-A0FB-4428-89C9-0640E18F44EF}"/>
                </a:ext>
              </a:extLst>
            </p:cNvPr>
            <p:cNvSpPr/>
            <p:nvPr/>
          </p:nvSpPr>
          <p:spPr>
            <a:xfrm>
              <a:off x="184653" y="2699079"/>
              <a:ext cx="1587391" cy="133274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2F291B8-D04B-401A-8FEF-42E3E70DC22C}"/>
                </a:ext>
              </a:extLst>
            </p:cNvPr>
            <p:cNvSpPr txBox="1"/>
            <p:nvPr/>
          </p:nvSpPr>
          <p:spPr>
            <a:xfrm>
              <a:off x="184653" y="2750186"/>
              <a:ext cx="1728482" cy="954107"/>
            </a:xfrm>
            <a:prstGeom prst="rect">
              <a:avLst/>
            </a:prstGeom>
            <a:noFill/>
          </p:spPr>
          <p:txBody>
            <a:bodyPr wrap="square" lIns="9144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Regenerative agriculture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4.0</a:t>
              </a:r>
              <a:endPar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aphicFrame>
        <p:nvGraphicFramePr>
          <p:cNvPr id="2" name="Table 2">
            <a:extLst>
              <a:ext uri="{FF2B5EF4-FFF2-40B4-BE49-F238E27FC236}">
                <a16:creationId xmlns:a16="http://schemas.microsoft.com/office/drawing/2014/main" id="{B2BCCB1E-E136-4274-BB11-B79C0BDAC9F2}"/>
              </a:ext>
            </a:extLst>
          </p:cNvPr>
          <p:cNvGraphicFramePr>
            <a:graphicFrameLocks noGrp="1"/>
          </p:cNvGraphicFramePr>
          <p:nvPr/>
        </p:nvGraphicFramePr>
        <p:xfrm>
          <a:off x="6774180" y="1075230"/>
          <a:ext cx="2179447" cy="3534566"/>
        </p:xfrm>
        <a:graphic>
          <a:graphicData uri="http://schemas.openxmlformats.org/drawingml/2006/table">
            <a:tbl>
              <a:tblPr firstRow="1" bandRow="1">
                <a:tableStyleId>{2D5ABB26-0587-4C30-8999-92F81FD0307C}</a:tableStyleId>
              </a:tblPr>
              <a:tblGrid>
                <a:gridCol w="2179447">
                  <a:extLst>
                    <a:ext uri="{9D8B030D-6E8A-4147-A177-3AD203B41FA5}">
                      <a16:colId xmlns:a16="http://schemas.microsoft.com/office/drawing/2014/main" val="2227891266"/>
                    </a:ext>
                  </a:extLst>
                </a:gridCol>
              </a:tblGrid>
              <a:tr h="50493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VN" sz="1400" b="1">
                          <a:solidFill>
                            <a:schemeClr val="tx1">
                              <a:lumMod val="65000"/>
                              <a:lumOff val="35000"/>
                            </a:schemeClr>
                          </a:solidFill>
                          <a:latin typeface="Arial" panose="020B0604020202020204" pitchFamily="34" charset="0"/>
                          <a:cs typeface="Arial" panose="020B0604020202020204" pitchFamily="34" charset="0"/>
                        </a:rPr>
                        <a:t>Consumer sentiment</a:t>
                      </a:r>
                    </a:p>
                  </a:txBody>
                  <a:tcPr marL="0" anchor="ctr">
                    <a:noFill/>
                  </a:tcPr>
                </a:tc>
                <a:extLst>
                  <a:ext uri="{0D108BD9-81ED-4DB2-BD59-A6C34878D82A}">
                    <a16:rowId xmlns:a16="http://schemas.microsoft.com/office/drawing/2014/main" val="1525733208"/>
                  </a:ext>
                </a:extLst>
              </a:tr>
              <a:tr h="50493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VN" sz="1400" b="1">
                          <a:solidFill>
                            <a:schemeClr val="tx1">
                              <a:lumMod val="65000"/>
                              <a:lumOff val="35000"/>
                            </a:schemeClr>
                          </a:solidFill>
                          <a:latin typeface="Arial" panose="020B0604020202020204" pitchFamily="34" charset="0"/>
                          <a:cs typeface="Arial" panose="020B0604020202020204" pitchFamily="34" charset="0"/>
                        </a:rPr>
                        <a:t>Social movement</a:t>
                      </a:r>
                    </a:p>
                  </a:txBody>
                  <a:tcPr marL="0" anchor="ctr">
                    <a:noFill/>
                  </a:tcPr>
                </a:tc>
                <a:extLst>
                  <a:ext uri="{0D108BD9-81ED-4DB2-BD59-A6C34878D82A}">
                    <a16:rowId xmlns:a16="http://schemas.microsoft.com/office/drawing/2014/main" val="120152006"/>
                  </a:ext>
                </a:extLst>
              </a:tr>
              <a:tr h="50493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400" b="1">
                          <a:solidFill>
                            <a:schemeClr val="tx1">
                              <a:lumMod val="65000"/>
                              <a:lumOff val="35000"/>
                            </a:schemeClr>
                          </a:solidFill>
                          <a:latin typeface="Arial" panose="020B0604020202020204" pitchFamily="34" charset="0"/>
                          <a:cs typeface="Arial" panose="020B0604020202020204" pitchFamily="34" charset="0"/>
                        </a:rPr>
                        <a:t>Governance</a:t>
                      </a:r>
                      <a:endParaRPr lang="en-VN" sz="1400" b="1">
                        <a:solidFill>
                          <a:schemeClr val="tx1">
                            <a:lumMod val="65000"/>
                            <a:lumOff val="35000"/>
                          </a:schemeClr>
                        </a:solidFill>
                        <a:latin typeface="Arial" panose="020B0604020202020204" pitchFamily="34" charset="0"/>
                        <a:cs typeface="Arial" panose="020B0604020202020204" pitchFamily="34" charset="0"/>
                      </a:endParaRPr>
                    </a:p>
                  </a:txBody>
                  <a:tcPr marL="0" anchor="ctr">
                    <a:noFill/>
                  </a:tcPr>
                </a:tc>
                <a:extLst>
                  <a:ext uri="{0D108BD9-81ED-4DB2-BD59-A6C34878D82A}">
                    <a16:rowId xmlns:a16="http://schemas.microsoft.com/office/drawing/2014/main" val="3804315293"/>
                  </a:ext>
                </a:extLst>
              </a:tr>
              <a:tr h="50493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VN" sz="1400" b="1">
                          <a:solidFill>
                            <a:schemeClr val="tx1">
                              <a:lumMod val="65000"/>
                              <a:lumOff val="35000"/>
                            </a:schemeClr>
                          </a:solidFill>
                          <a:latin typeface="Arial" panose="020B0604020202020204" pitchFamily="34" charset="0"/>
                          <a:cs typeface="Arial" panose="020B0604020202020204" pitchFamily="34" charset="0"/>
                        </a:rPr>
                        <a:t>Weight of </a:t>
                      </a:r>
                      <a:r>
                        <a:rPr lang="en-US" sz="1400" b="1">
                          <a:solidFill>
                            <a:schemeClr val="tx1">
                              <a:lumMod val="65000"/>
                              <a:lumOff val="35000"/>
                            </a:schemeClr>
                          </a:solidFill>
                          <a:latin typeface="Arial" panose="020B0604020202020204" pitchFamily="34" charset="0"/>
                          <a:cs typeface="Arial" panose="020B0604020202020204" pitchFamily="34" charset="0"/>
                        </a:rPr>
                        <a:t>I</a:t>
                      </a:r>
                      <a:r>
                        <a:rPr lang="en-VN" sz="1400" b="1">
                          <a:solidFill>
                            <a:schemeClr val="tx1">
                              <a:lumMod val="65000"/>
                              <a:lumOff val="35000"/>
                            </a:schemeClr>
                          </a:solidFill>
                          <a:latin typeface="Arial" panose="020B0604020202020204" pitchFamily="34" charset="0"/>
                          <a:cs typeface="Arial" panose="020B0604020202020204" pitchFamily="34" charset="0"/>
                        </a:rPr>
                        <a:t>nvestment</a:t>
                      </a:r>
                    </a:p>
                  </a:txBody>
                  <a:tcPr marL="0" anchor="ctr">
                    <a:noFill/>
                  </a:tcPr>
                </a:tc>
                <a:extLst>
                  <a:ext uri="{0D108BD9-81ED-4DB2-BD59-A6C34878D82A}">
                    <a16:rowId xmlns:a16="http://schemas.microsoft.com/office/drawing/2014/main" val="2727504712"/>
                  </a:ext>
                </a:extLst>
              </a:tr>
              <a:tr h="50493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VN" sz="1400" b="1">
                          <a:solidFill>
                            <a:schemeClr val="tx1">
                              <a:lumMod val="65000"/>
                              <a:lumOff val="35000"/>
                            </a:schemeClr>
                          </a:solidFill>
                          <a:latin typeface="Arial" panose="020B0604020202020204" pitchFamily="34" charset="0"/>
                          <a:cs typeface="Arial" panose="020B0604020202020204" pitchFamily="34" charset="0"/>
                        </a:rPr>
                        <a:t>Scalabilit</a:t>
                      </a:r>
                      <a:r>
                        <a:rPr lang="en-US" sz="1400" b="1">
                          <a:solidFill>
                            <a:schemeClr val="tx1">
                              <a:lumMod val="65000"/>
                              <a:lumOff val="35000"/>
                            </a:schemeClr>
                          </a:solidFill>
                          <a:latin typeface="Arial" panose="020B0604020202020204" pitchFamily="34" charset="0"/>
                          <a:cs typeface="Arial" panose="020B0604020202020204" pitchFamily="34" charset="0"/>
                        </a:rPr>
                        <a:t>y</a:t>
                      </a:r>
                      <a:endParaRPr lang="en-VN" sz="1400" b="1">
                        <a:solidFill>
                          <a:schemeClr val="tx1">
                            <a:lumMod val="65000"/>
                            <a:lumOff val="35000"/>
                          </a:schemeClr>
                        </a:solidFill>
                        <a:latin typeface="Arial" panose="020B0604020202020204" pitchFamily="34" charset="0"/>
                        <a:cs typeface="Arial" panose="020B0604020202020204" pitchFamily="34" charset="0"/>
                      </a:endParaRPr>
                    </a:p>
                  </a:txBody>
                  <a:tcPr marL="0" anchor="ctr">
                    <a:noFill/>
                  </a:tcPr>
                </a:tc>
                <a:extLst>
                  <a:ext uri="{0D108BD9-81ED-4DB2-BD59-A6C34878D82A}">
                    <a16:rowId xmlns:a16="http://schemas.microsoft.com/office/drawing/2014/main" val="1007761571"/>
                  </a:ext>
                </a:extLst>
              </a:tr>
              <a:tr h="504938">
                <a:tc>
                  <a:txBody>
                    <a:bodyPr/>
                    <a:lstStyle/>
                    <a:p>
                      <a:pPr algn="just"/>
                      <a:r>
                        <a:rPr lang="en-US" sz="1400" b="1">
                          <a:solidFill>
                            <a:schemeClr val="tx1">
                              <a:lumMod val="65000"/>
                              <a:lumOff val="35000"/>
                            </a:schemeClr>
                          </a:solidFill>
                          <a:latin typeface="Arial" panose="020B0604020202020204" pitchFamily="34" charset="0"/>
                          <a:cs typeface="Arial" panose="020B0604020202020204" pitchFamily="34" charset="0"/>
                        </a:rPr>
                        <a:t>Readiness</a:t>
                      </a:r>
                      <a:endParaRPr lang="en-US" sz="1400" b="1"/>
                    </a:p>
                  </a:txBody>
                  <a:tcPr marL="0" anchor="ctr">
                    <a:noFill/>
                  </a:tcPr>
                </a:tc>
                <a:extLst>
                  <a:ext uri="{0D108BD9-81ED-4DB2-BD59-A6C34878D82A}">
                    <a16:rowId xmlns:a16="http://schemas.microsoft.com/office/drawing/2014/main" val="3098180270"/>
                  </a:ext>
                </a:extLst>
              </a:tr>
              <a:tr h="50493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VN" sz="1400" b="1">
                          <a:solidFill>
                            <a:schemeClr val="tx1">
                              <a:lumMod val="65000"/>
                              <a:lumOff val="35000"/>
                            </a:schemeClr>
                          </a:solidFill>
                          <a:latin typeface="Arial" panose="020B0604020202020204" pitchFamily="34" charset="0"/>
                          <a:cs typeface="Arial" panose="020B0604020202020204" pitchFamily="34" charset="0"/>
                        </a:rPr>
                        <a:t>Competitive</a:t>
                      </a:r>
                      <a:r>
                        <a:rPr lang="en-US" sz="1400" b="1">
                          <a:solidFill>
                            <a:schemeClr val="tx1">
                              <a:lumMod val="65000"/>
                              <a:lumOff val="35000"/>
                            </a:schemeClr>
                          </a:solidFill>
                          <a:latin typeface="Arial" panose="020B0604020202020204" pitchFamily="34" charset="0"/>
                          <a:cs typeface="Arial" panose="020B0604020202020204" pitchFamily="34" charset="0"/>
                        </a:rPr>
                        <a:t> </a:t>
                      </a:r>
                      <a:r>
                        <a:rPr lang="en-VN" sz="1400" b="1">
                          <a:solidFill>
                            <a:schemeClr val="tx1">
                              <a:lumMod val="65000"/>
                              <a:lumOff val="35000"/>
                            </a:schemeClr>
                          </a:solidFill>
                          <a:latin typeface="Arial" panose="020B0604020202020204" pitchFamily="34" charset="0"/>
                          <a:cs typeface="Arial" panose="020B0604020202020204" pitchFamily="34" charset="0"/>
                        </a:rPr>
                        <a:t>advantage</a:t>
                      </a:r>
                    </a:p>
                  </a:txBody>
                  <a:tcPr marL="0" anchor="ctr">
                    <a:noFill/>
                  </a:tcPr>
                </a:tc>
                <a:extLst>
                  <a:ext uri="{0D108BD9-81ED-4DB2-BD59-A6C34878D82A}">
                    <a16:rowId xmlns:a16="http://schemas.microsoft.com/office/drawing/2014/main" val="4008995895"/>
                  </a:ext>
                </a:extLst>
              </a:tr>
            </a:tbl>
          </a:graphicData>
        </a:graphic>
      </p:graphicFrame>
      <p:grpSp>
        <p:nvGrpSpPr>
          <p:cNvPr id="21" name="Group 20">
            <a:extLst>
              <a:ext uri="{FF2B5EF4-FFF2-40B4-BE49-F238E27FC236}">
                <a16:creationId xmlns:a16="http://schemas.microsoft.com/office/drawing/2014/main" id="{816ED109-5403-412F-819A-8FF429F49F09}"/>
              </a:ext>
            </a:extLst>
          </p:cNvPr>
          <p:cNvGrpSpPr/>
          <p:nvPr/>
        </p:nvGrpSpPr>
        <p:grpSpPr>
          <a:xfrm>
            <a:off x="177761" y="1309102"/>
            <a:ext cx="3143401" cy="1329674"/>
            <a:chOff x="183481" y="385340"/>
            <a:chExt cx="3143401" cy="1329674"/>
          </a:xfrm>
        </p:grpSpPr>
        <p:pic>
          <p:nvPicPr>
            <p:cNvPr id="10" name="Picture 9">
              <a:extLst>
                <a:ext uri="{FF2B5EF4-FFF2-40B4-BE49-F238E27FC236}">
                  <a16:creationId xmlns:a16="http://schemas.microsoft.com/office/drawing/2014/main" id="{363E7E0B-EBCA-404C-8B87-BED42C1CAD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3481" y="385778"/>
              <a:ext cx="3143401" cy="1329236"/>
            </a:xfrm>
            <a:prstGeom prst="rect">
              <a:avLst/>
            </a:prstGeom>
          </p:spPr>
        </p:pic>
        <p:sp>
          <p:nvSpPr>
            <p:cNvPr id="9" name="TextBox 8">
              <a:extLst>
                <a:ext uri="{FF2B5EF4-FFF2-40B4-BE49-F238E27FC236}">
                  <a16:creationId xmlns:a16="http://schemas.microsoft.com/office/drawing/2014/main" id="{CC0558DB-C2DD-4065-9762-8E37E0C022D8}"/>
                </a:ext>
              </a:extLst>
            </p:cNvPr>
            <p:cNvSpPr txBox="1"/>
            <p:nvPr/>
          </p:nvSpPr>
          <p:spPr>
            <a:xfrm>
              <a:off x="1918855" y="385340"/>
              <a:ext cx="1402928" cy="954107"/>
            </a:xfrm>
            <a:prstGeom prst="rect">
              <a:avLst/>
            </a:prstGeom>
            <a:noFill/>
          </p:spPr>
          <p:txBody>
            <a:bodyPr wrap="square" lIns="9144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endPar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Reduced plastic</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0" name="Subtitle 1">
            <a:extLst>
              <a:ext uri="{FF2B5EF4-FFF2-40B4-BE49-F238E27FC236}">
                <a16:creationId xmlns:a16="http://schemas.microsoft.com/office/drawing/2014/main" id="{0470DE50-B0FD-481B-9B6E-7FB7C9DDA69E}"/>
              </a:ext>
            </a:extLst>
          </p:cNvPr>
          <p:cNvSpPr>
            <a:spLocks noGrp="1"/>
          </p:cNvSpPr>
          <p:nvPr>
            <p:ph type="subTitle" idx="1"/>
          </p:nvPr>
        </p:nvSpPr>
        <p:spPr>
          <a:xfrm>
            <a:off x="354650" y="4853059"/>
            <a:ext cx="8159100" cy="184800"/>
          </a:xfrm>
        </p:spPr>
        <p:txBody>
          <a:bodyPr anchor="ctr"/>
          <a:lstStyle/>
          <a:p>
            <a:r>
              <a:rPr lang="en-US" sz="600" kern="0">
                <a:solidFill>
                  <a:schemeClr val="accent3"/>
                </a:solidFill>
              </a:rPr>
              <a:t>Source: NielsenIQ Leading Edge Report; Scores have been assigned from 1 to 5, where 1 = very unlikely and 5 = very likely</a:t>
            </a:r>
          </a:p>
        </p:txBody>
      </p:sp>
      <p:sp>
        <p:nvSpPr>
          <p:cNvPr id="41" name="Rectangle 40">
            <a:extLst>
              <a:ext uri="{FF2B5EF4-FFF2-40B4-BE49-F238E27FC236}">
                <a16:creationId xmlns:a16="http://schemas.microsoft.com/office/drawing/2014/main" id="{5CAAB981-EAEE-4EC0-A412-424693006F06}"/>
              </a:ext>
            </a:extLst>
          </p:cNvPr>
          <p:cNvSpPr/>
          <p:nvPr/>
        </p:nvSpPr>
        <p:spPr>
          <a:xfrm>
            <a:off x="6774180" y="385340"/>
            <a:ext cx="1941651" cy="661720"/>
          </a:xfrm>
          <a:prstGeom prst="rect">
            <a:avLst/>
          </a:prstGeom>
        </p:spPr>
        <p:txBody>
          <a:bodyPr wrap="square" lIns="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346"/>
                </a:solidFill>
                <a:effectLst/>
                <a:uLnTx/>
                <a:uFillTx/>
                <a:latin typeface="Arial" panose="020B0604020202020204" pitchFamily="34" charset="0"/>
                <a:ea typeface="+mn-ea"/>
                <a:cs typeface="Arial" panose="020B0604020202020204" pitchFamily="34" charset="0"/>
              </a:rPr>
              <a:t>Barriers and Enablers</a:t>
            </a:r>
            <a:endParaRPr kumimoji="0" lang="en-VN" sz="2000" b="1" i="0" u="none" strike="noStrike" kern="1200" cap="none" spc="0" normalizeH="0" baseline="0" noProof="0">
              <a:ln>
                <a:noFill/>
              </a:ln>
              <a:solidFill>
                <a:srgbClr val="00A346"/>
              </a:solidFill>
              <a:effectLst/>
              <a:uLnTx/>
              <a:uFillTx/>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CF5B0ACA-E3A0-4640-BE9F-27EC3E3C294E}"/>
              </a:ext>
            </a:extLst>
          </p:cNvPr>
          <p:cNvCxnSpPr>
            <a:cxnSpLocks/>
          </p:cNvCxnSpPr>
          <p:nvPr/>
        </p:nvCxnSpPr>
        <p:spPr>
          <a:xfrm>
            <a:off x="6774180" y="1083309"/>
            <a:ext cx="2057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1267E26-CB4A-4C22-AC57-7613065CE1B6}"/>
              </a:ext>
            </a:extLst>
          </p:cNvPr>
          <p:cNvGrpSpPr/>
          <p:nvPr/>
        </p:nvGrpSpPr>
        <p:grpSpPr>
          <a:xfrm>
            <a:off x="3393963" y="2699079"/>
            <a:ext cx="3145193" cy="1332749"/>
            <a:chOff x="3393963" y="2699079"/>
            <a:chExt cx="3145193" cy="1332749"/>
          </a:xfrm>
        </p:grpSpPr>
        <p:pic>
          <p:nvPicPr>
            <p:cNvPr id="4" name="Picture 3" descr="A picture containing outdoor&#10;&#10;Description automatically generated">
              <a:extLst>
                <a:ext uri="{FF2B5EF4-FFF2-40B4-BE49-F238E27FC236}">
                  <a16:creationId xmlns:a16="http://schemas.microsoft.com/office/drawing/2014/main" id="{AE13ECE7-9FCF-4522-9178-A7C34E965E95}"/>
                </a:ext>
              </a:extLst>
            </p:cNvPr>
            <p:cNvPicPr>
              <a:picLocks noChangeAspect="1"/>
            </p:cNvPicPr>
            <p:nvPr/>
          </p:nvPicPr>
          <p:blipFill rotWithShape="1">
            <a:blip r:embed="rId6">
              <a:alphaModFix amt="95000"/>
              <a:extLst>
                <a:ext uri="{28A0092B-C50C-407E-A947-70E740481C1C}">
                  <a14:useLocalDpi xmlns:a14="http://schemas.microsoft.com/office/drawing/2010/main" val="0"/>
                </a:ext>
              </a:extLst>
            </a:blip>
            <a:srcRect l="1027" t="18372" b="18584"/>
            <a:stretch/>
          </p:blipFill>
          <p:spPr>
            <a:xfrm>
              <a:off x="3398128" y="2699079"/>
              <a:ext cx="3141028" cy="1332749"/>
            </a:xfrm>
            <a:prstGeom prst="rect">
              <a:avLst/>
            </a:prstGeom>
          </p:spPr>
        </p:pic>
        <p:sp>
          <p:nvSpPr>
            <p:cNvPr id="30" name="Rectangle 29">
              <a:extLst>
                <a:ext uri="{FF2B5EF4-FFF2-40B4-BE49-F238E27FC236}">
                  <a16:creationId xmlns:a16="http://schemas.microsoft.com/office/drawing/2014/main" id="{12F5EB9E-3426-4116-8627-43406F7B5F89}"/>
                </a:ext>
              </a:extLst>
            </p:cNvPr>
            <p:cNvSpPr/>
            <p:nvPr/>
          </p:nvSpPr>
          <p:spPr>
            <a:xfrm>
              <a:off x="3398128" y="2699079"/>
              <a:ext cx="1654537" cy="1332749"/>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41104F9-F26C-43B7-89FA-F1D75CF66E8C}"/>
                </a:ext>
              </a:extLst>
            </p:cNvPr>
            <p:cNvSpPr txBox="1"/>
            <p:nvPr/>
          </p:nvSpPr>
          <p:spPr>
            <a:xfrm>
              <a:off x="3393963" y="2701947"/>
              <a:ext cx="1643615" cy="1184940"/>
            </a:xfrm>
            <a:prstGeom prst="rect">
              <a:avLst/>
            </a:prstGeom>
            <a:noFill/>
          </p:spPr>
          <p:txBody>
            <a:bodyPr wrap="square" lIns="9144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7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Low Waste/Carbon Footprint</a:t>
              </a:r>
            </a:p>
          </p:txBody>
        </p:sp>
      </p:grpSp>
      <p:sp>
        <p:nvSpPr>
          <p:cNvPr id="32" name="TextBox 31">
            <a:extLst>
              <a:ext uri="{FF2B5EF4-FFF2-40B4-BE49-F238E27FC236}">
                <a16:creationId xmlns:a16="http://schemas.microsoft.com/office/drawing/2014/main" id="{68E399F7-42AE-43FE-9079-3BC1B641A0A9}"/>
              </a:ext>
            </a:extLst>
          </p:cNvPr>
          <p:cNvSpPr txBox="1"/>
          <p:nvPr/>
        </p:nvSpPr>
        <p:spPr>
          <a:xfrm>
            <a:off x="211687" y="385340"/>
            <a:ext cx="56622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NielsenIQ:  The Leading Edge</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7573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9F95914-7B4A-437B-B7A1-C2851C3484AB}"/>
              </a:ext>
            </a:extLst>
          </p:cNvPr>
          <p:cNvSpPr/>
          <p:nvPr/>
        </p:nvSpPr>
        <p:spPr>
          <a:xfrm>
            <a:off x="354649" y="2598420"/>
            <a:ext cx="5102557" cy="2095500"/>
          </a:xfrm>
          <a:prstGeom prst="rect">
            <a:avLst/>
          </a:prstGeom>
          <a:gradFill>
            <a:gsLst>
              <a:gs pos="100000">
                <a:srgbClr val="D9D9D9">
                  <a:alpha val="50000"/>
                </a:srgbClr>
              </a:gs>
              <a:gs pos="100000">
                <a:schemeClr val="bg1">
                  <a:shade val="67500"/>
                  <a:satMod val="115000"/>
                </a:schemeClr>
              </a:gs>
              <a:gs pos="0">
                <a:schemeClr val="bg1">
                  <a:shade val="100000"/>
                  <a:satMod val="11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48" name="Table 2">
            <a:extLst>
              <a:ext uri="{FF2B5EF4-FFF2-40B4-BE49-F238E27FC236}">
                <a16:creationId xmlns:a16="http://schemas.microsoft.com/office/drawing/2014/main" id="{D13C8074-8500-4387-A8BD-60065213FF56}"/>
              </a:ext>
            </a:extLst>
          </p:cNvPr>
          <p:cNvGraphicFramePr>
            <a:graphicFrameLocks noGrp="1"/>
          </p:cNvGraphicFramePr>
          <p:nvPr/>
        </p:nvGraphicFramePr>
        <p:xfrm>
          <a:off x="5875034" y="787454"/>
          <a:ext cx="2724263" cy="3705065"/>
        </p:xfrm>
        <a:graphic>
          <a:graphicData uri="http://schemas.openxmlformats.org/drawingml/2006/table">
            <a:tbl>
              <a:tblPr firstRow="1" bandRow="1">
                <a:tableStyleId>{2D5ABB26-0587-4C30-8999-92F81FD0307C}</a:tableStyleId>
              </a:tblPr>
              <a:tblGrid>
                <a:gridCol w="407470">
                  <a:extLst>
                    <a:ext uri="{9D8B030D-6E8A-4147-A177-3AD203B41FA5}">
                      <a16:colId xmlns:a16="http://schemas.microsoft.com/office/drawing/2014/main" val="906504023"/>
                    </a:ext>
                  </a:extLst>
                </a:gridCol>
                <a:gridCol w="2316793">
                  <a:extLst>
                    <a:ext uri="{9D8B030D-6E8A-4147-A177-3AD203B41FA5}">
                      <a16:colId xmlns:a16="http://schemas.microsoft.com/office/drawing/2014/main" val="2227891266"/>
                    </a:ext>
                  </a:extLst>
                </a:gridCol>
              </a:tblGrid>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Consumer sentiment</a:t>
                      </a:r>
                      <a:endParaRPr lang="en-US" sz="1400" b="1">
                        <a:solidFill>
                          <a:schemeClr val="tx1"/>
                        </a:solidFill>
                        <a:latin typeface="Arial" panose="020B0604020202020204" pitchFamily="34" charset="0"/>
                        <a:cs typeface="Arial" panose="020B0604020202020204" pitchFamily="34" charset="0"/>
                      </a:endParaRPr>
                    </a:p>
                  </a:txBody>
                  <a:tcPr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25733208"/>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Social movement</a:t>
                      </a:r>
                      <a:endParaRPr lang="en-US" sz="1400" b="1">
                        <a:solidFill>
                          <a:schemeClr val="tx1"/>
                        </a:solidFill>
                        <a:latin typeface="Arial" panose="020B0604020202020204" pitchFamily="34" charset="0"/>
                        <a:cs typeface="Arial" panose="020B0604020202020204" pitchFamily="34"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0152006"/>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Governance</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4315293"/>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Weight of </a:t>
                      </a:r>
                      <a:r>
                        <a:rPr lang="en-US" sz="1400" b="1">
                          <a:solidFill>
                            <a:schemeClr val="tx1"/>
                          </a:solidFill>
                          <a:latin typeface="Arial" panose="020B0604020202020204" pitchFamily="34" charset="0"/>
                          <a:cs typeface="Arial" panose="020B0604020202020204" pitchFamily="34" charset="0"/>
                        </a:rPr>
                        <a:t>I</a:t>
                      </a:r>
                      <a:r>
                        <a:rPr lang="en-VN" sz="1400" b="1">
                          <a:solidFill>
                            <a:schemeClr val="tx1"/>
                          </a:solidFill>
                          <a:latin typeface="Arial" panose="020B0604020202020204" pitchFamily="34" charset="0"/>
                          <a:cs typeface="Arial" panose="020B0604020202020204" pitchFamily="34" charset="0"/>
                        </a:rPr>
                        <a:t>nvestment</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7504712"/>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Scalabilit</a:t>
                      </a:r>
                      <a:r>
                        <a:rPr lang="en-US" sz="1400" b="1">
                          <a:solidFill>
                            <a:schemeClr val="tx1"/>
                          </a:solidFill>
                          <a:latin typeface="Arial" panose="020B0604020202020204" pitchFamily="34" charset="0"/>
                          <a:cs typeface="Arial" panose="020B0604020202020204" pitchFamily="34" charset="0"/>
                        </a:rPr>
                        <a:t>y</a:t>
                      </a:r>
                      <a:endParaRPr lang="en-VN" sz="1400" b="1">
                        <a:solidFill>
                          <a:schemeClr val="tx1"/>
                        </a:solidFill>
                        <a:latin typeface="Arial" panose="020B0604020202020204" pitchFamily="34" charset="0"/>
                        <a:cs typeface="Arial" panose="020B0604020202020204" pitchFamily="34"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7761571"/>
                  </a:ext>
                </a:extLst>
              </a:tr>
              <a:tr h="529295">
                <a:tc>
                  <a:txBody>
                    <a:bodyPr/>
                    <a:lstStyle/>
                    <a:p>
                      <a:pPr algn="ctr"/>
                      <a:endParaRPr lang="en-US"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en-US" sz="1400" b="1">
                          <a:solidFill>
                            <a:schemeClr val="tx1"/>
                          </a:solidFill>
                          <a:latin typeface="Arial" panose="020B0604020202020204" pitchFamily="34" charset="0"/>
                          <a:cs typeface="Arial" panose="020B0604020202020204" pitchFamily="34" charset="0"/>
                        </a:rPr>
                        <a:t>Readiness</a:t>
                      </a:r>
                      <a:endParaRPr lang="en-US" sz="1400" b="1">
                        <a:solidFill>
                          <a:schemeClr val="tx1"/>
                        </a:solidFill>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98180270"/>
                  </a:ext>
                </a:extLst>
              </a:tr>
              <a:tr h="52929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VN" sz="1800" b="1">
                        <a:solidFill>
                          <a:schemeClr val="tx1"/>
                        </a:solidFill>
                        <a:latin typeface="Arial" panose="020B0604020202020204" pitchFamily="34" charset="0"/>
                        <a:cs typeface="Arial" panose="020B0604020202020204" pitchFamily="34" charset="0"/>
                      </a:endParaRPr>
                    </a:p>
                  </a:txBody>
                  <a:tcPr marL="0" anchor="ctr">
                    <a:lnT w="9525" cap="flat" cmpd="sng" algn="ctr">
                      <a:solidFill>
                        <a:schemeClr val="bg1">
                          <a:lumMod val="75000"/>
                        </a:schemeClr>
                      </a:solidFill>
                      <a:prstDash val="solid"/>
                      <a:round/>
                      <a:headEnd type="none" w="med" len="med"/>
                      <a:tailEnd type="none" w="med" len="med"/>
                    </a:lnT>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VN" sz="1400" b="1">
                          <a:solidFill>
                            <a:schemeClr val="tx1"/>
                          </a:solidFill>
                          <a:latin typeface="Arial" panose="020B0604020202020204" pitchFamily="34" charset="0"/>
                          <a:cs typeface="Arial" panose="020B0604020202020204" pitchFamily="34" charset="0"/>
                        </a:rPr>
                        <a:t>Competitive</a:t>
                      </a:r>
                      <a:r>
                        <a:rPr lang="en-US" sz="1400" b="1">
                          <a:solidFill>
                            <a:schemeClr val="tx1"/>
                          </a:solidFill>
                          <a:latin typeface="Arial" panose="020B0604020202020204" pitchFamily="34" charset="0"/>
                          <a:cs typeface="Arial" panose="020B0604020202020204" pitchFamily="34" charset="0"/>
                        </a:rPr>
                        <a:t> </a:t>
                      </a:r>
                      <a:r>
                        <a:rPr lang="en-VN" sz="1400" b="1">
                          <a:solidFill>
                            <a:schemeClr val="tx1"/>
                          </a:solidFill>
                          <a:latin typeface="Arial" panose="020B0604020202020204" pitchFamily="34" charset="0"/>
                          <a:cs typeface="Arial" panose="020B0604020202020204" pitchFamily="34" charset="0"/>
                        </a:rPr>
                        <a:t>advantage</a:t>
                      </a:r>
                    </a:p>
                  </a:txBody>
                  <a:tcPr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4008995895"/>
                  </a:ext>
                </a:extLst>
              </a:tr>
            </a:tbl>
          </a:graphicData>
        </a:graphic>
      </p:graphicFrame>
      <p:grpSp>
        <p:nvGrpSpPr>
          <p:cNvPr id="14" name="Group 13">
            <a:extLst>
              <a:ext uri="{FF2B5EF4-FFF2-40B4-BE49-F238E27FC236}">
                <a16:creationId xmlns:a16="http://schemas.microsoft.com/office/drawing/2014/main" id="{B1FDFCB0-AC51-4AEE-945A-C85F3DA0EA20}"/>
              </a:ext>
            </a:extLst>
          </p:cNvPr>
          <p:cNvGrpSpPr/>
          <p:nvPr/>
        </p:nvGrpSpPr>
        <p:grpSpPr>
          <a:xfrm>
            <a:off x="354649" y="324478"/>
            <a:ext cx="5102558" cy="2158407"/>
            <a:chOff x="183481" y="385340"/>
            <a:chExt cx="3143401" cy="1329674"/>
          </a:xfrm>
        </p:grpSpPr>
        <p:pic>
          <p:nvPicPr>
            <p:cNvPr id="15" name="Picture 14">
              <a:extLst>
                <a:ext uri="{FF2B5EF4-FFF2-40B4-BE49-F238E27FC236}">
                  <a16:creationId xmlns:a16="http://schemas.microsoft.com/office/drawing/2014/main" id="{EC1F7A77-B8F4-44D5-A6D6-7F7CE5908B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3481" y="385778"/>
              <a:ext cx="3143401" cy="1329236"/>
            </a:xfrm>
            <a:prstGeom prst="rect">
              <a:avLst/>
            </a:prstGeom>
          </p:spPr>
        </p:pic>
        <p:sp>
          <p:nvSpPr>
            <p:cNvPr id="17" name="TextBox 16">
              <a:extLst>
                <a:ext uri="{FF2B5EF4-FFF2-40B4-BE49-F238E27FC236}">
                  <a16:creationId xmlns:a16="http://schemas.microsoft.com/office/drawing/2014/main" id="{3EF5A753-B89B-4F11-BB4A-F42B550D3598}"/>
                </a:ext>
              </a:extLst>
            </p:cNvPr>
            <p:cNvSpPr txBox="1"/>
            <p:nvPr/>
          </p:nvSpPr>
          <p:spPr>
            <a:xfrm>
              <a:off x="1918855" y="385340"/>
              <a:ext cx="1402928" cy="891139"/>
            </a:xfrm>
            <a:prstGeom prst="rect">
              <a:avLst/>
            </a:prstGeom>
            <a:noFill/>
          </p:spPr>
          <p:txBody>
            <a:bodyPr wrap="square" lIns="9144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endParaRPr kumimoji="0" lang="en-AU"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Reduced plastic</a:t>
              </a: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797C770B-06C7-4901-B4A7-A22716F76064}"/>
              </a:ext>
            </a:extLst>
          </p:cNvPr>
          <p:cNvGrpSpPr/>
          <p:nvPr/>
        </p:nvGrpSpPr>
        <p:grpSpPr>
          <a:xfrm>
            <a:off x="354649" y="2700199"/>
            <a:ext cx="5144031" cy="535531"/>
            <a:chOff x="354649" y="2700199"/>
            <a:chExt cx="4865051" cy="535531"/>
          </a:xfrm>
        </p:grpSpPr>
        <p:sp>
          <p:nvSpPr>
            <p:cNvPr id="46" name="Google Shape;2716;p320">
              <a:extLst>
                <a:ext uri="{FF2B5EF4-FFF2-40B4-BE49-F238E27FC236}">
                  <a16:creationId xmlns:a16="http://schemas.microsoft.com/office/drawing/2014/main" id="{B63764A1-C504-4F62-B79F-883AFA3CC819}"/>
                </a:ext>
              </a:extLst>
            </p:cNvPr>
            <p:cNvSpPr txBox="1"/>
            <p:nvPr/>
          </p:nvSpPr>
          <p:spPr>
            <a:xfrm>
              <a:off x="1734140" y="2703292"/>
              <a:ext cx="3485560" cy="529345"/>
            </a:xfrm>
            <a:prstGeom prst="rect">
              <a:avLst/>
            </a:prstGeom>
            <a:noFill/>
            <a:ln>
              <a:noFill/>
            </a:ln>
          </p:spPr>
          <p:txBody>
            <a:bodyPr spcFirstLastPara="1" wrap="square" lIns="91440" tIns="91425" rIns="91425" bIns="91425" anchor="ctr" anchorCtr="0">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Consumers want companies to reduce the amount of plastic in packaging</a:t>
              </a:r>
              <a:endParaRPr kumimoji="0" lang="en"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endParaRPr>
            </a:p>
          </p:txBody>
        </p:sp>
        <p:sp>
          <p:nvSpPr>
            <p:cNvPr id="18" name="TextBox 17">
              <a:extLst>
                <a:ext uri="{FF2B5EF4-FFF2-40B4-BE49-F238E27FC236}">
                  <a16:creationId xmlns:a16="http://schemas.microsoft.com/office/drawing/2014/main" id="{8C1FD2BA-6B3C-4DCF-BE02-EA6B9D3D262E}"/>
                </a:ext>
              </a:extLst>
            </p:cNvPr>
            <p:cNvSpPr txBox="1"/>
            <p:nvPr/>
          </p:nvSpPr>
          <p:spPr>
            <a:xfrm>
              <a:off x="354649" y="2700199"/>
              <a:ext cx="1512251" cy="535531"/>
            </a:xfrm>
            <a:prstGeom prst="rect">
              <a:avLst/>
            </a:prstGeom>
            <a:noFill/>
          </p:spPr>
          <p:txBody>
            <a:bodyPr wrap="square" lIns="182880" anchor="ctr">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36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+53% </a:t>
              </a:r>
            </a:p>
          </p:txBody>
        </p:sp>
      </p:grpSp>
      <p:sp>
        <p:nvSpPr>
          <p:cNvPr id="26" name="Rectangle 25">
            <a:extLst>
              <a:ext uri="{FF2B5EF4-FFF2-40B4-BE49-F238E27FC236}">
                <a16:creationId xmlns:a16="http://schemas.microsoft.com/office/drawing/2014/main" id="{3000BDB5-55C2-4E9F-83BA-7DC6853E44EB}"/>
              </a:ext>
            </a:extLst>
          </p:cNvPr>
          <p:cNvSpPr/>
          <p:nvPr/>
        </p:nvSpPr>
        <p:spPr>
          <a:xfrm>
            <a:off x="5852174" y="324478"/>
            <a:ext cx="2650745" cy="400110"/>
          </a:xfrm>
          <a:prstGeom prst="rect">
            <a:avLst/>
          </a:prstGeom>
        </p:spPr>
        <p:txBody>
          <a:bodyPr wrap="square" lIns="0" t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346"/>
                </a:solidFill>
                <a:effectLst/>
                <a:uLnTx/>
                <a:uFillTx/>
                <a:latin typeface="Arial" panose="020B0604020202020204" pitchFamily="34" charset="0"/>
                <a:ea typeface="+mn-ea"/>
                <a:cs typeface="Arial" panose="020B0604020202020204" pitchFamily="34" charset="0"/>
              </a:rPr>
              <a:t>Ratings</a:t>
            </a:r>
            <a:endParaRPr kumimoji="0" lang="en-VN" sz="2000" b="1" i="0" u="none" strike="noStrike" kern="1200" cap="none" spc="0" normalizeH="0" baseline="0" noProof="0">
              <a:ln>
                <a:noFill/>
              </a:ln>
              <a:solidFill>
                <a:srgbClr val="00A346"/>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81B85701-272D-4B3C-A201-60EF4DEE8269}"/>
              </a:ext>
            </a:extLst>
          </p:cNvPr>
          <p:cNvSpPr/>
          <p:nvPr/>
        </p:nvSpPr>
        <p:spPr>
          <a:xfrm>
            <a:off x="5875034" y="906388"/>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1E10FFDF-37C4-4866-B35E-0BFFF9793E2F}"/>
              </a:ext>
            </a:extLst>
          </p:cNvPr>
          <p:cNvSpPr/>
          <p:nvPr/>
        </p:nvSpPr>
        <p:spPr>
          <a:xfrm>
            <a:off x="5875034" y="1432026"/>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2C48FD47-2EDF-461F-BF73-75C6C1450497}"/>
              </a:ext>
            </a:extLst>
          </p:cNvPr>
          <p:cNvSpPr/>
          <p:nvPr/>
        </p:nvSpPr>
        <p:spPr>
          <a:xfrm>
            <a:off x="5875034" y="1957664"/>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623F6E0F-48F0-4DE0-8D65-31D68EE12DD7}"/>
              </a:ext>
            </a:extLst>
          </p:cNvPr>
          <p:cNvSpPr/>
          <p:nvPr/>
        </p:nvSpPr>
        <p:spPr>
          <a:xfrm>
            <a:off x="5875034" y="2483302"/>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0B8E57A2-A929-4761-8236-49DC6C207C22}"/>
              </a:ext>
            </a:extLst>
          </p:cNvPr>
          <p:cNvSpPr/>
          <p:nvPr/>
        </p:nvSpPr>
        <p:spPr>
          <a:xfrm>
            <a:off x="5875034" y="3008940"/>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D878D1C3-A958-40DA-9D2D-A9B493DE625F}"/>
              </a:ext>
            </a:extLst>
          </p:cNvPr>
          <p:cNvSpPr/>
          <p:nvPr/>
        </p:nvSpPr>
        <p:spPr>
          <a:xfrm>
            <a:off x="5875034" y="3534578"/>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3BDEB689-84A5-43A4-886E-94B1637FAB9A}"/>
              </a:ext>
            </a:extLst>
          </p:cNvPr>
          <p:cNvSpPr/>
          <p:nvPr/>
        </p:nvSpPr>
        <p:spPr>
          <a:xfrm>
            <a:off x="5875034" y="4060215"/>
            <a:ext cx="338567" cy="33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VN"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2" name="Straight Connector 51">
            <a:extLst>
              <a:ext uri="{FF2B5EF4-FFF2-40B4-BE49-F238E27FC236}">
                <a16:creationId xmlns:a16="http://schemas.microsoft.com/office/drawing/2014/main" id="{EAEE3987-C0CE-4571-8212-4AB2B2DF2E9E}"/>
              </a:ext>
            </a:extLst>
          </p:cNvPr>
          <p:cNvCxnSpPr>
            <a:cxnSpLocks/>
          </p:cNvCxnSpPr>
          <p:nvPr/>
        </p:nvCxnSpPr>
        <p:spPr>
          <a:xfrm>
            <a:off x="533400" y="3375443"/>
            <a:ext cx="46101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EFED9D8B-6D4E-451A-95D0-F93F4FBD5AFE}"/>
              </a:ext>
            </a:extLst>
          </p:cNvPr>
          <p:cNvGrpSpPr/>
          <p:nvPr/>
        </p:nvGrpSpPr>
        <p:grpSpPr>
          <a:xfrm>
            <a:off x="369889" y="3675078"/>
            <a:ext cx="4773611" cy="824811"/>
            <a:chOff x="369889" y="3675078"/>
            <a:chExt cx="4773611" cy="824811"/>
          </a:xfrm>
        </p:grpSpPr>
        <p:sp>
          <p:nvSpPr>
            <p:cNvPr id="45" name="Google Shape;2716;p320">
              <a:extLst>
                <a:ext uri="{FF2B5EF4-FFF2-40B4-BE49-F238E27FC236}">
                  <a16:creationId xmlns:a16="http://schemas.microsoft.com/office/drawing/2014/main" id="{B2B102CA-5D53-40CB-AF48-FDE8FE43E741}"/>
                </a:ext>
              </a:extLst>
            </p:cNvPr>
            <p:cNvSpPr txBox="1"/>
            <p:nvPr/>
          </p:nvSpPr>
          <p:spPr>
            <a:xfrm>
              <a:off x="2135494" y="3675078"/>
              <a:ext cx="1380246" cy="652456"/>
            </a:xfrm>
            <a:prstGeom prst="rect">
              <a:avLst/>
            </a:prstGeom>
            <a:noFill/>
            <a:ln>
              <a:noFill/>
            </a:ln>
          </p:spPr>
          <p:txBody>
            <a:bodyPr spcFirstLastPara="1" wrap="square" lIns="91440" tIns="91425" rIns="91425" bIns="91425" anchor="t" anchorCtr="0">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+157%</a:t>
              </a:r>
            </a:p>
            <a:p>
              <a:pPr marL="0" marR="0" lvl="0" indent="0" algn="l" defTabSz="685783"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Plastic free</a:t>
              </a:r>
              <a:endParaRPr kumimoji="0" lang="en"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endParaRPr>
            </a:p>
          </p:txBody>
        </p:sp>
        <p:sp>
          <p:nvSpPr>
            <p:cNvPr id="47" name="Google Shape;2716;p320">
              <a:extLst>
                <a:ext uri="{FF2B5EF4-FFF2-40B4-BE49-F238E27FC236}">
                  <a16:creationId xmlns:a16="http://schemas.microsoft.com/office/drawing/2014/main" id="{E24CD555-BEA6-4F3A-9CC0-5A704D9EE398}"/>
                </a:ext>
              </a:extLst>
            </p:cNvPr>
            <p:cNvSpPr txBox="1"/>
            <p:nvPr/>
          </p:nvSpPr>
          <p:spPr>
            <a:xfrm>
              <a:off x="3763254" y="3675078"/>
              <a:ext cx="1380246" cy="824811"/>
            </a:xfrm>
            <a:prstGeom prst="rect">
              <a:avLst/>
            </a:prstGeom>
            <a:noFill/>
            <a:ln>
              <a:noFill/>
            </a:ln>
          </p:spPr>
          <p:txBody>
            <a:bodyPr spcFirstLastPara="1" wrap="square" lIns="91440" tIns="91425" rIns="91425" bIns="91425" anchor="t" anchorCtr="0">
              <a:spAutoFit/>
            </a:bodyPr>
            <a:lstStyle/>
            <a:p>
              <a:pPr marL="0" marR="0" lvl="0" indent="0" algn="l" defTabSz="685783" rtl="0" eaLnBrk="1" fontAlgn="auto" latinLnBrk="0" hangingPunct="1">
                <a:lnSpc>
                  <a:spcPct val="80000"/>
                </a:lnSpc>
                <a:spcBef>
                  <a:spcPts val="0"/>
                </a:spcBef>
                <a:spcAft>
                  <a:spcPts val="0"/>
                </a:spcAft>
                <a:buClrTx/>
                <a:buSzTx/>
                <a:buFontTx/>
                <a:buNone/>
                <a:tabLst/>
                <a:defRPr/>
              </a:pP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a:t>
              </a:r>
              <a:r>
                <a:rPr lang="en" sz="2400" b="1" kern="1200">
                  <a:solidFill>
                    <a:srgbClr val="00A346"/>
                  </a:solidFill>
                  <a:latin typeface="Arial" panose="020B0604020202020204" pitchFamily="34" charset="0"/>
                  <a:ea typeface="Montserrat"/>
                  <a:cs typeface="Arial" panose="020B0604020202020204" pitchFamily="34" charset="0"/>
                  <a:sym typeface="Montserrat"/>
                </a:rPr>
                <a:t>18</a:t>
              </a:r>
              <a:r>
                <a:rPr kumimoji="0" lang="en" sz="2400" b="1"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rPr>
                <a:t>%</a:t>
              </a:r>
              <a:endParaRPr kumimoji="0" lang="en" sz="2400" b="0" i="0" u="none" strike="noStrike" kern="1200" cap="none" spc="0" normalizeH="0" baseline="0" noProof="0">
                <a:ln>
                  <a:noFill/>
                </a:ln>
                <a:solidFill>
                  <a:srgbClr val="00A346"/>
                </a:solidFill>
                <a:effectLst/>
                <a:uLnTx/>
                <a:uFillTx/>
                <a:latin typeface="Arial" panose="020B0604020202020204" pitchFamily="34" charset="0"/>
                <a:ea typeface="Montserrat"/>
                <a:cs typeface="Arial" panose="020B0604020202020204" pitchFamily="34" charset="0"/>
                <a:sym typeface="Montserrat"/>
              </a:endParaRPr>
            </a:p>
            <a:p>
              <a:pPr marL="0" marR="0" lvl="0" indent="0" algn="l" defTabSz="685783"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Sustainable packaging</a:t>
              </a:r>
              <a:endParaRPr kumimoji="0" lang="en"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endParaRPr>
            </a:p>
          </p:txBody>
        </p:sp>
        <p:sp>
          <p:nvSpPr>
            <p:cNvPr id="62" name="TextBox 61">
              <a:extLst>
                <a:ext uri="{FF2B5EF4-FFF2-40B4-BE49-F238E27FC236}">
                  <a16:creationId xmlns:a16="http://schemas.microsoft.com/office/drawing/2014/main" id="{D08A368A-F3AC-440F-910B-8307E96E4FEA}"/>
                </a:ext>
              </a:extLst>
            </p:cNvPr>
            <p:cNvSpPr txBox="1"/>
            <p:nvPr/>
          </p:nvSpPr>
          <p:spPr>
            <a:xfrm>
              <a:off x="369889" y="3758053"/>
              <a:ext cx="797587" cy="592568"/>
            </a:xfrm>
            <a:prstGeom prst="rect">
              <a:avLst/>
            </a:prstGeom>
            <a:noFill/>
          </p:spPr>
          <p:txBody>
            <a:bodyPr wrap="square" lIns="182880" tIns="0" rIns="0" bIns="0" rtlCol="0" anchor="ctr">
              <a:noAutofit/>
            </a:bodyPr>
            <a:lstStyle/>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rPr>
                <a:t>Sales growth vs 3YA</a:t>
              </a:r>
              <a:endParaRPr kumimoji="0" lang="en"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a:endParaRPr>
            </a:p>
          </p:txBody>
        </p:sp>
        <p:grpSp>
          <p:nvGrpSpPr>
            <p:cNvPr id="63" name="Group 62">
              <a:extLst>
                <a:ext uri="{FF2B5EF4-FFF2-40B4-BE49-F238E27FC236}">
                  <a16:creationId xmlns:a16="http://schemas.microsoft.com/office/drawing/2014/main" id="{AD63791C-1C8E-437F-A551-9A07AA9D1B60}"/>
                </a:ext>
              </a:extLst>
            </p:cNvPr>
            <p:cNvGrpSpPr/>
            <p:nvPr/>
          </p:nvGrpSpPr>
          <p:grpSpPr>
            <a:xfrm>
              <a:off x="1106516" y="3962357"/>
              <a:ext cx="495757" cy="184804"/>
              <a:chOff x="2266590" y="2693210"/>
              <a:chExt cx="395750" cy="147524"/>
            </a:xfrm>
          </p:grpSpPr>
          <p:sp>
            <p:nvSpPr>
              <p:cNvPr id="64" name="Google Shape;2115;p127">
                <a:extLst>
                  <a:ext uri="{FF2B5EF4-FFF2-40B4-BE49-F238E27FC236}">
                    <a16:creationId xmlns:a16="http://schemas.microsoft.com/office/drawing/2014/main" id="{D7730CF5-5C1C-4C75-9883-DB33504208EA}"/>
                  </a:ext>
                </a:extLst>
              </p:cNvPr>
              <p:cNvSpPr/>
              <p:nvPr/>
            </p:nvSpPr>
            <p:spPr>
              <a:xfrm rot="13500000">
                <a:off x="2266590" y="2693213"/>
                <a:ext cx="147521" cy="147521"/>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Google Shape;2116;p127">
                <a:extLst>
                  <a:ext uri="{FF2B5EF4-FFF2-40B4-BE49-F238E27FC236}">
                    <a16:creationId xmlns:a16="http://schemas.microsoft.com/office/drawing/2014/main" id="{E14A4BA7-A8E3-4744-9C8A-03B349CA3F89}"/>
                  </a:ext>
                </a:extLst>
              </p:cNvPr>
              <p:cNvSpPr/>
              <p:nvPr/>
            </p:nvSpPr>
            <p:spPr>
              <a:xfrm rot="13500000">
                <a:off x="2390704" y="2693210"/>
                <a:ext cx="147521" cy="147521"/>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 name="Google Shape;2117;p127">
                <a:extLst>
                  <a:ext uri="{FF2B5EF4-FFF2-40B4-BE49-F238E27FC236}">
                    <a16:creationId xmlns:a16="http://schemas.microsoft.com/office/drawing/2014/main" id="{9006E5E5-A0C9-4145-A913-5CCE4E0E9CFC}"/>
                  </a:ext>
                </a:extLst>
              </p:cNvPr>
              <p:cNvSpPr/>
              <p:nvPr/>
            </p:nvSpPr>
            <p:spPr>
              <a:xfrm rot="13500000">
                <a:off x="2514819" y="2693212"/>
                <a:ext cx="147521" cy="147521"/>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28" name="Subtitle 1">
            <a:extLst>
              <a:ext uri="{FF2B5EF4-FFF2-40B4-BE49-F238E27FC236}">
                <a16:creationId xmlns:a16="http://schemas.microsoft.com/office/drawing/2014/main" id="{CBE715FE-CFEC-4E32-A99B-C11B86D0F604}"/>
              </a:ext>
            </a:extLst>
          </p:cNvPr>
          <p:cNvSpPr txBox="1">
            <a:spLocks/>
          </p:cNvSpPr>
          <p:nvPr/>
        </p:nvSpPr>
        <p:spPr>
          <a:xfrm>
            <a:off x="354650" y="4802033"/>
            <a:ext cx="8159100" cy="184800"/>
          </a:xfrm>
          <a:prstGeom prst="rect">
            <a:avLst/>
          </a:prstGeom>
        </p:spPr>
        <p:txBody>
          <a:bodyPr spcFirstLastPara="1" vert="horz" wrap="square" lIns="0" tIns="91425" rIns="0" bIns="91425" rtlCol="0" anchor="ctr" anchorCtr="0">
            <a:noAutofit/>
          </a:bodyPr>
          <a:lstStyle>
            <a:lvl1pPr marL="0" lvl="0" indent="0" algn="l" defTabSz="685800" rtl="0" eaLnBrk="1" latinLnBrk="0" hangingPunct="1">
              <a:lnSpc>
                <a:spcPct val="100000"/>
              </a:lnSpc>
              <a:spcBef>
                <a:spcPts val="0"/>
              </a:spcBef>
              <a:spcAft>
                <a:spcPts val="0"/>
              </a:spcAft>
              <a:buSzPts val="1600"/>
              <a:buFont typeface="Montserrat"/>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sym typeface="Montserrat"/>
              </a:defRPr>
            </a:lvl1pPr>
            <a:lvl2pPr marL="514350" lvl="1" indent="-171450" algn="l" defTabSz="685800" rtl="0" eaLnBrk="1" latinLnBrk="0" hangingPunct="1">
              <a:lnSpc>
                <a:spcPct val="100000"/>
              </a:lnSpc>
              <a:spcBef>
                <a:spcPts val="0"/>
              </a:spcBef>
              <a:spcAft>
                <a:spcPts val="0"/>
              </a:spcAft>
              <a:buSzPts val="1800"/>
              <a:buFont typeface="Montserrat"/>
              <a:buNone/>
              <a:defRPr sz="1800" b="0" i="0" kern="1200">
                <a:solidFill>
                  <a:schemeClr val="tx1"/>
                </a:solidFill>
                <a:latin typeface="Montserrat"/>
                <a:ea typeface="Montserrat"/>
                <a:cs typeface="Montserrat"/>
                <a:sym typeface="Montserrat"/>
              </a:defRPr>
            </a:lvl2pPr>
            <a:lvl3pPr marL="857250" lvl="2"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3pPr>
            <a:lvl4pPr marL="1200150" lvl="3"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4pPr>
            <a:lvl5pPr marL="1543050" lvl="4"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5pPr>
            <a:lvl6pPr marL="1885950" lvl="5"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6pPr>
            <a:lvl7pPr marL="2228850" lvl="6"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7pPr>
            <a:lvl8pPr marL="2571750" lvl="7"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8pPr>
            <a:lvl9pPr marL="2914650" lvl="8" indent="-171450" algn="l" defTabSz="685800" rtl="0" eaLnBrk="1" latinLnBrk="0" hangingPunct="1">
              <a:lnSpc>
                <a:spcPct val="100000"/>
              </a:lnSpc>
              <a:spcBef>
                <a:spcPts val="0"/>
              </a:spcBef>
              <a:spcAft>
                <a:spcPts val="0"/>
              </a:spcAft>
              <a:buSzPts val="1800"/>
              <a:buFont typeface="Montserrat"/>
              <a:buNone/>
              <a:defRPr sz="1800" kern="1200">
                <a:solidFill>
                  <a:schemeClr val="tx1"/>
                </a:solidFill>
                <a:latin typeface="Montserrat"/>
                <a:ea typeface="Montserrat"/>
                <a:cs typeface="Montserrat"/>
                <a:sym typeface="Montserrat"/>
              </a:defRPr>
            </a:lvl9pPr>
          </a:lstStyle>
          <a:p>
            <a:pPr marL="0" marR="0" lvl="0" indent="0" algn="l" defTabSz="685800" rtl="0" eaLnBrk="1" fontAlgn="auto" latinLnBrk="0" hangingPunct="1">
              <a:lnSpc>
                <a:spcPct val="100000"/>
              </a:lnSpc>
              <a:spcBef>
                <a:spcPts val="0"/>
              </a:spcBef>
              <a:spcAft>
                <a:spcPts val="0"/>
              </a:spcAft>
              <a:buClrTx/>
              <a:buSzPts val="1600"/>
              <a:buFont typeface="Montserrat"/>
              <a:buNone/>
              <a:tabLst/>
              <a:defRPr/>
            </a:pPr>
            <a:r>
              <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Source: NielsenIQ Leading Edge Report; Scores have been assigned from 1 to 5, where 1 = very unlikely and 5 = very likely</a:t>
            </a:r>
          </a:p>
          <a:p>
            <a:pPr marL="0" marR="0" lvl="0" indent="0" algn="l" defTabSz="685800" rtl="0" eaLnBrk="1" fontAlgn="auto" latinLnBrk="0" hangingPunct="1">
              <a:lnSpc>
                <a:spcPct val="100000"/>
              </a:lnSpc>
              <a:spcBef>
                <a:spcPts val="0"/>
              </a:spcBef>
              <a:spcAft>
                <a:spcPts val="0"/>
              </a:spcAft>
              <a:buClrTx/>
              <a:buSzPts val="1600"/>
              <a:buFont typeface="Montserrat"/>
              <a:buNone/>
              <a:tabLst/>
              <a:defRPr/>
            </a:pPr>
            <a:r>
              <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NielsenIQ Omnibus Survey 2021, </a:t>
            </a:r>
            <a:r>
              <a:rPr kumimoji="0" lang="en"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NielsenIQ Retail Measurement Services, </a:t>
            </a:r>
            <a:r>
              <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NielsenIQ Product Insight</a:t>
            </a:r>
            <a:r>
              <a:rPr kumimoji="0" lang="en"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rPr>
              <a:t>; Total Store; Total US xAOC; Latest 52 weeks 08/06/22 vs 3YA</a:t>
            </a:r>
            <a:endParaRPr kumimoji="0" lang="en-US" sz="600" b="0" i="0" u="none" strike="noStrike" kern="0" cap="none" spc="0" normalizeH="0" baseline="0" noProof="0">
              <a:ln>
                <a:noFill/>
              </a:ln>
              <a:solidFill>
                <a:srgbClr val="B3B3B3"/>
              </a:solidFill>
              <a:effectLst/>
              <a:uLnTx/>
              <a:uFillTx/>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1243585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theme/theme1.xml><?xml version="1.0" encoding="utf-8"?>
<a:theme xmlns:a="http://schemas.openxmlformats.org/drawingml/2006/main" name="NIQ-Illumination-2022">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IQ-Illumination-2022" id="{D44FBBA4-4A36-4DF1-8B12-4DD7B2AA027B}" vid="{3DA357AD-F6CE-4B79-9F82-352E17F7F657}"/>
    </a:ext>
  </a:extLst>
</a:theme>
</file>

<file path=ppt/theme/theme2.xml><?xml version="1.0" encoding="utf-8"?>
<a:theme xmlns:a="http://schemas.openxmlformats.org/drawingml/2006/main" name="NIQ-presentation-template-v1">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05 Green">
      <a:srgbClr val="00A346"/>
    </a:custClr>
    <a:custClr name="04 Navy">
      <a:srgbClr val="10009D"/>
    </a:custClr>
    <a:custClr name="05 Red">
      <a:srgbClr val="D20043"/>
    </a:custClr>
    <a:custClr name="10 Navy">
      <a:srgbClr val="1D79FF"/>
    </a:custClr>
    <a:custClr name="02 Red">
      <a:srgbClr val="880535"/>
    </a:custClr>
    <a:custClr name="02 Blue">
      <a:srgbClr val="006A6B"/>
    </a:custClr>
    <a:custClr name="06 Purple">
      <a:srgbClr val="6512F0"/>
    </a:custClr>
    <a:custClr name="06 Orange">
      <a:srgbClr val="F06400"/>
    </a:custClr>
    <a:custClr name="07 Navy">
      <a:srgbClr val="0136E0"/>
    </a:custClr>
    <a:custClr name="10 Purple">
      <a:srgbClr val="A27EFF"/>
    </a:custClr>
    <a:custClr name="05 Blue">
      <a:srgbClr val="00A1A2"/>
    </a:custClr>
    <a:custClr name="04 Orange">
      <a:srgbClr val="AD4400"/>
    </a:custClr>
    <a:custClr name="02 Green">
      <a:srgbClr val="15441F"/>
    </a:custClr>
    <a:custClr name="08 Red">
      <a:srgbClr val="F84E83"/>
    </a:custClr>
    <a:custClr name="07 Green">
      <a:srgbClr val="00CA23"/>
    </a:custClr>
    <a:custClr name="09 Navy">
      <a:srgbClr val="0056FF"/>
    </a:custClr>
    <a:custClr name="07 Red">
      <a:srgbClr val="FF1E68"/>
    </a:custClr>
    <a:custClr name="12 Navy">
      <a:srgbClr val="B3CCFF"/>
    </a:custClr>
    <a:custClr name="04 Red">
      <a:srgbClr val="B6023B"/>
    </a:custClr>
    <a:custClr name="04 Blue">
      <a:srgbClr val="008F90"/>
    </a:custClr>
    <a:custClr name="07 Purple">
      <a:srgbClr val="682EE0"/>
    </a:custClr>
    <a:custClr name="07 Orange">
      <a:srgbClr val="FF6D05"/>
    </a:custClr>
    <a:custClr name="11 Navy">
      <a:srgbClr val="6699FF"/>
    </a:custClr>
    <a:custClr name="11 Purple">
      <a:srgbClr val="B497FF"/>
    </a:custClr>
    <a:custClr name="07 Blue">
      <a:srgbClr val="00CDD1"/>
    </a:custClr>
    <a:custClr name="04 Orange">
      <a:srgbClr val="AD4400"/>
    </a:custClr>
    <a:custClr name="04 Green">
      <a:srgbClr val="138238"/>
    </a:custClr>
    <a:custClr name="11 Red">
      <a:srgbClr val="FAB0C8"/>
    </a:custClr>
    <a:custClr name="Gray 95">
      <a:srgbClr val="0D0D0D"/>
    </a:custClr>
    <a:custClr name="Gray 90">
      <a:srgbClr val="1A1A1A"/>
    </a:custClr>
    <a:custClr name="Gray 80">
      <a:srgbClr val="333333"/>
    </a:custClr>
    <a:custClr name="Gray 60">
      <a:srgbClr val="666666"/>
    </a:custClr>
    <a:custClr name="Gray 50">
      <a:srgbClr val="808080"/>
    </a:custClr>
    <a:custClr name="Gray 30">
      <a:srgbClr val="B3B3B3"/>
    </a:custClr>
    <a:custClr name="Gray 15">
      <a:srgbClr val="D9D9D9"/>
    </a:custClr>
    <a:custClr name="Gray 5">
      <a:srgbClr val="F2F2F2"/>
    </a:custClr>
  </a:custClrLst>
</a:theme>
</file>

<file path=ppt/theme/theme3.xml><?xml version="1.0" encoding="utf-8"?>
<a:theme xmlns:a="http://schemas.openxmlformats.org/drawingml/2006/main" name="1_NIQ-presentation-template-v1">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IQ-report-template-landscape">
  <a:themeElements>
    <a:clrScheme name="NIQ2">
      <a:dk1>
        <a:srgbClr val="000000"/>
      </a:dk1>
      <a:lt1>
        <a:srgbClr val="FFFFFF"/>
      </a:lt1>
      <a:dk2>
        <a:srgbClr val="333333"/>
      </a:dk2>
      <a:lt2>
        <a:srgbClr val="E5E5E5"/>
      </a:lt2>
      <a:accent1>
        <a:srgbClr val="000000"/>
      </a:accent1>
      <a:accent2>
        <a:srgbClr val="666666"/>
      </a:accent2>
      <a:accent3>
        <a:srgbClr val="B3B3B3"/>
      </a:accent3>
      <a:accent4>
        <a:srgbClr val="00A346"/>
      </a:accent4>
      <a:accent5>
        <a:srgbClr val="BDFFBB"/>
      </a:accent5>
      <a:accent6>
        <a:srgbClr val="00F000"/>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marL="171450" indent="-171450" algn="l">
          <a:buFont typeface="Wingdings" panose="05000000000000000000" pitchFamily="2" charset="2"/>
          <a:buChar char="§"/>
          <a:defRPr sz="1100" dirty="0" err="1" smtClean="0">
            <a:latin typeface="Montserrat" panose="00000500000000000000" pitchFamily="2" charset="0"/>
          </a:defRPr>
        </a:defPPr>
      </a:lstStyle>
    </a:txDef>
  </a:objectDefaults>
  <a:extraClrSchemeLst/>
  <a:custClrLst>
    <a:custClr name="Custom Color 1">
      <a:srgbClr val="11A445"/>
    </a:custClr>
    <a:custClr name="Custom Color 2">
      <a:srgbClr val="110F9D"/>
    </a:custClr>
    <a:custClr name="Custom Color 3">
      <a:srgbClr val="D30943"/>
    </a:custClr>
    <a:custClr name="Custom Color 4">
      <a:srgbClr val="2079FF"/>
    </a:custClr>
    <a:custClr name="Custom Color 5">
      <a:srgbClr val="880634"/>
    </a:custClr>
    <a:custClr name="Custom Color 6">
      <a:srgbClr val="096A6A"/>
    </a:custClr>
    <a:custClr name="Custom Color 7">
      <a:srgbClr val="651AF0"/>
    </a:custClr>
    <a:custClr name="Custom Color 8">
      <a:srgbClr val="F16315"/>
    </a:custClr>
    <a:custClr name="Custom Color 9">
      <a:srgbClr val="0936E0"/>
    </a:custClr>
    <a:custClr name="Custom Color 10">
      <a:srgbClr val="A27EFF"/>
    </a:custClr>
    <a:custClr name="Custom Color 11">
      <a:srgbClr val="11A1A2"/>
    </a:custClr>
    <a:custClr name="Custom Color 12">
      <a:srgbClr val="AD430F"/>
    </a:custClr>
    <a:custClr name="Custom Color 13">
      <a:srgbClr val="154320"/>
    </a:custClr>
    <a:custClr name="Custom Color 14">
      <a:srgbClr val="F84D83"/>
    </a:custClr>
    <a:custClr name="Custom Color 15">
      <a:srgbClr val="15CA22"/>
    </a:custClr>
    <a:custClr name="Custom Color 16">
      <a:srgbClr val="0C56FF"/>
    </a:custClr>
    <a:custClr name="Custom Color 17">
      <a:srgbClr val="FF2168"/>
    </a:custClr>
    <a:custClr name="Custom Color 18">
      <a:srgbClr val="B3CCFF"/>
    </a:custClr>
    <a:custClr name="Custom Color 19">
      <a:srgbClr val="B6063A"/>
    </a:custClr>
    <a:custClr name="Custom Color 20">
      <a:srgbClr val="0F8F90"/>
    </a:custClr>
    <a:custClr name="Custom Color 21">
      <a:srgbClr val="682EE0"/>
    </a:custClr>
    <a:custClr name="Custom Color 22">
      <a:srgbClr val="FF6C17"/>
    </a:custClr>
    <a:custClr name="Custom Color 23">
      <a:srgbClr val="6699FF"/>
    </a:custClr>
    <a:custClr name="Custom Color 24">
      <a:srgbClr val="B497FF"/>
    </a:custClr>
    <a:custClr name="Custom Color 25">
      <a:srgbClr val="15CED1"/>
    </a:custClr>
    <a:custClr name="Custom Color 26">
      <a:srgbClr val="AD430F"/>
    </a:custClr>
    <a:custClr name="Custom Color 27">
      <a:srgbClr val="198237"/>
    </a:custClr>
    <a:custClr name="Custom Color 28">
      <a:srgbClr val="FBB0C8"/>
    </a:custClr>
    <a:custClr name="Custom Color 29">
      <a:srgbClr val="0C0C0C"/>
    </a:custClr>
    <a:custClr name="Custom Color 30">
      <a:srgbClr val="191919"/>
    </a:custClr>
    <a:custClr name="Custom Color 31">
      <a:srgbClr val="323332"/>
    </a:custClr>
    <a:custClr name="Custom Color 32">
      <a:srgbClr val="666666"/>
    </a:custClr>
    <a:custClr name="Custom Color 33">
      <a:srgbClr val="808080"/>
    </a:custClr>
    <a:custClr name="Custom Color 34">
      <a:srgbClr val="B3B3B3"/>
    </a:custClr>
    <a:custClr name="Custom Color 35">
      <a:srgbClr val="D9D9D9"/>
    </a:custClr>
    <a:custClr name="Custom Color 36">
      <a:srgbClr val="F2F3F2"/>
    </a:custClr>
  </a:custClrLst>
  <a:extLst>
    <a:ext uri="{05A4C25C-085E-4340-85A3-A5531E510DB2}">
      <thm15:themeFamily xmlns:thm15="http://schemas.microsoft.com/office/thememl/2012/main" name="NIQ-report-template-landscape" id="{90231B75-2FB6-4853-9897-EFE0527A15FB}" vid="{E47638EC-890F-4512-A29F-A8DAF89C9690}"/>
    </a:ext>
  </a:extLst>
</a:theme>
</file>

<file path=ppt/theme/theme5.xml><?xml version="1.0" encoding="utf-8"?>
<a:theme xmlns:a="http://schemas.openxmlformats.org/drawingml/2006/main" name="NIQ-report-template-landscape">
  <a:themeElements>
    <a:clrScheme name="NIQ2">
      <a:dk1>
        <a:srgbClr val="000000"/>
      </a:dk1>
      <a:lt1>
        <a:srgbClr val="FFFFFF"/>
      </a:lt1>
      <a:dk2>
        <a:srgbClr val="333333"/>
      </a:dk2>
      <a:lt2>
        <a:srgbClr val="E5E5E5"/>
      </a:lt2>
      <a:accent1>
        <a:srgbClr val="000000"/>
      </a:accent1>
      <a:accent2>
        <a:srgbClr val="666666"/>
      </a:accent2>
      <a:accent3>
        <a:srgbClr val="B3B3B3"/>
      </a:accent3>
      <a:accent4>
        <a:srgbClr val="00A346"/>
      </a:accent4>
      <a:accent5>
        <a:srgbClr val="BDFFBB"/>
      </a:accent5>
      <a:accent6>
        <a:srgbClr val="00F000"/>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marL="171450" indent="-171450" algn="l">
          <a:buFont typeface="Wingdings" panose="05000000000000000000" pitchFamily="2" charset="2"/>
          <a:buChar char="§"/>
          <a:defRPr sz="1100" dirty="0" err="1" smtClean="0">
            <a:latin typeface="Montserrat" panose="00000500000000000000" pitchFamily="2" charset="0"/>
          </a:defRPr>
        </a:defPPr>
      </a:lstStyle>
    </a:txDef>
  </a:objectDefaults>
  <a:extraClrSchemeLst/>
  <a:custClrLst>
    <a:custClr name="Custom Color 1">
      <a:srgbClr val="11A445"/>
    </a:custClr>
    <a:custClr name="Custom Color 2">
      <a:srgbClr val="110F9D"/>
    </a:custClr>
    <a:custClr name="Custom Color 3">
      <a:srgbClr val="D30943"/>
    </a:custClr>
    <a:custClr name="Custom Color 4">
      <a:srgbClr val="2079FF"/>
    </a:custClr>
    <a:custClr name="Custom Color 5">
      <a:srgbClr val="880634"/>
    </a:custClr>
    <a:custClr name="Custom Color 6">
      <a:srgbClr val="096A6A"/>
    </a:custClr>
    <a:custClr name="Custom Color 7">
      <a:srgbClr val="651AF0"/>
    </a:custClr>
    <a:custClr name="Custom Color 8">
      <a:srgbClr val="F16315"/>
    </a:custClr>
    <a:custClr name="Custom Color 9">
      <a:srgbClr val="0936E0"/>
    </a:custClr>
    <a:custClr name="Custom Color 10">
      <a:srgbClr val="A27EFF"/>
    </a:custClr>
    <a:custClr name="Custom Color 11">
      <a:srgbClr val="11A1A2"/>
    </a:custClr>
    <a:custClr name="Custom Color 12">
      <a:srgbClr val="AD430F"/>
    </a:custClr>
    <a:custClr name="Custom Color 13">
      <a:srgbClr val="154320"/>
    </a:custClr>
    <a:custClr name="Custom Color 14">
      <a:srgbClr val="F84D83"/>
    </a:custClr>
    <a:custClr name="Custom Color 15">
      <a:srgbClr val="15CA22"/>
    </a:custClr>
    <a:custClr name="Custom Color 16">
      <a:srgbClr val="0C56FF"/>
    </a:custClr>
    <a:custClr name="Custom Color 17">
      <a:srgbClr val="FF2168"/>
    </a:custClr>
    <a:custClr name="Custom Color 18">
      <a:srgbClr val="B3CCFF"/>
    </a:custClr>
    <a:custClr name="Custom Color 19">
      <a:srgbClr val="B6063A"/>
    </a:custClr>
    <a:custClr name="Custom Color 20">
      <a:srgbClr val="0F8F90"/>
    </a:custClr>
    <a:custClr name="Custom Color 21">
      <a:srgbClr val="682EE0"/>
    </a:custClr>
    <a:custClr name="Custom Color 22">
      <a:srgbClr val="FF6C17"/>
    </a:custClr>
    <a:custClr name="Custom Color 23">
      <a:srgbClr val="6699FF"/>
    </a:custClr>
    <a:custClr name="Custom Color 24">
      <a:srgbClr val="B497FF"/>
    </a:custClr>
    <a:custClr name="Custom Color 25">
      <a:srgbClr val="15CED1"/>
    </a:custClr>
    <a:custClr name="Custom Color 26">
      <a:srgbClr val="AD430F"/>
    </a:custClr>
    <a:custClr name="Custom Color 27">
      <a:srgbClr val="198237"/>
    </a:custClr>
    <a:custClr name="Custom Color 28">
      <a:srgbClr val="FBB0C8"/>
    </a:custClr>
    <a:custClr name="Custom Color 29">
      <a:srgbClr val="0C0C0C"/>
    </a:custClr>
    <a:custClr name="Custom Color 30">
      <a:srgbClr val="191919"/>
    </a:custClr>
    <a:custClr name="Custom Color 31">
      <a:srgbClr val="323332"/>
    </a:custClr>
    <a:custClr name="Custom Color 32">
      <a:srgbClr val="666666"/>
    </a:custClr>
    <a:custClr name="Custom Color 33">
      <a:srgbClr val="808080"/>
    </a:custClr>
    <a:custClr name="Custom Color 34">
      <a:srgbClr val="B3B3B3"/>
    </a:custClr>
    <a:custClr name="Custom Color 35">
      <a:srgbClr val="D9D9D9"/>
    </a:custClr>
    <a:custClr name="Custom Color 36">
      <a:srgbClr val="F2F3F2"/>
    </a:custClr>
  </a:custClrLst>
  <a:extLst>
    <a:ext uri="{05A4C25C-085E-4340-85A3-A5531E510DB2}">
      <thm15:themeFamily xmlns:thm15="http://schemas.microsoft.com/office/thememl/2012/main" name="NIQ-report-template-landscape" id="{90231B75-2FB6-4853-9897-EFE0527A15FB}" vid="{E47638EC-890F-4512-A29F-A8DAF89C9690}"/>
    </a:ext>
  </a:extLst>
</a:theme>
</file>

<file path=ppt/theme/theme6.xml><?xml version="1.0" encoding="utf-8"?>
<a:theme xmlns:a="http://schemas.openxmlformats.org/drawingml/2006/main" name="NIQ-presentation-template-v2">
  <a:themeElements>
    <a:clrScheme name="NielsenIQ 3">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sz="1000" b="0" i="0" dirty="0">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9525" cap="flat" cmpd="sng">
          <a:solidFill>
            <a:schemeClr val="dk2"/>
          </a:solidFill>
          <a:prstDash val="solid"/>
          <a:round/>
          <a:headEnd type="none" w="med" len="med"/>
          <a:tailEnd type="none" w="med" len="med"/>
        </a:ln>
      </a:spPr>
      <a:bodyPr/>
      <a:lstStyle/>
    </a:lnDef>
    <a:txDef>
      <a:spPr>
        <a:noFill/>
      </a:spPr>
      <a:bodyPr wrap="square" lIns="0" rIns="0" rtlCol="0">
        <a:spAutoFit/>
      </a:bodyPr>
      <a:lstStyle>
        <a:defPPr marL="182880" indent="-182880" algn="l">
          <a:buFont typeface="Wingdings" pitchFamily="2" charset="2"/>
          <a:buChar char="§"/>
          <a:defRPr sz="1000" dirty="0" err="1" smtClean="0">
            <a:latin typeface="Montserrat" pitchFamily="2" charset="77"/>
          </a:defRPr>
        </a:defPPr>
      </a:lstStyle>
    </a:txDef>
  </a:objectDefaults>
  <a:extraClrSchemeLst/>
  <a:custClrLst>
    <a:custClr name="05 Green">
      <a:srgbClr val="00A346"/>
    </a:custClr>
    <a:custClr name="04 Navy">
      <a:srgbClr val="10009D"/>
    </a:custClr>
    <a:custClr name="05 Red">
      <a:srgbClr val="D20043"/>
    </a:custClr>
    <a:custClr name="10 Navy">
      <a:srgbClr val="1D79FF"/>
    </a:custClr>
    <a:custClr name="02 Red">
      <a:srgbClr val="880535"/>
    </a:custClr>
    <a:custClr name="02 Blue">
      <a:srgbClr val="006A6B"/>
    </a:custClr>
    <a:custClr name="06 Purple">
      <a:srgbClr val="6512F0"/>
    </a:custClr>
    <a:custClr name="06 Orange">
      <a:srgbClr val="F06400"/>
    </a:custClr>
    <a:custClr name="07 Navy">
      <a:srgbClr val="0136E0"/>
    </a:custClr>
    <a:custClr name="10 Purple">
      <a:srgbClr val="A27EFF"/>
    </a:custClr>
    <a:custClr name="05 Blue">
      <a:srgbClr val="00A1A2"/>
    </a:custClr>
    <a:custClr name="04 Orange">
      <a:srgbClr val="AD4400"/>
    </a:custClr>
    <a:custClr name="02 Green">
      <a:srgbClr val="15441F"/>
    </a:custClr>
    <a:custClr name="08 Red">
      <a:srgbClr val="F84E83"/>
    </a:custClr>
    <a:custClr name="07 Green">
      <a:srgbClr val="00CA23"/>
    </a:custClr>
    <a:custClr name="09 Navy">
      <a:srgbClr val="0056FF"/>
    </a:custClr>
    <a:custClr name="07 Red">
      <a:srgbClr val="FF1E68"/>
    </a:custClr>
    <a:custClr name="12 Navy">
      <a:srgbClr val="B3CCFF"/>
    </a:custClr>
    <a:custClr name="04 Red">
      <a:srgbClr val="B6023B"/>
    </a:custClr>
    <a:custClr name="04 Blue">
      <a:srgbClr val="008F90"/>
    </a:custClr>
    <a:custClr name="07 Purple">
      <a:srgbClr val="682EE0"/>
    </a:custClr>
    <a:custClr name="07 Orange">
      <a:srgbClr val="FF6D05"/>
    </a:custClr>
    <a:custClr name="11 Navy">
      <a:srgbClr val="6699FF"/>
    </a:custClr>
    <a:custClr name="11 Purple">
      <a:srgbClr val="B497FF"/>
    </a:custClr>
    <a:custClr name="07 Blue">
      <a:srgbClr val="00CDD1"/>
    </a:custClr>
    <a:custClr name="04 Orange">
      <a:srgbClr val="AD4400"/>
    </a:custClr>
    <a:custClr name="04 Green">
      <a:srgbClr val="138238"/>
    </a:custClr>
    <a:custClr name="11 Red">
      <a:srgbClr val="FAB0C8"/>
    </a:custClr>
    <a:custClr name="Gray 95">
      <a:srgbClr val="0D0D0D"/>
    </a:custClr>
    <a:custClr name="Gray 90">
      <a:srgbClr val="1A1A1A"/>
    </a:custClr>
    <a:custClr name="Gray 80">
      <a:srgbClr val="333333"/>
    </a:custClr>
    <a:custClr name="Gray 60">
      <a:srgbClr val="666666"/>
    </a:custClr>
    <a:custClr name="Gray 50">
      <a:srgbClr val="808080"/>
    </a:custClr>
    <a:custClr name="Gray 30">
      <a:srgbClr val="B3B3B3"/>
    </a:custClr>
    <a:custClr name="Gray 15">
      <a:srgbClr val="D9D9D9"/>
    </a:custClr>
    <a:custClr name="Gray 5">
      <a:srgbClr val="F2F2F2"/>
    </a:custClr>
  </a:custClrLst>
</a:theme>
</file>

<file path=ppt/theme/theme7.xml><?xml version="1.0" encoding="utf-8"?>
<a:theme xmlns:a="http://schemas.openxmlformats.org/drawingml/2006/main" name="1_NIQ-presentation-template-v2">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0E1317A348304381373BE4E6EF5AA1" ma:contentTypeVersion="13" ma:contentTypeDescription="Create a new document." ma:contentTypeScope="" ma:versionID="bc1dadb6e0d52f0ea715248a89f5c51c">
  <xsd:schema xmlns:xsd="http://www.w3.org/2001/XMLSchema" xmlns:xs="http://www.w3.org/2001/XMLSchema" xmlns:p="http://schemas.microsoft.com/office/2006/metadata/properties" xmlns:ns3="c88d7017-78c9-4db8-a75e-afb6ce0ef7a4" xmlns:ns4="6d084da9-0a4c-492e-8a3e-27ce78e03186" targetNamespace="http://schemas.microsoft.com/office/2006/metadata/properties" ma:root="true" ma:fieldsID="082502f853d13a797775009771a062b7" ns3:_="" ns4:_="">
    <xsd:import namespace="c88d7017-78c9-4db8-a75e-afb6ce0ef7a4"/>
    <xsd:import namespace="6d084da9-0a4c-492e-8a3e-27ce78e0318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d7017-78c9-4db8-a75e-afb6ce0ef7a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084da9-0a4c-492e-8a3e-27ce78e0318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88d7017-78c9-4db8-a75e-afb6ce0ef7a4">
      <UserInfo>
        <DisplayName>Sherry Frey</DisplayName>
        <AccountId>69</AccountId>
        <AccountType/>
      </UserInfo>
      <UserInfo>
        <DisplayName>Lauren Fernandes</DisplayName>
        <AccountId>23</AccountId>
        <AccountType/>
      </UserInfo>
      <UserInfo>
        <DisplayName>Erin Feeney</DisplayName>
        <AccountId>125</AccountId>
        <AccountType/>
      </UserInfo>
      <UserInfo>
        <DisplayName>Tonya Kent</DisplayName>
        <AccountId>126</AccountId>
        <AccountType/>
      </UserInfo>
      <UserInfo>
        <DisplayName>Nicole Corbett</DisplayName>
        <AccountId>11</AccountId>
        <AccountType/>
      </UserInfo>
    </SharedWithUsers>
  </documentManagement>
</p:properties>
</file>

<file path=customXml/itemProps1.xml><?xml version="1.0" encoding="utf-8"?>
<ds:datastoreItem xmlns:ds="http://schemas.openxmlformats.org/officeDocument/2006/customXml" ds:itemID="{9E291BB4-0F1F-4032-9DF2-D984750BAE19}">
  <ds:schemaRefs>
    <ds:schemaRef ds:uri="6d084da9-0a4c-492e-8a3e-27ce78e03186"/>
    <ds:schemaRef ds:uri="c88d7017-78c9-4db8-a75e-afb6ce0ef7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9A6604-C1B2-4AAC-81EF-F903265FD3F5}">
  <ds:schemaRefs>
    <ds:schemaRef ds:uri="http://schemas.microsoft.com/sharepoint/v3/contenttype/forms"/>
  </ds:schemaRefs>
</ds:datastoreItem>
</file>

<file path=customXml/itemProps3.xml><?xml version="1.0" encoding="utf-8"?>
<ds:datastoreItem xmlns:ds="http://schemas.openxmlformats.org/officeDocument/2006/customXml" ds:itemID="{3082597F-CE48-45A3-94A2-7FABA56C6F2F}">
  <ds:schemaRefs>
    <ds:schemaRef ds:uri="6d084da9-0a4c-492e-8a3e-27ce78e03186"/>
    <ds:schemaRef ds:uri="c88d7017-78c9-4db8-a75e-afb6ce0ef7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1445</TotalTime>
  <Words>4596</Words>
  <Application>Microsoft Office PowerPoint</Application>
  <PresentationFormat>On-screen Show (16:9)</PresentationFormat>
  <Paragraphs>677</Paragraphs>
  <Slides>24</Slides>
  <Notes>17</Notes>
  <HiddenSlides>4</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24</vt:i4>
      </vt:variant>
    </vt:vector>
  </HeadingPairs>
  <TitlesOfParts>
    <vt:vector size="47" baseType="lpstr">
      <vt:lpstr>Arial</vt:lpstr>
      <vt:lpstr>Avenir Next LT Pro</vt:lpstr>
      <vt:lpstr>Franklin Gothic Book</vt:lpstr>
      <vt:lpstr>Open Sans</vt:lpstr>
      <vt:lpstr>Wingdings</vt:lpstr>
      <vt:lpstr>Avenir</vt:lpstr>
      <vt:lpstr>Calibri</vt:lpstr>
      <vt:lpstr>Montserrat</vt:lpstr>
      <vt:lpstr>Montserrat Light</vt:lpstr>
      <vt:lpstr>Lucida Fax</vt:lpstr>
      <vt:lpstr>Quattrocento Sans</vt:lpstr>
      <vt:lpstr>Roboto</vt:lpstr>
      <vt:lpstr>-apple-system</vt:lpstr>
      <vt:lpstr>Segoe UI</vt:lpstr>
      <vt:lpstr>Avenir Next</vt:lpstr>
      <vt:lpstr>Archivo Narrow</vt:lpstr>
      <vt:lpstr>NIQ-Illumination-2022</vt:lpstr>
      <vt:lpstr>NIQ-presentation-template-v1</vt:lpstr>
      <vt:lpstr>1_NIQ-presentation-template-v1</vt:lpstr>
      <vt:lpstr>1_NIQ-report-template-landscape</vt:lpstr>
      <vt:lpstr>NIQ-report-template-landscape</vt:lpstr>
      <vt:lpstr>NIQ-presentation-template-v2</vt:lpstr>
      <vt:lpstr>1_NIQ-presentation-template-v2</vt:lpstr>
      <vt:lpstr>Unpacking New Consumer Outlooks  on ESG</vt:lpstr>
      <vt:lpstr>PowerPoint Presentation</vt:lpstr>
      <vt:lpstr>Consumers’ health and wellness needs have evolved beyond the basics of physical wellbeing</vt:lpstr>
      <vt:lpstr>Climate change tops consumer concerns</vt:lpstr>
      <vt:lpstr>Focus on attributes that matter most to consumers now</vt:lpstr>
      <vt:lpstr>Across 90+ attributes illustrate care for environment, others and animals all important</vt:lpstr>
      <vt:lpstr>Growth of ESG claims varies across the store</vt:lpstr>
      <vt:lpstr>PowerPoint Presentation</vt:lpstr>
      <vt:lpstr>PowerPoint Presentation</vt:lpstr>
      <vt:lpstr>Consumers want companies to take action</vt:lpstr>
      <vt:lpstr>Sustainable packaging has opportunity across store</vt:lpstr>
      <vt:lpstr>Consumers prefer to learn about a brand's ESG programs through news &amp; media coverage and product packaging</vt:lpstr>
      <vt:lpstr>Consumers want companies to take action</vt:lpstr>
      <vt:lpstr>PowerPoint Presentation</vt:lpstr>
      <vt:lpstr>Animal welfare key across all categories in the store</vt:lpstr>
      <vt:lpstr>The youngest consumers are powerful force for sustainability in the future</vt:lpstr>
      <vt:lpstr>Social responsibility = wellness for all </vt:lpstr>
      <vt:lpstr>Brands showing social responsibility seeing growth</vt:lpstr>
      <vt:lpstr>Diversity, equity and inclusion key to growth</vt:lpstr>
      <vt:lpstr>Consumers most willing to pay premium for sustainable, socially responsible and supply transparency</vt:lpstr>
      <vt:lpstr>Sustainability and Social Responsibility Growing</vt:lpstr>
      <vt:lpstr>Looking to the future of wellness</vt:lpstr>
      <vt:lpstr>Meet today's speakers </vt:lpstr>
      <vt:lpstr>Download today’s presentation.  Visit us at booth 1929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CHL Questions</dc:title>
  <dc:creator>Lauren Fernandes</dc:creator>
  <cp:lastModifiedBy>Sherry Frey</cp:lastModifiedBy>
  <cp:revision>2</cp:revision>
  <dcterms:created xsi:type="dcterms:W3CDTF">2022-01-20T16:55:54Z</dcterms:created>
  <dcterms:modified xsi:type="dcterms:W3CDTF">2022-09-30T11:25:30Z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0x0101006E0E1317A348304381373BE4E6EF5AA1</vt:lpwstr>
  </property>
</Properties>
</file>