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2.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theme/theme3.xml" ContentType="application/vnd.openxmlformats-officedocument.theme+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theme/theme4.xml" ContentType="application/vnd.openxmlformats-officedocument.theme+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7.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8.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23" r:id="rId4"/>
    <p:sldMasterId id="2147484187" r:id="rId5"/>
    <p:sldMasterId id="2147484318" r:id="rId6"/>
    <p:sldMasterId id="2147484365" r:id="rId7"/>
    <p:sldMasterId id="2147484435" r:id="rId8"/>
  </p:sldMasterIdLst>
  <p:notesMasterIdLst>
    <p:notesMasterId r:id="rId33"/>
  </p:notesMasterIdLst>
  <p:sldIdLst>
    <p:sldId id="256" r:id="rId9"/>
    <p:sldId id="2147480138" r:id="rId10"/>
    <p:sldId id="2147483431" r:id="rId11"/>
    <p:sldId id="373" r:id="rId12"/>
    <p:sldId id="2147483423" r:id="rId13"/>
    <p:sldId id="2147483444" r:id="rId14"/>
    <p:sldId id="2147483432" r:id="rId15"/>
    <p:sldId id="378" r:id="rId16"/>
    <p:sldId id="364" r:id="rId17"/>
    <p:sldId id="325" r:id="rId18"/>
    <p:sldId id="2147483443" r:id="rId19"/>
    <p:sldId id="2147483429" r:id="rId20"/>
    <p:sldId id="276" r:id="rId21"/>
    <p:sldId id="310" r:id="rId22"/>
    <p:sldId id="2147483438" r:id="rId23"/>
    <p:sldId id="2147483424" r:id="rId24"/>
    <p:sldId id="339" r:id="rId25"/>
    <p:sldId id="334" r:id="rId26"/>
    <p:sldId id="304" r:id="rId27"/>
    <p:sldId id="2147483439" r:id="rId28"/>
    <p:sldId id="2147479752" r:id="rId29"/>
    <p:sldId id="2147483447" r:id="rId30"/>
    <p:sldId id="2147479687" r:id="rId31"/>
    <p:sldId id="214748023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F766BE-B959-3C9D-96BD-44CD098D999F}" name="Julien Veyron" initials="JV" userId="S::julien.veyron@nielseniq.com::b8b9fcc7-44d8-4e5e-91c9-f6bbed2044a5" providerId="AD"/>
  <p188:author id="{24F0A8F1-B07C-315A-85A4-7F8B47FA4A31}" name="Rachael Macha" initials="RM" userId="S::Rachael.Macha@nielseniq.com::6994e810-bf7b-429f-820e-f4c757cbd2b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3F9C43-C3DD-E8C6-F24E-5002B8DBA750}" v="13" dt="2025-06-19T13:50:11.412"/>
    <p1510:client id="{432EBD78-6E25-8A99-4C78-0A8F95E8A2A0}" v="3" dt="2025-06-20T13:08:24.5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microsoft.com/office/2018/10/relationships/authors" Target="authors.xml"/><Relationship Id="rId21" Type="http://schemas.openxmlformats.org/officeDocument/2006/relationships/slide" Target="slides/slide13.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175_62DF788.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_130_B9748BFE1.xlsx"/><Relationship Id="rId2" Type="http://schemas.microsoft.com/office/2011/relationships/chartColorStyle" Target="colors9.xml"/><Relationship Id="rId1" Type="http://schemas.microsoft.com/office/2011/relationships/chartStyle" Target="style9.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_7FFFFF25_C2D8919D.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_114_35B1E6A4.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_114_35B1E6A41.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_136_DD16316A.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_153_7F4A69BE.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_14E_4739D99.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_130_B9748BFE.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740137223224623E-2"/>
          <c:y val="3.4941474905417907E-2"/>
          <c:w val="0.97451972555355071"/>
          <c:h val="0.79988064372351564"/>
        </c:manualLayout>
      </c:layout>
      <c:barChart>
        <c:barDir val="col"/>
        <c:grouping val="clustered"/>
        <c:varyColors val="0"/>
        <c:ser>
          <c:idx val="0"/>
          <c:order val="0"/>
          <c:tx>
            <c:strRef>
              <c:f>Sheet1!$B$1</c:f>
              <c:strCache>
                <c:ptCount val="1"/>
                <c:pt idx="0">
                  <c:v>Instagram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Platforms most used by Gen Z</c:v>
                </c:pt>
              </c:strCache>
            </c:strRef>
          </c:cat>
          <c:val>
            <c:numRef>
              <c:f>Sheet1!$B$2</c:f>
              <c:numCache>
                <c:formatCode>0%</c:formatCode>
                <c:ptCount val="1"/>
                <c:pt idx="0">
                  <c:v>0.7</c:v>
                </c:pt>
              </c:numCache>
            </c:numRef>
          </c:val>
          <c:extLst>
            <c:ext xmlns:c16="http://schemas.microsoft.com/office/drawing/2014/chart" uri="{C3380CC4-5D6E-409C-BE32-E72D297353CC}">
              <c16:uniqueId val="{00000000-C75D-40CD-AF05-025844EBC13B}"/>
            </c:ext>
          </c:extLst>
        </c:ser>
        <c:ser>
          <c:idx val="1"/>
          <c:order val="1"/>
          <c:tx>
            <c:strRef>
              <c:f>Sheet1!$C$1</c:f>
              <c:strCache>
                <c:ptCount val="1"/>
                <c:pt idx="0">
                  <c:v>TikTok</c:v>
                </c:pt>
              </c:strCache>
            </c:strRef>
          </c:tx>
          <c:spPr>
            <a:solidFill>
              <a:srgbClr val="67589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Platforms most used by Gen Z</c:v>
                </c:pt>
              </c:strCache>
            </c:strRef>
          </c:cat>
          <c:val>
            <c:numRef>
              <c:f>Sheet1!$C$2</c:f>
              <c:numCache>
                <c:formatCode>0%</c:formatCode>
                <c:ptCount val="1"/>
                <c:pt idx="0">
                  <c:v>0.63</c:v>
                </c:pt>
              </c:numCache>
            </c:numRef>
          </c:val>
          <c:extLst>
            <c:ext xmlns:c16="http://schemas.microsoft.com/office/drawing/2014/chart" uri="{C3380CC4-5D6E-409C-BE32-E72D297353CC}">
              <c16:uniqueId val="{00000001-C75D-40CD-AF05-025844EBC13B}"/>
            </c:ext>
          </c:extLst>
        </c:ser>
        <c:ser>
          <c:idx val="2"/>
          <c:order val="2"/>
          <c:tx>
            <c:strRef>
              <c:f>Sheet1!$D$1</c:f>
              <c:strCache>
                <c:ptCount val="1"/>
                <c:pt idx="0">
                  <c:v>Facebook</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Platforms most used by Gen Z</c:v>
                </c:pt>
              </c:strCache>
            </c:strRef>
          </c:cat>
          <c:val>
            <c:numRef>
              <c:f>Sheet1!$D$2</c:f>
              <c:numCache>
                <c:formatCode>0%</c:formatCode>
                <c:ptCount val="1"/>
                <c:pt idx="0">
                  <c:v>0.56999999999999995</c:v>
                </c:pt>
              </c:numCache>
            </c:numRef>
          </c:val>
          <c:extLst>
            <c:ext xmlns:c16="http://schemas.microsoft.com/office/drawing/2014/chart" uri="{C3380CC4-5D6E-409C-BE32-E72D297353CC}">
              <c16:uniqueId val="{00000002-C75D-40CD-AF05-025844EBC13B}"/>
            </c:ext>
          </c:extLst>
        </c:ser>
        <c:ser>
          <c:idx val="3"/>
          <c:order val="3"/>
          <c:tx>
            <c:strRef>
              <c:f>Sheet1!$E$1</c:f>
              <c:strCache>
                <c:ptCount val="1"/>
                <c:pt idx="0">
                  <c:v>YouTube</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Platforms most used by Gen Z</c:v>
                </c:pt>
              </c:strCache>
            </c:strRef>
          </c:cat>
          <c:val>
            <c:numRef>
              <c:f>Sheet1!$E$2</c:f>
              <c:numCache>
                <c:formatCode>0%</c:formatCode>
                <c:ptCount val="1"/>
                <c:pt idx="0">
                  <c:v>0.49</c:v>
                </c:pt>
              </c:numCache>
            </c:numRef>
          </c:val>
          <c:extLst>
            <c:ext xmlns:c16="http://schemas.microsoft.com/office/drawing/2014/chart" uri="{C3380CC4-5D6E-409C-BE32-E72D297353CC}">
              <c16:uniqueId val="{00000003-C75D-40CD-AF05-025844EBC13B}"/>
            </c:ext>
          </c:extLst>
        </c:ser>
        <c:dLbls>
          <c:dLblPos val="inEnd"/>
          <c:showLegendKey val="0"/>
          <c:showVal val="1"/>
          <c:showCatName val="0"/>
          <c:showSerName val="0"/>
          <c:showPercent val="0"/>
          <c:showBubbleSize val="0"/>
        </c:dLbls>
        <c:gapWidth val="219"/>
        <c:overlap val="-27"/>
        <c:axId val="1894560304"/>
        <c:axId val="1894565104"/>
      </c:barChart>
      <c:catAx>
        <c:axId val="1894560304"/>
        <c:scaling>
          <c:orientation val="minMax"/>
        </c:scaling>
        <c:delete val="1"/>
        <c:axPos val="b"/>
        <c:numFmt formatCode="General" sourceLinked="1"/>
        <c:majorTickMark val="none"/>
        <c:minorTickMark val="none"/>
        <c:tickLblPos val="nextTo"/>
        <c:crossAx val="1894565104"/>
        <c:crosses val="autoZero"/>
        <c:auto val="1"/>
        <c:lblAlgn val="ctr"/>
        <c:lblOffset val="100"/>
        <c:noMultiLvlLbl val="0"/>
      </c:catAx>
      <c:valAx>
        <c:axId val="1894565104"/>
        <c:scaling>
          <c:orientation val="minMax"/>
        </c:scaling>
        <c:delete val="1"/>
        <c:axPos val="l"/>
        <c:numFmt formatCode="0%" sourceLinked="1"/>
        <c:majorTickMark val="none"/>
        <c:minorTickMark val="none"/>
        <c:tickLblPos val="nextTo"/>
        <c:crossAx val="18945603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620986867379636"/>
          <c:y val="0.12221669645160316"/>
          <c:w val="0.72839406016667418"/>
          <c:h val="0.72333822131640901"/>
        </c:manualLayout>
      </c:layout>
      <c:barChart>
        <c:barDir val="bar"/>
        <c:grouping val="stacked"/>
        <c:varyColors val="0"/>
        <c:ser>
          <c:idx val="0"/>
          <c:order val="0"/>
          <c:tx>
            <c:strRef>
              <c:f>Sheet1!$B$1</c:f>
              <c:strCache>
                <c:ptCount val="1"/>
                <c:pt idx="0">
                  <c:v>I am drinking the same amount</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Poland</c:v>
                </c:pt>
                <c:pt idx="1">
                  <c:v>Romania</c:v>
                </c:pt>
                <c:pt idx="2">
                  <c:v>Czechia</c:v>
                </c:pt>
                <c:pt idx="3">
                  <c:v>Croatia</c:v>
                </c:pt>
              </c:strCache>
            </c:strRef>
          </c:cat>
          <c:val>
            <c:numRef>
              <c:f>Sheet1!$B$2:$B$5</c:f>
              <c:numCache>
                <c:formatCode>0%</c:formatCode>
                <c:ptCount val="4"/>
                <c:pt idx="0">
                  <c:v>0.39</c:v>
                </c:pt>
                <c:pt idx="1">
                  <c:v>0.38</c:v>
                </c:pt>
                <c:pt idx="2">
                  <c:v>0.39</c:v>
                </c:pt>
                <c:pt idx="3">
                  <c:v>0.39</c:v>
                </c:pt>
              </c:numCache>
            </c:numRef>
          </c:val>
          <c:extLst>
            <c:ext xmlns:c16="http://schemas.microsoft.com/office/drawing/2014/chart" uri="{C3380CC4-5D6E-409C-BE32-E72D297353CC}">
              <c16:uniqueId val="{00000000-0996-4B10-A276-8E35A4A9F953}"/>
            </c:ext>
          </c:extLst>
        </c:ser>
        <c:ser>
          <c:idx val="1"/>
          <c:order val="1"/>
          <c:tx>
            <c:strRef>
              <c:f>Sheet1!$C$1</c:f>
              <c:strCache>
                <c:ptCount val="1"/>
                <c:pt idx="0">
                  <c:v>I am drinking more</c:v>
                </c:pt>
              </c:strCache>
            </c:strRef>
          </c:tx>
          <c:spPr>
            <a:solidFill>
              <a:schemeClr val="accent1">
                <a:lumMod val="50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Poland</c:v>
                </c:pt>
                <c:pt idx="1">
                  <c:v>Romania</c:v>
                </c:pt>
                <c:pt idx="2">
                  <c:v>Czechia</c:v>
                </c:pt>
                <c:pt idx="3">
                  <c:v>Croatia</c:v>
                </c:pt>
              </c:strCache>
            </c:strRef>
          </c:cat>
          <c:val>
            <c:numRef>
              <c:f>Sheet1!$C$2:$C$5</c:f>
              <c:numCache>
                <c:formatCode>0%</c:formatCode>
                <c:ptCount val="4"/>
                <c:pt idx="0">
                  <c:v>0.19</c:v>
                </c:pt>
                <c:pt idx="1">
                  <c:v>0.09</c:v>
                </c:pt>
                <c:pt idx="2">
                  <c:v>0.15</c:v>
                </c:pt>
                <c:pt idx="3">
                  <c:v>0.16</c:v>
                </c:pt>
              </c:numCache>
            </c:numRef>
          </c:val>
          <c:extLst>
            <c:ext xmlns:c16="http://schemas.microsoft.com/office/drawing/2014/chart" uri="{C3380CC4-5D6E-409C-BE32-E72D297353CC}">
              <c16:uniqueId val="{00000001-0996-4B10-A276-8E35A4A9F953}"/>
            </c:ext>
          </c:extLst>
        </c:ser>
        <c:ser>
          <c:idx val="2"/>
          <c:order val="2"/>
          <c:tx>
            <c:strRef>
              <c:f>Sheet1!$D$1</c:f>
              <c:strCache>
                <c:ptCount val="1"/>
                <c:pt idx="0">
                  <c:v>I am drinking less</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Poland</c:v>
                </c:pt>
                <c:pt idx="1">
                  <c:v>Romania</c:v>
                </c:pt>
                <c:pt idx="2">
                  <c:v>Czechia</c:v>
                </c:pt>
                <c:pt idx="3">
                  <c:v>Croatia</c:v>
                </c:pt>
              </c:strCache>
            </c:strRef>
          </c:cat>
          <c:val>
            <c:numRef>
              <c:f>Sheet1!$D$2:$D$5</c:f>
              <c:numCache>
                <c:formatCode>0%</c:formatCode>
                <c:ptCount val="4"/>
                <c:pt idx="0">
                  <c:v>0.33</c:v>
                </c:pt>
                <c:pt idx="1">
                  <c:v>0.35</c:v>
                </c:pt>
                <c:pt idx="2">
                  <c:v>0.34</c:v>
                </c:pt>
                <c:pt idx="3">
                  <c:v>0.37</c:v>
                </c:pt>
              </c:numCache>
            </c:numRef>
          </c:val>
          <c:extLst>
            <c:ext xmlns:c16="http://schemas.microsoft.com/office/drawing/2014/chart" uri="{C3380CC4-5D6E-409C-BE32-E72D297353CC}">
              <c16:uniqueId val="{00000002-0996-4B10-A276-8E35A4A9F953}"/>
            </c:ext>
          </c:extLst>
        </c:ser>
        <c:ser>
          <c:idx val="3"/>
          <c:order val="3"/>
          <c:tx>
            <c:strRef>
              <c:f>Sheet1!$E$1</c:f>
              <c:strCache>
                <c:ptCount val="1"/>
                <c:pt idx="0">
                  <c:v>I do not drink</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Poland</c:v>
                </c:pt>
                <c:pt idx="1">
                  <c:v>Romania</c:v>
                </c:pt>
                <c:pt idx="2">
                  <c:v>Czechia</c:v>
                </c:pt>
                <c:pt idx="3">
                  <c:v>Croatia</c:v>
                </c:pt>
              </c:strCache>
            </c:strRef>
          </c:cat>
          <c:val>
            <c:numRef>
              <c:f>Sheet1!$E$2:$E$5</c:f>
              <c:numCache>
                <c:formatCode>0%</c:formatCode>
                <c:ptCount val="4"/>
                <c:pt idx="0">
                  <c:v>0.09</c:v>
                </c:pt>
                <c:pt idx="1">
                  <c:v>0.19</c:v>
                </c:pt>
                <c:pt idx="2">
                  <c:v>0.11</c:v>
                </c:pt>
                <c:pt idx="3">
                  <c:v>0.08</c:v>
                </c:pt>
              </c:numCache>
            </c:numRef>
          </c:val>
          <c:extLst>
            <c:ext xmlns:c16="http://schemas.microsoft.com/office/drawing/2014/chart" uri="{C3380CC4-5D6E-409C-BE32-E72D297353CC}">
              <c16:uniqueId val="{00000003-0996-4B10-A276-8E35A4A9F953}"/>
            </c:ext>
          </c:extLst>
        </c:ser>
        <c:dLbls>
          <c:showLegendKey val="0"/>
          <c:showVal val="0"/>
          <c:showCatName val="0"/>
          <c:showSerName val="0"/>
          <c:showPercent val="0"/>
          <c:showBubbleSize val="0"/>
        </c:dLbls>
        <c:gapWidth val="150"/>
        <c:overlap val="100"/>
        <c:axId val="681577584"/>
        <c:axId val="681570864"/>
      </c:barChart>
      <c:catAx>
        <c:axId val="6815775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81570864"/>
        <c:crossesAt val="0"/>
        <c:auto val="1"/>
        <c:lblAlgn val="ctr"/>
        <c:lblOffset val="100"/>
        <c:noMultiLvlLbl val="0"/>
      </c:catAx>
      <c:valAx>
        <c:axId val="681570864"/>
        <c:scaling>
          <c:orientation val="minMax"/>
          <c:max val="1"/>
        </c:scaling>
        <c:delete val="1"/>
        <c:axPos val="b"/>
        <c:numFmt formatCode="#,##0.00" sourceLinked="0"/>
        <c:majorTickMark val="out"/>
        <c:minorTickMark val="none"/>
        <c:tickLblPos val="nextTo"/>
        <c:crossAx val="681577584"/>
        <c:crosses val="autoZero"/>
        <c:crossBetween val="between"/>
      </c:valAx>
      <c:spPr>
        <a:noFill/>
        <a:ln>
          <a:noFill/>
        </a:ln>
        <a:effectLst/>
      </c:spPr>
    </c:plotArea>
    <c:legend>
      <c:legendPos val="b"/>
      <c:layout>
        <c:manualLayout>
          <c:xMode val="edge"/>
          <c:yMode val="edge"/>
          <c:x val="0"/>
          <c:y val="0.83510100822722844"/>
          <c:w val="0.99850881767785049"/>
          <c:h val="0.1471907434622799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357630061621008E-2"/>
          <c:y val="0.17636978216248794"/>
          <c:w val="0.95328473987675799"/>
          <c:h val="0.78482886576176469"/>
        </c:manualLayout>
      </c:layout>
      <c:barChart>
        <c:barDir val="col"/>
        <c:grouping val="clustered"/>
        <c:varyColors val="0"/>
        <c:ser>
          <c:idx val="0"/>
          <c:order val="0"/>
          <c:tx>
            <c:v>Series1</c:v>
          </c:tx>
          <c:spPr>
            <a:solidFill>
              <a:schemeClr val="accent2"/>
            </a:solidFill>
            <a:ln>
              <a:noFill/>
            </a:ln>
          </c:spPr>
          <c:invertIfNegative val="0"/>
          <c:dPt>
            <c:idx val="0"/>
            <c:invertIfNegative val="0"/>
            <c:bubble3D val="0"/>
            <c:extLst>
              <c:ext xmlns:c16="http://schemas.microsoft.com/office/drawing/2014/chart" uri="{C3380CC4-5D6E-409C-BE32-E72D297353CC}">
                <c16:uniqueId val="{00000001-695C-4C3A-8B24-E63536A04615}"/>
              </c:ext>
            </c:extLst>
          </c:dPt>
          <c:dPt>
            <c:idx val="1"/>
            <c:invertIfNegative val="0"/>
            <c:bubble3D val="0"/>
            <c:spPr>
              <a:solidFill>
                <a:schemeClr val="bg2"/>
              </a:solidFill>
              <a:ln>
                <a:noFill/>
              </a:ln>
            </c:spPr>
            <c:extLst>
              <c:ext xmlns:c16="http://schemas.microsoft.com/office/drawing/2014/chart" uri="{C3380CC4-5D6E-409C-BE32-E72D297353CC}">
                <c16:uniqueId val="{00000003-695C-4C3A-8B24-E63536A04615}"/>
              </c:ext>
            </c:extLst>
          </c:dPt>
          <c:dPt>
            <c:idx val="2"/>
            <c:invertIfNegative val="0"/>
            <c:bubble3D val="0"/>
            <c:spPr>
              <a:solidFill>
                <a:schemeClr val="accent1"/>
              </a:solidFill>
              <a:ln>
                <a:noFill/>
              </a:ln>
            </c:spPr>
            <c:extLst>
              <c:ext xmlns:c16="http://schemas.microsoft.com/office/drawing/2014/chart" uri="{C3380CC4-5D6E-409C-BE32-E72D297353CC}">
                <c16:uniqueId val="{00000005-695C-4C3A-8B24-E63536A04615}"/>
              </c:ext>
            </c:extLst>
          </c:dPt>
          <c:dLbls>
            <c:dLbl>
              <c:idx val="0"/>
              <c:tx>
                <c:rich>
                  <a:bodyPr/>
                  <a:lstStyle/>
                  <a:p>
                    <a:r>
                      <a:rPr lang="en-US" sz="1800" b="1">
                        <a:latin typeface="+mn-lt"/>
                      </a:rPr>
                      <a:t>35%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695C-4C3A-8B24-E63536A04615}"/>
                </c:ext>
              </c:extLst>
            </c:dLbl>
            <c:dLbl>
              <c:idx val="1"/>
              <c:tx>
                <c:rich>
                  <a:bodyPr/>
                  <a:lstStyle/>
                  <a:p>
                    <a:r>
                      <a:rPr lang="en-US" sz="1800" b="1">
                        <a:latin typeface="+mn-lt"/>
                      </a:rPr>
                      <a:t>34%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695C-4C3A-8B24-E63536A04615}"/>
                </c:ext>
              </c:extLst>
            </c:dLbl>
            <c:dLbl>
              <c:idx val="2"/>
              <c:tx>
                <c:rich>
                  <a:bodyPr/>
                  <a:lstStyle/>
                  <a:p>
                    <a:r>
                      <a:rPr lang="en-US" sz="1800" b="1">
                        <a:latin typeface="+mn-lt"/>
                      </a:rPr>
                      <a:t>31%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695C-4C3A-8B24-E63536A04615}"/>
                </c:ext>
              </c:extLst>
            </c:dLbl>
            <c:spPr>
              <a:noFill/>
              <a:ln>
                <a:noFill/>
              </a:ln>
              <a:effectLst/>
            </c:spPr>
            <c:txPr>
              <a:bodyPr wrap="square" lIns="38100" tIns="19050" rIns="38100" bIns="19050" anchor="ctr">
                <a:spAutoFit/>
              </a:bodyPr>
              <a:lstStyle/>
              <a:p>
                <a:pPr>
                  <a:defRPr b="0">
                    <a:solidFill>
                      <a:schemeClr val="tx1"/>
                    </a:solidFill>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Lit>
              <c:ptCount val="3"/>
              <c:pt idx="0">
                <c:v>Bold and vibrant visual cocktail for social media appeal</c:v>
              </c:pt>
              <c:pt idx="1">
                <c:v>Alcohol-free spirit alternatives in non-alcoholic cocktails</c:v>
              </c:pt>
              <c:pt idx="2">
                <c:v>Agave-based cocktails, incl. tequila, mezcal and lesser-known agave spirits</c:v>
              </c:pt>
            </c:strLit>
          </c:cat>
          <c:val>
            <c:numLit>
              <c:formatCode>General</c:formatCode>
              <c:ptCount val="3"/>
              <c:pt idx="0">
                <c:v>0.35</c:v>
              </c:pt>
              <c:pt idx="1">
                <c:v>0.34</c:v>
              </c:pt>
              <c:pt idx="2">
                <c:v>0.31</c:v>
              </c:pt>
            </c:numLit>
          </c:val>
          <c:extLst>
            <c:ext xmlns:c16="http://schemas.microsoft.com/office/drawing/2014/chart" uri="{C3380CC4-5D6E-409C-BE32-E72D297353CC}">
              <c16:uniqueId val="{00000006-695C-4C3A-8B24-E63536A04615}"/>
            </c:ext>
          </c:extLst>
        </c:ser>
        <c:dLbls>
          <c:showLegendKey val="0"/>
          <c:showVal val="1"/>
          <c:showCatName val="0"/>
          <c:showSerName val="0"/>
          <c:showPercent val="0"/>
          <c:showBubbleSize val="0"/>
        </c:dLbls>
        <c:gapWidth val="0"/>
        <c:axId val="1702281439"/>
        <c:axId val="1702284319"/>
      </c:barChart>
      <c:valAx>
        <c:axId val="1702284319"/>
        <c:scaling>
          <c:orientation val="minMax"/>
        </c:scaling>
        <c:delete val="1"/>
        <c:axPos val="l"/>
        <c:numFmt formatCode="0%" sourceLinked="0"/>
        <c:majorTickMark val="none"/>
        <c:minorTickMark val="none"/>
        <c:tickLblPos val="nextTo"/>
        <c:crossAx val="1702281439"/>
        <c:crosses val="autoZero"/>
        <c:crossBetween val="between"/>
      </c:valAx>
      <c:catAx>
        <c:axId val="1702281439"/>
        <c:scaling>
          <c:orientation val="minMax"/>
        </c:scaling>
        <c:delete val="1"/>
        <c:axPos val="b"/>
        <c:numFmt formatCode="General" sourceLinked="0"/>
        <c:majorTickMark val="none"/>
        <c:minorTickMark val="none"/>
        <c:tickLblPos val="nextTo"/>
        <c:crossAx val="1702284319"/>
        <c:crosses val="autoZero"/>
        <c:auto val="1"/>
        <c:lblAlgn val="ctr"/>
        <c:lblOffset val="100"/>
        <c:noMultiLvlLbl val="0"/>
      </c:catAx>
      <c:spPr>
        <a:noFill/>
        <a:ln>
          <a:noFill/>
        </a:ln>
      </c:spPr>
    </c:plotArea>
    <c:plotVisOnly val="1"/>
    <c:dispBlanksAs val="gap"/>
    <c:showDLblsOverMax val="0"/>
  </c:chart>
  <c:spPr>
    <a:noFill/>
    <a:ln>
      <a:noFill/>
    </a:ln>
  </c:spPr>
  <c:txPr>
    <a:bodyPr lIns="0" tIns="0" rIns="0" bIns="0"/>
    <a:lstStyle/>
    <a:p>
      <a:pPr marL="0" marR="0" indent="0" defTabSz="914400" fontAlgn="auto" hangingPunct="1">
        <a:lnSpc>
          <a:spcPct val="100000"/>
        </a:lnSpc>
        <a:spcBef>
          <a:spcPts val="0"/>
        </a:spcBef>
        <a:spcAft>
          <a:spcPts val="0"/>
        </a:spcAft>
        <a:tabLst/>
        <a:defRPr lang="en-US" sz="1330" b="0" i="0" u="none" strike="noStrike" kern="1200" baseline="0">
          <a:solidFill>
            <a:srgbClr val="414041"/>
          </a:solidFill>
          <a:latin typeface="HK Grotesk"/>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3"/>
            </a:solidFill>
          </c:spPr>
          <c:dPt>
            <c:idx val="0"/>
            <c:bubble3D val="0"/>
            <c:spPr>
              <a:solidFill>
                <a:schemeClr val="tx2"/>
              </a:solidFill>
              <a:ln w="19050">
                <a:solidFill>
                  <a:schemeClr val="lt1"/>
                </a:solidFill>
              </a:ln>
              <a:effectLst/>
            </c:spPr>
            <c:extLst>
              <c:ext xmlns:c16="http://schemas.microsoft.com/office/drawing/2014/chart" uri="{C3380CC4-5D6E-409C-BE32-E72D297353CC}">
                <c16:uniqueId val="{00000001-EF2C-4017-94D9-BBA7A9217893}"/>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EF2C-4017-94D9-BBA7A9217893}"/>
              </c:ext>
            </c:extLst>
          </c:dPt>
          <c:dPt>
            <c:idx val="2"/>
            <c:bubble3D val="0"/>
            <c:spPr>
              <a:solidFill>
                <a:schemeClr val="bg1">
                  <a:lumMod val="50000"/>
                </a:schemeClr>
              </a:solidFill>
              <a:ln w="19050">
                <a:solidFill>
                  <a:schemeClr val="lt1"/>
                </a:solidFill>
              </a:ln>
              <a:effectLst/>
            </c:spPr>
            <c:extLst>
              <c:ext xmlns:c16="http://schemas.microsoft.com/office/drawing/2014/chart" uri="{C3380CC4-5D6E-409C-BE32-E72D297353CC}">
                <c16:uniqueId val="{00000005-EF2C-4017-94D9-BBA7A9217893}"/>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Decrease</c:v>
                </c:pt>
                <c:pt idx="1">
                  <c:v>Increase</c:v>
                </c:pt>
                <c:pt idx="2">
                  <c:v>No change</c:v>
                </c:pt>
              </c:strCache>
            </c:strRef>
          </c:cat>
          <c:val>
            <c:numRef>
              <c:f>Sheet1!$B$2:$B$4</c:f>
              <c:numCache>
                <c:formatCode>0%</c:formatCode>
                <c:ptCount val="3"/>
                <c:pt idx="0">
                  <c:v>0.23</c:v>
                </c:pt>
                <c:pt idx="1">
                  <c:v>0.33</c:v>
                </c:pt>
                <c:pt idx="2">
                  <c:v>0.44</c:v>
                </c:pt>
              </c:numCache>
            </c:numRef>
          </c:val>
          <c:extLst>
            <c:ext xmlns:c16="http://schemas.microsoft.com/office/drawing/2014/chart" uri="{C3380CC4-5D6E-409C-BE32-E72D297353CC}">
              <c16:uniqueId val="{00000006-EF2C-4017-94D9-BBA7A9217893}"/>
            </c:ext>
          </c:extLst>
        </c:ser>
        <c:dLbls>
          <c:showLegendKey val="0"/>
          <c:showVal val="0"/>
          <c:showCatName val="0"/>
          <c:showSerName val="0"/>
          <c:showPercent val="0"/>
          <c:showBubbleSize val="0"/>
          <c:showLeaderLines val="1"/>
        </c:dLbls>
        <c:firstSliceAng val="0"/>
        <c:holeSize val="63"/>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211427963396467"/>
          <c:y val="3.6423841059602648E-2"/>
          <c:w val="0.66788572036603533"/>
          <c:h val="0.92715231788079466"/>
        </c:manualLayout>
      </c:layout>
      <c:barChart>
        <c:barDir val="bar"/>
        <c:grouping val="percentStacked"/>
        <c:varyColors val="0"/>
        <c:ser>
          <c:idx val="0"/>
          <c:order val="0"/>
          <c:tx>
            <c:strRef>
              <c:f>Sheet1!$B$1</c:f>
              <c:strCache>
                <c:ptCount val="1"/>
                <c:pt idx="0">
                  <c:v>I am going out earlier than I was one year ago</c:v>
                </c:pt>
              </c:strCache>
            </c:strRef>
          </c:tx>
          <c:spPr>
            <a:solidFill>
              <a:schemeClr val="bg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Avg. consumer (Global)</c:v>
                </c:pt>
                <c:pt idx="1">
                  <c:v>Gen Z (Global)</c:v>
                </c:pt>
                <c:pt idx="2">
                  <c:v>Avg. consumer (EE)</c:v>
                </c:pt>
                <c:pt idx="3">
                  <c:v>Gen Z (EE)</c:v>
                </c:pt>
              </c:strCache>
            </c:strRef>
          </c:cat>
          <c:val>
            <c:numRef>
              <c:f>Sheet1!$B$2:$B$5</c:f>
              <c:numCache>
                <c:formatCode>0%</c:formatCode>
                <c:ptCount val="4"/>
                <c:pt idx="0">
                  <c:v>0.22</c:v>
                </c:pt>
                <c:pt idx="1">
                  <c:v>0.3</c:v>
                </c:pt>
                <c:pt idx="2">
                  <c:v>0.21</c:v>
                </c:pt>
                <c:pt idx="3">
                  <c:v>0.34</c:v>
                </c:pt>
              </c:numCache>
            </c:numRef>
          </c:val>
          <c:extLst>
            <c:ext xmlns:c16="http://schemas.microsoft.com/office/drawing/2014/chart" uri="{C3380CC4-5D6E-409C-BE32-E72D297353CC}">
              <c16:uniqueId val="{00000000-4BA5-4ABD-A632-7DFDC0BC9A6C}"/>
            </c:ext>
          </c:extLst>
        </c:ser>
        <c:ser>
          <c:idx val="1"/>
          <c:order val="1"/>
          <c:tx>
            <c:strRef>
              <c:f>Sheet1!$C$1</c:f>
              <c:strCache>
                <c:ptCount val="1"/>
                <c:pt idx="0">
                  <c:v>I am going out at similar times</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Avg. consumer (Global)</c:v>
                </c:pt>
                <c:pt idx="1">
                  <c:v>Gen Z (Global)</c:v>
                </c:pt>
                <c:pt idx="2">
                  <c:v>Avg. consumer (EE)</c:v>
                </c:pt>
                <c:pt idx="3">
                  <c:v>Gen Z (EE)</c:v>
                </c:pt>
              </c:strCache>
            </c:strRef>
          </c:cat>
          <c:val>
            <c:numRef>
              <c:f>Sheet1!$C$2:$C$5</c:f>
              <c:numCache>
                <c:formatCode>0%</c:formatCode>
                <c:ptCount val="4"/>
                <c:pt idx="0">
                  <c:v>0.72</c:v>
                </c:pt>
                <c:pt idx="1">
                  <c:v>0.59</c:v>
                </c:pt>
                <c:pt idx="2">
                  <c:v>0.68</c:v>
                </c:pt>
                <c:pt idx="3">
                  <c:v>0.52</c:v>
                </c:pt>
              </c:numCache>
            </c:numRef>
          </c:val>
          <c:extLst>
            <c:ext xmlns:c16="http://schemas.microsoft.com/office/drawing/2014/chart" uri="{C3380CC4-5D6E-409C-BE32-E72D297353CC}">
              <c16:uniqueId val="{00000001-4BA5-4ABD-A632-7DFDC0BC9A6C}"/>
            </c:ext>
          </c:extLst>
        </c:ser>
        <c:ser>
          <c:idx val="2"/>
          <c:order val="2"/>
          <c:tx>
            <c:strRef>
              <c:f>Sheet1!$D$1</c:f>
              <c:strCache>
                <c:ptCount val="1"/>
                <c:pt idx="0">
                  <c:v>I am going out later than I was one year ago</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Avg. consumer (Global)</c:v>
                </c:pt>
                <c:pt idx="1">
                  <c:v>Gen Z (Global)</c:v>
                </c:pt>
                <c:pt idx="2">
                  <c:v>Avg. consumer (EE)</c:v>
                </c:pt>
                <c:pt idx="3">
                  <c:v>Gen Z (EE)</c:v>
                </c:pt>
              </c:strCache>
            </c:strRef>
          </c:cat>
          <c:val>
            <c:numRef>
              <c:f>Sheet1!$D$2:$D$5</c:f>
              <c:numCache>
                <c:formatCode>0%</c:formatCode>
                <c:ptCount val="4"/>
                <c:pt idx="0">
                  <c:v>0.06</c:v>
                </c:pt>
                <c:pt idx="1">
                  <c:v>0.11</c:v>
                </c:pt>
                <c:pt idx="2">
                  <c:v>0.11</c:v>
                </c:pt>
                <c:pt idx="3">
                  <c:v>0.14000000000000001</c:v>
                </c:pt>
              </c:numCache>
            </c:numRef>
          </c:val>
          <c:extLst>
            <c:ext xmlns:c16="http://schemas.microsoft.com/office/drawing/2014/chart" uri="{C3380CC4-5D6E-409C-BE32-E72D297353CC}">
              <c16:uniqueId val="{00000002-4BA5-4ABD-A632-7DFDC0BC9A6C}"/>
            </c:ext>
          </c:extLst>
        </c:ser>
        <c:dLbls>
          <c:dLblPos val="ctr"/>
          <c:showLegendKey val="0"/>
          <c:showVal val="1"/>
          <c:showCatName val="0"/>
          <c:showSerName val="0"/>
          <c:showPercent val="0"/>
          <c:showBubbleSize val="0"/>
        </c:dLbls>
        <c:gapWidth val="150"/>
        <c:overlap val="100"/>
        <c:axId val="1494881791"/>
        <c:axId val="1494874591"/>
      </c:barChart>
      <c:catAx>
        <c:axId val="149488179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494874591"/>
        <c:crosses val="autoZero"/>
        <c:auto val="1"/>
        <c:lblAlgn val="ctr"/>
        <c:lblOffset val="100"/>
        <c:noMultiLvlLbl val="0"/>
      </c:catAx>
      <c:valAx>
        <c:axId val="1494874591"/>
        <c:scaling>
          <c:orientation val="minMax"/>
        </c:scaling>
        <c:delete val="1"/>
        <c:axPos val="t"/>
        <c:numFmt formatCode="0%" sourceLinked="1"/>
        <c:majorTickMark val="none"/>
        <c:minorTickMark val="none"/>
        <c:tickLblPos val="nextTo"/>
        <c:crossAx val="1494881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211427963396467"/>
          <c:y val="3.6423841059602648E-2"/>
          <c:w val="0.66788572036603533"/>
          <c:h val="0.92715231788079466"/>
        </c:manualLayout>
      </c:layout>
      <c:barChart>
        <c:barDir val="bar"/>
        <c:grouping val="percentStacked"/>
        <c:varyColors val="0"/>
        <c:ser>
          <c:idx val="0"/>
          <c:order val="0"/>
          <c:tx>
            <c:strRef>
              <c:f>Sheet1!$B$1</c:f>
              <c:strCache>
                <c:ptCount val="1"/>
                <c:pt idx="0">
                  <c:v>I am going out earlier than I was one year ago</c:v>
                </c:pt>
              </c:strCache>
            </c:strRef>
          </c:tx>
          <c:spPr>
            <a:solidFill>
              <a:schemeClr val="bg2"/>
            </a:solidFill>
            <a:ln>
              <a:noFill/>
            </a:ln>
            <a:effectLst/>
          </c:spPr>
          <c:invertIfNegative val="0"/>
          <c:dLbls>
            <c:dLbl>
              <c:idx val="3"/>
              <c:layout>
                <c:manualLayout>
                  <c:x val="1.225490196078431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FD8-4DB1-9298-51B5C48A2222}"/>
                </c:ext>
              </c:extLst>
            </c:dLbl>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Avg. consumer (Global)</c:v>
                </c:pt>
                <c:pt idx="1">
                  <c:v>Gen Z (Global)</c:v>
                </c:pt>
                <c:pt idx="2">
                  <c:v>Avg. consumer (EE)</c:v>
                </c:pt>
                <c:pt idx="3">
                  <c:v>Gen Z (EE)</c:v>
                </c:pt>
              </c:strCache>
            </c:strRef>
          </c:cat>
          <c:val>
            <c:numRef>
              <c:f>Sheet1!$B$2:$B$5</c:f>
              <c:numCache>
                <c:formatCode>0%</c:formatCode>
                <c:ptCount val="4"/>
                <c:pt idx="0">
                  <c:v>0.16</c:v>
                </c:pt>
                <c:pt idx="1">
                  <c:v>0.19800000000000001</c:v>
                </c:pt>
                <c:pt idx="2">
                  <c:v>0.14000000000000001</c:v>
                </c:pt>
                <c:pt idx="3">
                  <c:v>0.22</c:v>
                </c:pt>
              </c:numCache>
            </c:numRef>
          </c:val>
          <c:extLst>
            <c:ext xmlns:c16="http://schemas.microsoft.com/office/drawing/2014/chart" uri="{C3380CC4-5D6E-409C-BE32-E72D297353CC}">
              <c16:uniqueId val="{00000000-4BA5-4ABD-A632-7DFDC0BC9A6C}"/>
            </c:ext>
          </c:extLst>
        </c:ser>
        <c:ser>
          <c:idx val="1"/>
          <c:order val="1"/>
          <c:tx>
            <c:strRef>
              <c:f>Sheet1!$C$1</c:f>
              <c:strCache>
                <c:ptCount val="1"/>
                <c:pt idx="0">
                  <c:v>I am going out at similar times</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Avg. consumer (Global)</c:v>
                </c:pt>
                <c:pt idx="1">
                  <c:v>Gen Z (Global)</c:v>
                </c:pt>
                <c:pt idx="2">
                  <c:v>Avg. consumer (EE)</c:v>
                </c:pt>
                <c:pt idx="3">
                  <c:v>Gen Z (EE)</c:v>
                </c:pt>
              </c:strCache>
            </c:strRef>
          </c:cat>
          <c:val>
            <c:numRef>
              <c:f>Sheet1!$C$2:$C$5</c:f>
              <c:numCache>
                <c:formatCode>0%</c:formatCode>
                <c:ptCount val="4"/>
                <c:pt idx="0">
                  <c:v>0.73</c:v>
                </c:pt>
                <c:pt idx="1">
                  <c:v>0.61</c:v>
                </c:pt>
                <c:pt idx="2">
                  <c:v>0.71</c:v>
                </c:pt>
                <c:pt idx="3">
                  <c:v>0.59</c:v>
                </c:pt>
              </c:numCache>
            </c:numRef>
          </c:val>
          <c:extLst>
            <c:ext xmlns:c16="http://schemas.microsoft.com/office/drawing/2014/chart" uri="{C3380CC4-5D6E-409C-BE32-E72D297353CC}">
              <c16:uniqueId val="{00000001-4BA5-4ABD-A632-7DFDC0BC9A6C}"/>
            </c:ext>
          </c:extLst>
        </c:ser>
        <c:ser>
          <c:idx val="2"/>
          <c:order val="2"/>
          <c:tx>
            <c:strRef>
              <c:f>Sheet1!$D$1</c:f>
              <c:strCache>
                <c:ptCount val="1"/>
                <c:pt idx="0">
                  <c:v>I am going out later than I was one year ago</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Avg. consumer (Global)</c:v>
                </c:pt>
                <c:pt idx="1">
                  <c:v>Gen Z (Global)</c:v>
                </c:pt>
                <c:pt idx="2">
                  <c:v>Avg. consumer (EE)</c:v>
                </c:pt>
                <c:pt idx="3">
                  <c:v>Gen Z (EE)</c:v>
                </c:pt>
              </c:strCache>
            </c:strRef>
          </c:cat>
          <c:val>
            <c:numRef>
              <c:f>Sheet1!$D$2:$D$5</c:f>
              <c:numCache>
                <c:formatCode>0%</c:formatCode>
                <c:ptCount val="4"/>
                <c:pt idx="0">
                  <c:v>0.11</c:v>
                </c:pt>
                <c:pt idx="1">
                  <c:v>0.19</c:v>
                </c:pt>
                <c:pt idx="2">
                  <c:v>0.15</c:v>
                </c:pt>
                <c:pt idx="3">
                  <c:v>0.19</c:v>
                </c:pt>
              </c:numCache>
            </c:numRef>
          </c:val>
          <c:extLst>
            <c:ext xmlns:c16="http://schemas.microsoft.com/office/drawing/2014/chart" uri="{C3380CC4-5D6E-409C-BE32-E72D297353CC}">
              <c16:uniqueId val="{00000002-4BA5-4ABD-A632-7DFDC0BC9A6C}"/>
            </c:ext>
          </c:extLst>
        </c:ser>
        <c:dLbls>
          <c:dLblPos val="ctr"/>
          <c:showLegendKey val="0"/>
          <c:showVal val="1"/>
          <c:showCatName val="0"/>
          <c:showSerName val="0"/>
          <c:showPercent val="0"/>
          <c:showBubbleSize val="0"/>
        </c:dLbls>
        <c:gapWidth val="150"/>
        <c:overlap val="100"/>
        <c:axId val="1494881791"/>
        <c:axId val="1494874591"/>
      </c:barChart>
      <c:catAx>
        <c:axId val="149488179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494874591"/>
        <c:crosses val="autoZero"/>
        <c:auto val="1"/>
        <c:lblAlgn val="ctr"/>
        <c:lblOffset val="100"/>
        <c:noMultiLvlLbl val="0"/>
      </c:catAx>
      <c:valAx>
        <c:axId val="1494874591"/>
        <c:scaling>
          <c:orientation val="minMax"/>
        </c:scaling>
        <c:delete val="1"/>
        <c:axPos val="t"/>
        <c:numFmt formatCode="0%" sourceLinked="1"/>
        <c:majorTickMark val="none"/>
        <c:minorTickMark val="none"/>
        <c:tickLblPos val="nextTo"/>
        <c:crossAx val="1494881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063533458171188E-2"/>
          <c:y val="4.1503353465673236E-2"/>
          <c:w val="0.97587293308365763"/>
          <c:h val="0.73818767011158759"/>
        </c:manualLayout>
      </c:layout>
      <c:lineChart>
        <c:grouping val="standard"/>
        <c:varyColors val="0"/>
        <c:ser>
          <c:idx val="0"/>
          <c:order val="0"/>
          <c:tx>
            <c:strRef>
              <c:f>Sheet1!$B$1</c:f>
              <c:strCache>
                <c:ptCount val="1"/>
                <c:pt idx="0">
                  <c:v>Gen Z</c:v>
                </c:pt>
              </c:strCache>
            </c:strRef>
          </c:tx>
          <c:spPr>
            <a:ln w="28575" cap="rnd">
              <a:solidFill>
                <a:schemeClr val="accent3"/>
              </a:solidFill>
              <a:round/>
            </a:ln>
            <a:effectLst/>
          </c:spPr>
          <c:marker>
            <c:symbol val="none"/>
          </c:marker>
          <c:cat>
            <c:strRef>
              <c:f>Sheet1!$A$2:$A$23</c:f>
              <c:strCache>
                <c:ptCount val="22"/>
                <c:pt idx="0">
                  <c:v> Before 9am</c:v>
                </c:pt>
                <c:pt idx="1">
                  <c:v> 9am</c:v>
                </c:pt>
                <c:pt idx="2">
                  <c:v> 10am</c:v>
                </c:pt>
                <c:pt idx="3">
                  <c:v> 11am </c:v>
                </c:pt>
                <c:pt idx="4">
                  <c:v> 12pm</c:v>
                </c:pt>
                <c:pt idx="5">
                  <c:v> 1pm</c:v>
                </c:pt>
                <c:pt idx="6">
                  <c:v> 2pm</c:v>
                </c:pt>
                <c:pt idx="7">
                  <c:v> 3pm</c:v>
                </c:pt>
                <c:pt idx="8">
                  <c:v> 4pm</c:v>
                </c:pt>
                <c:pt idx="9">
                  <c:v> 5pm</c:v>
                </c:pt>
                <c:pt idx="10">
                  <c:v> 6pm</c:v>
                </c:pt>
                <c:pt idx="11">
                  <c:v> 7pm</c:v>
                </c:pt>
                <c:pt idx="12">
                  <c:v> 8pm</c:v>
                </c:pt>
                <c:pt idx="13">
                  <c:v> 9pm</c:v>
                </c:pt>
                <c:pt idx="14">
                  <c:v> 10pm</c:v>
                </c:pt>
                <c:pt idx="15">
                  <c:v> 11pm</c:v>
                </c:pt>
                <c:pt idx="16">
                  <c:v> 12am</c:v>
                </c:pt>
                <c:pt idx="17">
                  <c:v> 1am</c:v>
                </c:pt>
                <c:pt idx="18">
                  <c:v> 2am</c:v>
                </c:pt>
                <c:pt idx="19">
                  <c:v> 3am</c:v>
                </c:pt>
                <c:pt idx="20">
                  <c:v> 4am</c:v>
                </c:pt>
                <c:pt idx="21">
                  <c:v> After 4am</c:v>
                </c:pt>
              </c:strCache>
            </c:strRef>
          </c:cat>
          <c:val>
            <c:numRef>
              <c:f>Sheet1!$B$2:$B$23</c:f>
              <c:numCache>
                <c:formatCode>0%</c:formatCode>
                <c:ptCount val="22"/>
                <c:pt idx="0">
                  <c:v>0.78</c:v>
                </c:pt>
                <c:pt idx="1">
                  <c:v>0.66</c:v>
                </c:pt>
                <c:pt idx="2">
                  <c:v>0.64</c:v>
                </c:pt>
                <c:pt idx="3">
                  <c:v>0.68</c:v>
                </c:pt>
                <c:pt idx="4">
                  <c:v>0.66</c:v>
                </c:pt>
                <c:pt idx="5">
                  <c:v>0.65</c:v>
                </c:pt>
                <c:pt idx="6">
                  <c:v>0.72</c:v>
                </c:pt>
                <c:pt idx="7">
                  <c:v>0.74</c:v>
                </c:pt>
                <c:pt idx="8">
                  <c:v>0.7</c:v>
                </c:pt>
                <c:pt idx="9">
                  <c:v>0.69</c:v>
                </c:pt>
                <c:pt idx="10">
                  <c:v>0.71</c:v>
                </c:pt>
                <c:pt idx="11">
                  <c:v>0.72</c:v>
                </c:pt>
                <c:pt idx="12">
                  <c:v>0.65</c:v>
                </c:pt>
                <c:pt idx="13">
                  <c:v>0.51</c:v>
                </c:pt>
                <c:pt idx="14">
                  <c:v>0.42</c:v>
                </c:pt>
                <c:pt idx="15">
                  <c:v>0.42</c:v>
                </c:pt>
                <c:pt idx="16">
                  <c:v>0.37</c:v>
                </c:pt>
                <c:pt idx="17">
                  <c:v>0.42</c:v>
                </c:pt>
                <c:pt idx="18">
                  <c:v>0.39</c:v>
                </c:pt>
                <c:pt idx="19">
                  <c:v>0.44</c:v>
                </c:pt>
                <c:pt idx="20">
                  <c:v>0.42</c:v>
                </c:pt>
                <c:pt idx="21">
                  <c:v>0.48</c:v>
                </c:pt>
              </c:numCache>
            </c:numRef>
          </c:val>
          <c:smooth val="0"/>
          <c:extLst>
            <c:ext xmlns:c16="http://schemas.microsoft.com/office/drawing/2014/chart" uri="{C3380CC4-5D6E-409C-BE32-E72D297353CC}">
              <c16:uniqueId val="{00000000-7AD6-430C-9689-E8041FE95A03}"/>
            </c:ext>
          </c:extLst>
        </c:ser>
        <c:ser>
          <c:idx val="1"/>
          <c:order val="1"/>
          <c:tx>
            <c:strRef>
              <c:f>Sheet1!$C$1</c:f>
              <c:strCache>
                <c:ptCount val="1"/>
                <c:pt idx="0">
                  <c:v>Gen Z2</c:v>
                </c:pt>
              </c:strCache>
            </c:strRef>
          </c:tx>
          <c:spPr>
            <a:ln w="28575" cap="rnd">
              <a:solidFill>
                <a:schemeClr val="bg2"/>
              </a:solidFill>
              <a:round/>
            </a:ln>
            <a:effectLst/>
          </c:spPr>
          <c:marker>
            <c:symbol val="none"/>
          </c:marker>
          <c:cat>
            <c:strRef>
              <c:f>Sheet1!$A$2:$A$23</c:f>
              <c:strCache>
                <c:ptCount val="22"/>
                <c:pt idx="0">
                  <c:v> Before 9am</c:v>
                </c:pt>
                <c:pt idx="1">
                  <c:v> 9am</c:v>
                </c:pt>
                <c:pt idx="2">
                  <c:v> 10am</c:v>
                </c:pt>
                <c:pt idx="3">
                  <c:v> 11am </c:v>
                </c:pt>
                <c:pt idx="4">
                  <c:v> 12pm</c:v>
                </c:pt>
                <c:pt idx="5">
                  <c:v> 1pm</c:v>
                </c:pt>
                <c:pt idx="6">
                  <c:v> 2pm</c:v>
                </c:pt>
                <c:pt idx="7">
                  <c:v> 3pm</c:v>
                </c:pt>
                <c:pt idx="8">
                  <c:v> 4pm</c:v>
                </c:pt>
                <c:pt idx="9">
                  <c:v> 5pm</c:v>
                </c:pt>
                <c:pt idx="10">
                  <c:v> 6pm</c:v>
                </c:pt>
                <c:pt idx="11">
                  <c:v> 7pm</c:v>
                </c:pt>
                <c:pt idx="12">
                  <c:v> 8pm</c:v>
                </c:pt>
                <c:pt idx="13">
                  <c:v> 9pm</c:v>
                </c:pt>
                <c:pt idx="14">
                  <c:v> 10pm</c:v>
                </c:pt>
                <c:pt idx="15">
                  <c:v> 11pm</c:v>
                </c:pt>
                <c:pt idx="16">
                  <c:v> 12am</c:v>
                </c:pt>
                <c:pt idx="17">
                  <c:v> 1am</c:v>
                </c:pt>
                <c:pt idx="18">
                  <c:v> 2am</c:v>
                </c:pt>
                <c:pt idx="19">
                  <c:v> 3am</c:v>
                </c:pt>
                <c:pt idx="20">
                  <c:v> 4am</c:v>
                </c:pt>
                <c:pt idx="21">
                  <c:v> After 4am</c:v>
                </c:pt>
              </c:strCache>
            </c:strRef>
          </c:cat>
          <c:val>
            <c:numRef>
              <c:f>Sheet1!$C$2:$C$23</c:f>
              <c:numCache>
                <c:formatCode>0%</c:formatCode>
                <c:ptCount val="22"/>
                <c:pt idx="0">
                  <c:v>0.33</c:v>
                </c:pt>
                <c:pt idx="1">
                  <c:v>0.45</c:v>
                </c:pt>
                <c:pt idx="2">
                  <c:v>0.49</c:v>
                </c:pt>
                <c:pt idx="3">
                  <c:v>0.42</c:v>
                </c:pt>
                <c:pt idx="4">
                  <c:v>0.42</c:v>
                </c:pt>
                <c:pt idx="5">
                  <c:v>0.51</c:v>
                </c:pt>
                <c:pt idx="6">
                  <c:v>0.39</c:v>
                </c:pt>
                <c:pt idx="7">
                  <c:v>0.41</c:v>
                </c:pt>
                <c:pt idx="8">
                  <c:v>0.42</c:v>
                </c:pt>
                <c:pt idx="9">
                  <c:v>0.47</c:v>
                </c:pt>
                <c:pt idx="10">
                  <c:v>0.53</c:v>
                </c:pt>
                <c:pt idx="11">
                  <c:v>0.54</c:v>
                </c:pt>
                <c:pt idx="12">
                  <c:v>0.63</c:v>
                </c:pt>
                <c:pt idx="13">
                  <c:v>0.68</c:v>
                </c:pt>
                <c:pt idx="14">
                  <c:v>0.78</c:v>
                </c:pt>
                <c:pt idx="15">
                  <c:v>0.74</c:v>
                </c:pt>
                <c:pt idx="16">
                  <c:v>0.76</c:v>
                </c:pt>
                <c:pt idx="17">
                  <c:v>0.71</c:v>
                </c:pt>
                <c:pt idx="18">
                  <c:v>0.71</c:v>
                </c:pt>
                <c:pt idx="19">
                  <c:v>0.65</c:v>
                </c:pt>
                <c:pt idx="20">
                  <c:v>0.68</c:v>
                </c:pt>
                <c:pt idx="21">
                  <c:v>0.62</c:v>
                </c:pt>
              </c:numCache>
            </c:numRef>
          </c:val>
          <c:smooth val="0"/>
          <c:extLst>
            <c:ext xmlns:c16="http://schemas.microsoft.com/office/drawing/2014/chart" uri="{C3380CC4-5D6E-409C-BE32-E72D297353CC}">
              <c16:uniqueId val="{00000001-7AD6-430C-9689-E8041FE95A03}"/>
            </c:ext>
          </c:extLst>
        </c:ser>
        <c:dLbls>
          <c:showLegendKey val="0"/>
          <c:showVal val="0"/>
          <c:showCatName val="0"/>
          <c:showSerName val="0"/>
          <c:showPercent val="0"/>
          <c:showBubbleSize val="0"/>
        </c:dLbls>
        <c:smooth val="0"/>
        <c:axId val="1041375072"/>
        <c:axId val="1382441552"/>
      </c:lineChart>
      <c:catAx>
        <c:axId val="1041375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82441552"/>
        <c:crosses val="autoZero"/>
        <c:auto val="1"/>
        <c:lblAlgn val="ctr"/>
        <c:lblOffset val="100"/>
        <c:noMultiLvlLbl val="0"/>
      </c:catAx>
      <c:valAx>
        <c:axId val="1382441552"/>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10413750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r>
              <a:rPr lang="en-US" sz="1600"/>
              <a:t>When did you last try a drink that was new to you? </a:t>
            </a:r>
          </a:p>
        </c:rich>
      </c:tx>
      <c:layout>
        <c:manualLayout>
          <c:xMode val="edge"/>
          <c:yMode val="edge"/>
          <c:x val="0.16075565509139289"/>
          <c:y val="1.8642452008476956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endParaRPr lang="hu-HU"/>
        </a:p>
      </c:txPr>
    </c:title>
    <c:autoTitleDeleted val="0"/>
    <c:plotArea>
      <c:layout/>
      <c:barChart>
        <c:barDir val="bar"/>
        <c:grouping val="stacked"/>
        <c:varyColors val="0"/>
        <c:ser>
          <c:idx val="0"/>
          <c:order val="0"/>
          <c:tx>
            <c:strRef>
              <c:f>Sheet1!$B$1</c:f>
              <c:strCache>
                <c:ptCount val="1"/>
                <c:pt idx="0">
                  <c:v>In the last month</c:v>
                </c:pt>
              </c:strCache>
            </c:strRef>
          </c:tx>
          <c:spPr>
            <a:solidFill>
              <a:srgbClr val="4697E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pt-P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Croatia</c:v>
                </c:pt>
                <c:pt idx="1">
                  <c:v>Romania</c:v>
                </c:pt>
                <c:pt idx="2">
                  <c:v>Czechia</c:v>
                </c:pt>
                <c:pt idx="3">
                  <c:v>Poland</c:v>
                </c:pt>
              </c:strCache>
            </c:strRef>
          </c:cat>
          <c:val>
            <c:numRef>
              <c:f>Sheet1!$B$2:$B$5</c:f>
              <c:numCache>
                <c:formatCode>0%</c:formatCode>
                <c:ptCount val="4"/>
                <c:pt idx="0">
                  <c:v>0.47</c:v>
                </c:pt>
                <c:pt idx="1">
                  <c:v>0.49</c:v>
                </c:pt>
                <c:pt idx="2">
                  <c:v>0.5</c:v>
                </c:pt>
                <c:pt idx="3">
                  <c:v>0.57999999999999996</c:v>
                </c:pt>
              </c:numCache>
            </c:numRef>
          </c:val>
          <c:extLst>
            <c:ext xmlns:c16="http://schemas.microsoft.com/office/drawing/2014/chart" uri="{C3380CC4-5D6E-409C-BE32-E72D297353CC}">
              <c16:uniqueId val="{00000000-191B-476B-A33B-B6243AB2361A}"/>
            </c:ext>
          </c:extLst>
        </c:ser>
        <c:dLbls>
          <c:dLblPos val="ctr"/>
          <c:showLegendKey val="0"/>
          <c:showVal val="1"/>
          <c:showCatName val="0"/>
          <c:showSerName val="0"/>
          <c:showPercent val="0"/>
          <c:showBubbleSize val="0"/>
        </c:dLbls>
        <c:gapWidth val="50"/>
        <c:overlap val="100"/>
        <c:axId val="645242080"/>
        <c:axId val="645226240"/>
      </c:barChart>
      <c:catAx>
        <c:axId val="6452420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pt-PT"/>
          </a:p>
        </c:txPr>
        <c:crossAx val="645226240"/>
        <c:crosses val="autoZero"/>
        <c:auto val="1"/>
        <c:lblAlgn val="ctr"/>
        <c:lblOffset val="100"/>
        <c:noMultiLvlLbl val="0"/>
      </c:catAx>
      <c:valAx>
        <c:axId val="645226240"/>
        <c:scaling>
          <c:orientation val="minMax"/>
        </c:scaling>
        <c:delete val="1"/>
        <c:axPos val="b"/>
        <c:numFmt formatCode="0%" sourceLinked="1"/>
        <c:majorTickMark val="none"/>
        <c:minorTickMark val="none"/>
        <c:tickLblPos val="nextTo"/>
        <c:crossAx val="645242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pt-P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pt-P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964405870706743"/>
          <c:y val="0.1205287484259925"/>
          <c:w val="0.43092871950417322"/>
          <c:h val="0.84309377910898997"/>
        </c:manualLayout>
      </c:layout>
      <c:barChart>
        <c:barDir val="bar"/>
        <c:grouping val="clustered"/>
        <c:varyColors val="0"/>
        <c:ser>
          <c:idx val="3"/>
          <c:order val="3"/>
          <c:tx>
            <c:strRef>
              <c:f>Sheet1!$E$1</c:f>
              <c:strCache>
                <c:ptCount val="1"/>
                <c:pt idx="0">
                  <c:v>Gen Z</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Five value / entry level drinks</c:v>
                </c:pt>
                <c:pt idx="1">
                  <c:v>Four standard / lower quality drinks</c:v>
                </c:pt>
                <c:pt idx="2">
                  <c:v>Three medium quality drinks</c:v>
                </c:pt>
                <c:pt idx="3">
                  <c:v>Two high quality / premium drinks</c:v>
                </c:pt>
                <c:pt idx="4">
                  <c:v>One luxury / super premium drink</c:v>
                </c:pt>
              </c:strCache>
            </c:strRef>
          </c:cat>
          <c:val>
            <c:numRef>
              <c:f>Sheet1!$E$2:$E$6</c:f>
              <c:numCache>
                <c:formatCode>0%</c:formatCode>
                <c:ptCount val="5"/>
                <c:pt idx="0">
                  <c:v>0.05</c:v>
                </c:pt>
                <c:pt idx="1">
                  <c:v>0.09</c:v>
                </c:pt>
                <c:pt idx="2">
                  <c:v>0.31</c:v>
                </c:pt>
                <c:pt idx="3">
                  <c:v>0.38</c:v>
                </c:pt>
                <c:pt idx="4">
                  <c:v>0.18</c:v>
                </c:pt>
              </c:numCache>
            </c:numRef>
          </c:val>
          <c:extLst>
            <c:ext xmlns:c16="http://schemas.microsoft.com/office/drawing/2014/chart" uri="{C3380CC4-5D6E-409C-BE32-E72D297353CC}">
              <c16:uniqueId val="{0000000A-C549-4343-847F-1D67A7E4F630}"/>
            </c:ext>
          </c:extLst>
        </c:ser>
        <c:dLbls>
          <c:showLegendKey val="0"/>
          <c:showVal val="0"/>
          <c:showCatName val="0"/>
          <c:showSerName val="0"/>
          <c:showPercent val="0"/>
          <c:showBubbleSize val="0"/>
        </c:dLbls>
        <c:gapWidth val="72"/>
        <c:axId val="1234404351"/>
        <c:axId val="1234424319"/>
        <c:extLst>
          <c:ext xmlns:c15="http://schemas.microsoft.com/office/drawing/2012/chart" uri="{02D57815-91ED-43cb-92C2-25804820EDAC}">
            <c15:filteredBarSeries>
              <c15:ser>
                <c:idx val="0"/>
                <c:order val="0"/>
                <c:tx>
                  <c:strRef>
                    <c:extLst>
                      <c:ext uri="{02D57815-91ED-43cb-92C2-25804820EDAC}">
                        <c15:formulaRef>
                          <c15:sqref>Sheet1!$B$1</c15:sqref>
                        </c15:formulaRef>
                      </c:ext>
                    </c:extLst>
                    <c:strCache>
                      <c:ptCount val="1"/>
                      <c:pt idx="0">
                        <c:v>Baby Boomers</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7-BDFD-4B36-B89D-70FED2FD25F2}"/>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6-BDFD-4B36-B89D-70FED2FD25F2}"/>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BDFD-4B36-B89D-70FED2FD25F2}"/>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1-BDFD-4B36-B89D-70FED2FD25F2}"/>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3-BDFD-4B36-B89D-70FED2FD25F2}"/>
                    </c:ext>
                  </c:extLst>
                </c:dPt>
                <c:dLbls>
                  <c:spPr>
                    <a:noFill/>
                    <a:ln>
                      <a:noFill/>
                    </a:ln>
                    <a:effectLst/>
                  </c:spPr>
                  <c:txPr>
                    <a:bodyPr rot="0" spcFirstLastPara="1" vertOverflow="ellipsis" vert="horz" wrap="square" anchor="ctr" anchorCtr="1"/>
                    <a:lstStyle/>
                    <a:p>
                      <a:pPr>
                        <a:defRPr sz="105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Sheet1!$A$2:$A$6</c15:sqref>
                        </c15:formulaRef>
                      </c:ext>
                    </c:extLst>
                    <c:strCache>
                      <c:ptCount val="5"/>
                      <c:pt idx="0">
                        <c:v>Five value / entry level drinks</c:v>
                      </c:pt>
                      <c:pt idx="1">
                        <c:v>Four standard / lower quality drinks</c:v>
                      </c:pt>
                      <c:pt idx="2">
                        <c:v>Three medium quality drinks</c:v>
                      </c:pt>
                      <c:pt idx="3">
                        <c:v>Two high quality / premium drinks</c:v>
                      </c:pt>
                      <c:pt idx="4">
                        <c:v>One luxury / super premium drink</c:v>
                      </c:pt>
                    </c:strCache>
                  </c:strRef>
                </c:cat>
                <c:val>
                  <c:numRef>
                    <c:extLst>
                      <c:ext uri="{02D57815-91ED-43cb-92C2-25804820EDAC}">
                        <c15:formulaRef>
                          <c15:sqref>Sheet1!$B$2:$B$6</c15:sqref>
                        </c15:formulaRef>
                      </c:ext>
                    </c:extLst>
                    <c:numCache>
                      <c:formatCode>0%</c:formatCode>
                      <c:ptCount val="5"/>
                      <c:pt idx="0">
                        <c:v>4.2000000000000003E-2</c:v>
                      </c:pt>
                      <c:pt idx="1">
                        <c:v>4.2999999999999997E-2</c:v>
                      </c:pt>
                      <c:pt idx="2">
                        <c:v>0.23799999999999999</c:v>
                      </c:pt>
                      <c:pt idx="3">
                        <c:v>0.45400000000000001</c:v>
                      </c:pt>
                      <c:pt idx="4">
                        <c:v>0.222</c:v>
                      </c:pt>
                    </c:numCache>
                  </c:numRef>
                </c:val>
                <c:extLst>
                  <c:ext xmlns:c16="http://schemas.microsoft.com/office/drawing/2014/chart" uri="{C3380CC4-5D6E-409C-BE32-E72D297353CC}">
                    <c16:uniqueId val="{00000004-BDFD-4B36-B89D-70FED2FD25F2}"/>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Sheet1!$C$1</c15:sqref>
                        </c15:formulaRef>
                      </c:ext>
                    </c:extLst>
                    <c:strCache>
                      <c:ptCount val="1"/>
                      <c:pt idx="0">
                        <c:v>Gen X</c:v>
                      </c:pt>
                    </c:strCache>
                  </c:strRef>
                </c:tx>
                <c:spPr>
                  <a:solidFill>
                    <a:srgbClr val="CB4B7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Sheet1!$A$2:$A$6</c15:sqref>
                        </c15:formulaRef>
                      </c:ext>
                    </c:extLst>
                    <c:strCache>
                      <c:ptCount val="5"/>
                      <c:pt idx="0">
                        <c:v>Five value / entry level drinks</c:v>
                      </c:pt>
                      <c:pt idx="1">
                        <c:v>Four standard / lower quality drinks</c:v>
                      </c:pt>
                      <c:pt idx="2">
                        <c:v>Three medium quality drinks</c:v>
                      </c:pt>
                      <c:pt idx="3">
                        <c:v>Two high quality / premium drinks</c:v>
                      </c:pt>
                      <c:pt idx="4">
                        <c:v>One luxury / super premium drink</c:v>
                      </c:pt>
                    </c:strCache>
                  </c:strRef>
                </c:cat>
                <c:val>
                  <c:numRef>
                    <c:extLst xmlns:c15="http://schemas.microsoft.com/office/drawing/2012/chart">
                      <c:ext xmlns:c15="http://schemas.microsoft.com/office/drawing/2012/chart" uri="{02D57815-91ED-43cb-92C2-25804820EDAC}">
                        <c15:formulaRef>
                          <c15:sqref>Sheet1!$C$2:$C$6</c15:sqref>
                        </c15:formulaRef>
                      </c:ext>
                    </c:extLst>
                    <c:numCache>
                      <c:formatCode>0%</c:formatCode>
                      <c:ptCount val="5"/>
                      <c:pt idx="0">
                        <c:v>4.4999999999999998E-2</c:v>
                      </c:pt>
                      <c:pt idx="1">
                        <c:v>4.9000000000000002E-2</c:v>
                      </c:pt>
                      <c:pt idx="2">
                        <c:v>0.251</c:v>
                      </c:pt>
                      <c:pt idx="3">
                        <c:v>0.441</c:v>
                      </c:pt>
                      <c:pt idx="4">
                        <c:v>0.21299999999999999</c:v>
                      </c:pt>
                    </c:numCache>
                  </c:numRef>
                </c:val>
                <c:extLst xmlns:c15="http://schemas.microsoft.com/office/drawing/2012/chart">
                  <c:ext xmlns:c16="http://schemas.microsoft.com/office/drawing/2014/chart" uri="{C3380CC4-5D6E-409C-BE32-E72D297353CC}">
                    <c16:uniqueId val="{0000000A-FD2E-4775-879B-7F5572076F00}"/>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Sheet1!$D$1</c15:sqref>
                        </c15:formulaRef>
                      </c:ext>
                    </c:extLst>
                    <c:strCache>
                      <c:ptCount val="1"/>
                      <c:pt idx="0">
                        <c:v>Millennials</c:v>
                      </c:pt>
                    </c:strCache>
                  </c:strRef>
                </c:tx>
                <c:spPr>
                  <a:solidFill>
                    <a:srgbClr val="A082F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Sheet1!$A$2:$A$6</c15:sqref>
                        </c15:formulaRef>
                      </c:ext>
                    </c:extLst>
                    <c:strCache>
                      <c:ptCount val="5"/>
                      <c:pt idx="0">
                        <c:v>Five value / entry level drinks</c:v>
                      </c:pt>
                      <c:pt idx="1">
                        <c:v>Four standard / lower quality drinks</c:v>
                      </c:pt>
                      <c:pt idx="2">
                        <c:v>Three medium quality drinks</c:v>
                      </c:pt>
                      <c:pt idx="3">
                        <c:v>Two high quality / premium drinks</c:v>
                      </c:pt>
                      <c:pt idx="4">
                        <c:v>One luxury / super premium drink</c:v>
                      </c:pt>
                    </c:strCache>
                  </c:strRef>
                </c:cat>
                <c:val>
                  <c:numRef>
                    <c:extLst xmlns:c15="http://schemas.microsoft.com/office/drawing/2012/chart">
                      <c:ext xmlns:c15="http://schemas.microsoft.com/office/drawing/2012/chart" uri="{02D57815-91ED-43cb-92C2-25804820EDAC}">
                        <c15:formulaRef>
                          <c15:sqref>Sheet1!$D$2:$D$6</c15:sqref>
                        </c15:formulaRef>
                      </c:ext>
                    </c:extLst>
                    <c:numCache>
                      <c:formatCode>0%</c:formatCode>
                      <c:ptCount val="5"/>
                      <c:pt idx="0">
                        <c:v>4.5999999999999999E-2</c:v>
                      </c:pt>
                      <c:pt idx="1">
                        <c:v>5.3999999999999999E-2</c:v>
                      </c:pt>
                      <c:pt idx="2">
                        <c:v>0.251</c:v>
                      </c:pt>
                      <c:pt idx="3">
                        <c:v>0.42899999999999999</c:v>
                      </c:pt>
                      <c:pt idx="4">
                        <c:v>0.221</c:v>
                      </c:pt>
                    </c:numCache>
                  </c:numRef>
                </c:val>
                <c:extLst xmlns:c15="http://schemas.microsoft.com/office/drawing/2012/chart">
                  <c:ext xmlns:c16="http://schemas.microsoft.com/office/drawing/2014/chart" uri="{C3380CC4-5D6E-409C-BE32-E72D297353CC}">
                    <c16:uniqueId val="{0000000B-FD2E-4775-879B-7F5572076F00}"/>
                  </c:ext>
                </c:extLst>
              </c15:ser>
            </c15:filteredBarSeries>
          </c:ext>
        </c:extLst>
      </c:barChart>
      <c:catAx>
        <c:axId val="123440435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234424319"/>
        <c:crosses val="autoZero"/>
        <c:auto val="1"/>
        <c:lblAlgn val="ctr"/>
        <c:lblOffset val="100"/>
        <c:noMultiLvlLbl val="0"/>
      </c:catAx>
      <c:valAx>
        <c:axId val="1234424319"/>
        <c:scaling>
          <c:orientation val="minMax"/>
        </c:scaling>
        <c:delete val="1"/>
        <c:axPos val="b"/>
        <c:numFmt formatCode="0%" sourceLinked="1"/>
        <c:majorTickMark val="none"/>
        <c:minorTickMark val="none"/>
        <c:tickLblPos val="nextTo"/>
        <c:crossAx val="123440435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bg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21770725153726006"/>
          <c:y val="0.1119798190594157"/>
          <c:w val="0.55543029341145689"/>
          <c:h val="0.67128770854297048"/>
        </c:manualLayout>
      </c:layout>
      <c:doughnutChart>
        <c:varyColors val="1"/>
        <c:ser>
          <c:idx val="0"/>
          <c:order val="0"/>
          <c:tx>
            <c:strRef>
              <c:f>Sheet1!$B$1</c:f>
              <c:strCache>
                <c:ptCount val="1"/>
                <c:pt idx="0">
                  <c:v>Sales</c:v>
                </c:pt>
              </c:strCache>
            </c:strRef>
          </c:tx>
          <c:dPt>
            <c:idx val="0"/>
            <c:bubble3D val="0"/>
            <c:spPr>
              <a:solidFill>
                <a:schemeClr val="accent2">
                  <a:lumMod val="60000"/>
                  <a:lumOff val="40000"/>
                </a:schemeClr>
              </a:solidFill>
              <a:ln w="19050">
                <a:noFill/>
              </a:ln>
              <a:effectLst/>
            </c:spPr>
            <c:extLst>
              <c:ext xmlns:c16="http://schemas.microsoft.com/office/drawing/2014/chart" uri="{C3380CC4-5D6E-409C-BE32-E72D297353CC}">
                <c16:uniqueId val="{00000001-4B42-4074-AD82-48971F35F1AB}"/>
              </c:ext>
            </c:extLst>
          </c:dPt>
          <c:dPt>
            <c:idx val="1"/>
            <c:bubble3D val="0"/>
            <c:spPr>
              <a:solidFill>
                <a:schemeClr val="accent1">
                  <a:lumMod val="50000"/>
                </a:schemeClr>
              </a:solidFill>
              <a:ln w="19050">
                <a:noFill/>
              </a:ln>
              <a:effectLst/>
            </c:spPr>
            <c:extLst>
              <c:ext xmlns:c16="http://schemas.microsoft.com/office/drawing/2014/chart" uri="{C3380CC4-5D6E-409C-BE32-E72D297353CC}">
                <c16:uniqueId val="{00000003-4B42-4074-AD82-48971F35F1AB}"/>
              </c:ext>
            </c:extLst>
          </c:dPt>
          <c:dPt>
            <c:idx val="2"/>
            <c:bubble3D val="0"/>
            <c:spPr>
              <a:solidFill>
                <a:schemeClr val="accent1">
                  <a:tint val="86000"/>
                </a:schemeClr>
              </a:solidFill>
              <a:ln w="19050">
                <a:noFill/>
              </a:ln>
              <a:effectLst/>
            </c:spPr>
            <c:extLst>
              <c:ext xmlns:c16="http://schemas.microsoft.com/office/drawing/2014/chart" uri="{C3380CC4-5D6E-409C-BE32-E72D297353CC}">
                <c16:uniqueId val="{00000005-4B42-4074-AD82-48971F35F1AB}"/>
              </c:ext>
            </c:extLst>
          </c:dPt>
          <c:dPt>
            <c:idx val="3"/>
            <c:bubble3D val="0"/>
            <c:spPr>
              <a:solidFill>
                <a:schemeClr val="accent2"/>
              </a:solidFill>
              <a:ln w="19050">
                <a:noFill/>
              </a:ln>
              <a:effectLst/>
            </c:spPr>
            <c:extLst>
              <c:ext xmlns:c16="http://schemas.microsoft.com/office/drawing/2014/chart" uri="{C3380CC4-5D6E-409C-BE32-E72D297353CC}">
                <c16:uniqueId val="{00000007-623B-4293-8239-3073A69502BF}"/>
              </c:ext>
            </c:extLst>
          </c:dPt>
          <c:dLbls>
            <c:dLbl>
              <c:idx val="2"/>
              <c:tx>
                <c:rich>
                  <a:bodyPr/>
                  <a:lstStyle/>
                  <a:p>
                    <a:fld id="{5AA0FD2B-E0C0-4A6F-A434-EBC282C1AD3B}" type="VALUE">
                      <a:rPr lang="en-US">
                        <a:solidFill>
                          <a:schemeClr val="tx1"/>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4B42-4074-AD82-48971F35F1AB}"/>
                </c:ext>
              </c:extLst>
            </c:dLbl>
            <c:dLbl>
              <c:idx val="3"/>
              <c:tx>
                <c:rich>
                  <a:bodyPr/>
                  <a:lstStyle/>
                  <a:p>
                    <a:fld id="{123C275D-38F6-45E9-A547-57815B337E0A}" type="VALUE">
                      <a:rPr lang="en-US">
                        <a:solidFill>
                          <a:schemeClr val="tx1"/>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623B-4293-8239-3073A69502B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I am drinking less alcohol</c:v>
                </c:pt>
                <c:pt idx="1">
                  <c:v>I am drinking more alcohol</c:v>
                </c:pt>
                <c:pt idx="2">
                  <c:v>I am drinking the same amount</c:v>
                </c:pt>
                <c:pt idx="3">
                  <c:v>I do not drink alcohol</c:v>
                </c:pt>
              </c:strCache>
            </c:strRef>
          </c:cat>
          <c:val>
            <c:numRef>
              <c:f>Sheet1!$B$2:$B$5</c:f>
              <c:numCache>
                <c:formatCode>0%</c:formatCode>
                <c:ptCount val="4"/>
                <c:pt idx="0">
                  <c:v>0.35</c:v>
                </c:pt>
                <c:pt idx="1">
                  <c:v>0.14000000000000001</c:v>
                </c:pt>
                <c:pt idx="2">
                  <c:v>0.39</c:v>
                </c:pt>
                <c:pt idx="3">
                  <c:v>0.12</c:v>
                </c:pt>
              </c:numCache>
            </c:numRef>
          </c:val>
          <c:extLst>
            <c:ext xmlns:c16="http://schemas.microsoft.com/office/drawing/2014/chart" uri="{C3380CC4-5D6E-409C-BE32-E72D297353CC}">
              <c16:uniqueId val="{00000006-4B42-4074-AD82-48971F35F1AB}"/>
            </c:ext>
          </c:extLst>
        </c:ser>
        <c:dLbls>
          <c:showLegendKey val="0"/>
          <c:showVal val="1"/>
          <c:showCatName val="0"/>
          <c:showSerName val="0"/>
          <c:showPercent val="0"/>
          <c:showBubbleSize val="0"/>
          <c:showLeaderLines val="1"/>
        </c:dLbls>
        <c:firstSliceAng val="326"/>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withinLinear" id="14">
  <a:schemeClr val="accent1"/>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svg"/><Relationship Id="rId1" Type="http://schemas.openxmlformats.org/officeDocument/2006/relationships/image" Target="../media/image100.png"/><Relationship Id="rId6" Type="http://schemas.openxmlformats.org/officeDocument/2006/relationships/image" Target="../media/image105.svg"/><Relationship Id="rId5" Type="http://schemas.openxmlformats.org/officeDocument/2006/relationships/image" Target="../media/image104.png"/><Relationship Id="rId4" Type="http://schemas.openxmlformats.org/officeDocument/2006/relationships/image" Target="../media/image103.svg"/></Relationships>
</file>

<file path=ppt/drawings/drawing1.xml><?xml version="1.0" encoding="utf-8"?>
<c:userShapes xmlns:c="http://schemas.openxmlformats.org/drawingml/2006/chart">
  <cdr:relSizeAnchor xmlns:cdr="http://schemas.openxmlformats.org/drawingml/2006/chartDrawing">
    <cdr:from>
      <cdr:x>0.10586</cdr:x>
      <cdr:y>0.72925</cdr:y>
    </cdr:from>
    <cdr:to>
      <cdr:x>0.23942</cdr:x>
      <cdr:y>0.95323</cdr:y>
    </cdr:to>
    <cdr:pic>
      <cdr:nvPicPr>
        <cdr:cNvPr id="5" name="Graphic 47" descr="Badge 1 with solid fill">
          <a:extLst xmlns:a="http://schemas.openxmlformats.org/drawingml/2006/main">
            <a:ext uri="{FF2B5EF4-FFF2-40B4-BE49-F238E27FC236}">
              <a16:creationId xmlns:a16="http://schemas.microsoft.com/office/drawing/2014/main" id="{48CC0AC9-CCD6-EDD7-D606-0EB7CD22FA90}"/>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710004" y="2722168"/>
          <a:ext cx="895796" cy="836079"/>
        </a:xfrm>
        <a:prstGeom xmlns:a="http://schemas.openxmlformats.org/drawingml/2006/main" prst="rect">
          <a:avLst/>
        </a:prstGeom>
        <a:noFill xmlns:a="http://schemas.openxmlformats.org/drawingml/2006/main"/>
        <a:ln xmlns:a="http://schemas.openxmlformats.org/drawingml/2006/main" cap="flat">
          <a:noFill/>
        </a:ln>
      </cdr:spPr>
    </cdr:pic>
  </cdr:relSizeAnchor>
  <cdr:relSizeAnchor xmlns:cdr="http://schemas.openxmlformats.org/drawingml/2006/chartDrawing">
    <cdr:from>
      <cdr:x>0.43322</cdr:x>
      <cdr:y>0.73933</cdr:y>
    </cdr:from>
    <cdr:to>
      <cdr:x>0.56678</cdr:x>
      <cdr:y>0.96331</cdr:y>
    </cdr:to>
    <cdr:pic>
      <cdr:nvPicPr>
        <cdr:cNvPr id="6" name="Graphic 49" descr="Badge with solid fill">
          <a:extLst xmlns:a="http://schemas.openxmlformats.org/drawingml/2006/main">
            <a:ext uri="{FF2B5EF4-FFF2-40B4-BE49-F238E27FC236}">
              <a16:creationId xmlns:a16="http://schemas.microsoft.com/office/drawing/2014/main" id="{96BAD686-DABD-9833-FB19-4A6C19DA3806}"/>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3">
          <a:extLst>
            <a:ext uri="{96DAC541-7B7A-43D3-8B79-37D633B846F1}">
              <asvg:svgBlip xmlns:asvg="http://schemas.microsoft.com/office/drawing/2016/SVG/main" r:embed="rId4"/>
            </a:ext>
          </a:extLst>
        </a:blip>
        <a:stretch xmlns:a="http://schemas.openxmlformats.org/drawingml/2006/main">
          <a:fillRect/>
        </a:stretch>
      </cdr:blipFill>
      <cdr:spPr>
        <a:xfrm xmlns:a="http://schemas.openxmlformats.org/drawingml/2006/main">
          <a:off x="2905639" y="2759797"/>
          <a:ext cx="895796" cy="836080"/>
        </a:xfrm>
        <a:prstGeom xmlns:a="http://schemas.openxmlformats.org/drawingml/2006/main" prst="rect">
          <a:avLst/>
        </a:prstGeom>
        <a:noFill xmlns:a="http://schemas.openxmlformats.org/drawingml/2006/main"/>
        <a:ln xmlns:a="http://schemas.openxmlformats.org/drawingml/2006/main" cap="flat">
          <a:noFill/>
        </a:ln>
      </cdr:spPr>
    </cdr:pic>
  </cdr:relSizeAnchor>
  <cdr:relSizeAnchor xmlns:cdr="http://schemas.openxmlformats.org/drawingml/2006/chartDrawing">
    <cdr:from>
      <cdr:x>0.7448</cdr:x>
      <cdr:y>0.74508</cdr:y>
    </cdr:from>
    <cdr:to>
      <cdr:x>0.87836</cdr:x>
      <cdr:y>0.96906</cdr:y>
    </cdr:to>
    <cdr:pic>
      <cdr:nvPicPr>
        <cdr:cNvPr id="7" name="Graphic 51" descr="Badge 3 with solid fill">
          <a:extLst xmlns:a="http://schemas.openxmlformats.org/drawingml/2006/main">
            <a:ext uri="{FF2B5EF4-FFF2-40B4-BE49-F238E27FC236}">
              <a16:creationId xmlns:a16="http://schemas.microsoft.com/office/drawing/2014/main" id="{3C76E52F-FD60-B59A-A7DD-FD92BA641C71}"/>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5">
          <a:extLst>
            <a:ext uri="{96DAC541-7B7A-43D3-8B79-37D633B846F1}">
              <asvg:svgBlip xmlns:asvg="http://schemas.microsoft.com/office/drawing/2016/SVG/main" r:embed="rId6"/>
            </a:ext>
          </a:extLst>
        </a:blip>
        <a:stretch xmlns:a="http://schemas.openxmlformats.org/drawingml/2006/main">
          <a:fillRect/>
        </a:stretch>
      </cdr:blipFill>
      <cdr:spPr>
        <a:xfrm xmlns:a="http://schemas.openxmlformats.org/drawingml/2006/main">
          <a:off x="4995453" y="2781253"/>
          <a:ext cx="895797" cy="836080"/>
        </a:xfrm>
        <a:prstGeom xmlns:a="http://schemas.openxmlformats.org/drawingml/2006/main" prst="rect">
          <a:avLst/>
        </a:prstGeom>
        <a:noFill xmlns:a="http://schemas.openxmlformats.org/drawingml/2006/main"/>
        <a:ln xmlns:a="http://schemas.openxmlformats.org/drawingml/2006/main" cap="flat">
          <a:noFill/>
        </a:ln>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BDC454-23DF-4EBC-944B-5090ECA3E682}" type="datetimeFigureOut">
              <a:rPr lang="en-GB" smtClean="0"/>
              <a:t>20/06/2025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05A4AF-0569-4969-9D4F-4D6444631A33}" type="slidenum">
              <a:rPr lang="en-GB" smtClean="0"/>
              <a:t>‹#›</a:t>
            </a:fld>
            <a:endParaRPr lang="en-GB"/>
          </a:p>
        </p:txBody>
      </p:sp>
    </p:spTree>
    <p:extLst>
      <p:ext uri="{BB962C8B-B14F-4D97-AF65-F5344CB8AC3E}">
        <p14:creationId xmlns:p14="http://schemas.microsoft.com/office/powerpoint/2010/main" val="3863708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spcAft>
                <a:spcPts val="800"/>
              </a:spcAft>
              <a:buNone/>
            </a:pPr>
            <a:endParaRPr lang="en-GB" sz="1800" kern="100"/>
          </a:p>
        </p:txBody>
      </p:sp>
      <p:sp>
        <p:nvSpPr>
          <p:cNvPr id="4" name="Slide Number Placeholder 3"/>
          <p:cNvSpPr>
            <a:spLocks noGrp="1"/>
          </p:cNvSpPr>
          <p:nvPr>
            <p:ph type="sldNum" sz="quarter" idx="5"/>
          </p:nvPr>
        </p:nvSpPr>
        <p:spPr/>
        <p:txBody>
          <a:bodyPr/>
          <a:lstStyle/>
          <a:p>
            <a:fld id="{BB05A4AF-0569-4969-9D4F-4D6444631A33}" type="slidenum">
              <a:rPr lang="en-GB" smtClean="0"/>
              <a:t>1</a:t>
            </a:fld>
            <a:endParaRPr lang="en-GB"/>
          </a:p>
        </p:txBody>
      </p:sp>
    </p:spTree>
    <p:extLst>
      <p:ext uri="{BB962C8B-B14F-4D97-AF65-F5344CB8AC3E}">
        <p14:creationId xmlns:p14="http://schemas.microsoft.com/office/powerpoint/2010/main" val="4918460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0447D-37F7-EE06-9B4B-E28A71C0D1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F2EE0F-8B60-05C7-D207-1FB0062732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02ADA5-5894-0AEF-47DC-119FFFD44F8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latin typeface="Aptos"/>
                <a:ea typeface="Aptos" panose="020B0004020202020204" pitchFamily="34" charset="0"/>
                <a:cs typeface="Times New Roman" panose="02020603050405020304" pitchFamily="18" charset="0"/>
              </a:rPr>
              <a:t>Germany has such a long history for the </a:t>
            </a:r>
            <a:r>
              <a:rPr lang="en-US" kern="100" err="1">
                <a:latin typeface="Aptos"/>
                <a:ea typeface="Aptos" panose="020B0004020202020204" pitchFamily="34" charset="0"/>
                <a:cs typeface="Times New Roman" panose="02020603050405020304" pitchFamily="18" charset="0"/>
              </a:rPr>
              <a:t>Gastronomie</a:t>
            </a:r>
            <a:r>
              <a:rPr lang="en-US" kern="100">
                <a:latin typeface="Aptos"/>
                <a:ea typeface="Aptos" panose="020B0004020202020204" pitchFamily="34" charset="0"/>
                <a:cs typeface="Times New Roman" panose="02020603050405020304" pitchFamily="18" charset="0"/>
              </a:rPr>
              <a:t>. The long tradition for beer is nicely coupled with the strong clubbing culture.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latin typeface="Aptos"/>
                <a:ea typeface="Aptos" panose="020B0004020202020204" pitchFamily="34" charset="0"/>
                <a:cs typeface="Times New Roman" panose="02020603050405020304" pitchFamily="18" charset="0"/>
              </a:rPr>
              <a:t>In our recent visit we were impressed by the new speakeasys and cocktail bars in Frankfurt, Berlin and Hamburg where patrons kept taking pictures of their signature cocktails.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kern="100">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latin typeface="Aptos"/>
                <a:ea typeface="Aptos" panose="020B0004020202020204" pitchFamily="34" charset="0"/>
                <a:cs typeface="Times New Roman" panose="02020603050405020304" pitchFamily="18" charset="0"/>
              </a:rPr>
              <a:t>But let’s go to the next section and ask ourselves </a:t>
            </a:r>
            <a:r>
              <a:rPr lang="en-US" b="1" kern="100">
                <a:latin typeface="Aptos"/>
                <a:ea typeface="Aptos" panose="020B0004020202020204" pitchFamily="34" charset="0"/>
                <a:cs typeface="Times New Roman" panose="02020603050405020304" pitchFamily="18" charset="0"/>
              </a:rPr>
              <a:t>how is Gen Zed interacting with the On Trade</a:t>
            </a:r>
            <a:r>
              <a:rPr lang="en-US" kern="100">
                <a:latin typeface="Aptos"/>
                <a:ea typeface="Aptos" panose="020B0004020202020204" pitchFamily="34" charset="0"/>
                <a:cs typeface="Times New Roman" panose="02020603050405020304" pitchFamily="18" charset="0"/>
              </a:rPr>
              <a:t>?</a:t>
            </a:r>
            <a:endParaRPr lang="en-GB" b="0" u="sng">
              <a:latin typeface="Aptos"/>
            </a:endParaRPr>
          </a:p>
        </p:txBody>
      </p:sp>
      <p:sp>
        <p:nvSpPr>
          <p:cNvPr id="4" name="Slide Number Placeholder 3">
            <a:extLst>
              <a:ext uri="{FF2B5EF4-FFF2-40B4-BE49-F238E27FC236}">
                <a16:creationId xmlns:a16="http://schemas.microsoft.com/office/drawing/2014/main" id="{117B357B-3A04-0C5F-FF6A-75399601003E}"/>
              </a:ext>
            </a:extLst>
          </p:cNvPr>
          <p:cNvSpPr>
            <a:spLocks noGrp="1"/>
          </p:cNvSpPr>
          <p:nvPr>
            <p:ph type="sldNum" sz="quarter" idx="5"/>
          </p:nvPr>
        </p:nvSpPr>
        <p:spPr/>
        <p:txBody>
          <a:bodyPr/>
          <a:lstStyle/>
          <a:p>
            <a:fld id="{BB05A4AF-0569-4969-9D4F-4D6444631A33}" type="slidenum">
              <a:rPr lang="en-GB" smtClean="0"/>
              <a:t>11</a:t>
            </a:fld>
            <a:endParaRPr lang="en-GB"/>
          </a:p>
        </p:txBody>
      </p:sp>
    </p:spTree>
    <p:extLst>
      <p:ext uri="{BB962C8B-B14F-4D97-AF65-F5344CB8AC3E}">
        <p14:creationId xmlns:p14="http://schemas.microsoft.com/office/powerpoint/2010/main" val="3819975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1EB65-B31A-56D3-883F-B085466537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B4EC89-78A2-B9D6-F871-09CFDCC399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701D6E-51F9-A61B-5BFB-6B810C527D1B}"/>
              </a:ext>
            </a:extLst>
          </p:cNvPr>
          <p:cNvSpPr>
            <a:spLocks noGrp="1"/>
          </p:cNvSpPr>
          <p:nvPr>
            <p:ph type="body" idx="1"/>
          </p:nvPr>
        </p:nvSpPr>
        <p:spPr/>
        <p:txBody>
          <a:bodyPr/>
          <a:lstStyle/>
          <a:p>
            <a:r>
              <a:rPr lang="en-GB"/>
              <a:t>Gen Zed are telling us that they will </a:t>
            </a:r>
            <a:r>
              <a:rPr lang="en-GB" b="1"/>
              <a:t>not</a:t>
            </a:r>
            <a:r>
              <a:rPr lang="en-GB"/>
              <a:t> decrease their visitation to the On Trade outlets.</a:t>
            </a:r>
          </a:p>
          <a:p>
            <a:r>
              <a:rPr lang="en-GB"/>
              <a:t>On the contrary they will be going out for food and drinks more often!</a:t>
            </a:r>
          </a:p>
          <a:p>
            <a:r>
              <a:rPr lang="en-GB"/>
              <a:t>You should be focusing even more on the channel since </a:t>
            </a:r>
            <a:r>
              <a:rPr lang="en-GB" b="1"/>
              <a:t>the most dynamic demographic will have more opportunities to engage with your brands</a:t>
            </a:r>
            <a:r>
              <a:rPr lang="en-GB"/>
              <a:t> there.</a:t>
            </a:r>
          </a:p>
          <a:p>
            <a:r>
              <a:rPr lang="en-GB"/>
              <a:t>However, there’s a lot in the industry press about the ever changing </a:t>
            </a:r>
            <a:r>
              <a:rPr lang="en-GB" err="1"/>
              <a:t>HoReCa</a:t>
            </a:r>
            <a:r>
              <a:rPr lang="en-GB"/>
              <a:t>. And that is true, the channel </a:t>
            </a:r>
            <a:r>
              <a:rPr lang="en-GB" b="1"/>
              <a:t>is</a:t>
            </a:r>
            <a:r>
              <a:rPr lang="en-GB"/>
              <a:t> changing</a:t>
            </a:r>
          </a:p>
          <a:p>
            <a:endParaRPr lang="en-GB"/>
          </a:p>
        </p:txBody>
      </p:sp>
      <p:sp>
        <p:nvSpPr>
          <p:cNvPr id="4" name="Slide Number Placeholder 3">
            <a:extLst>
              <a:ext uri="{FF2B5EF4-FFF2-40B4-BE49-F238E27FC236}">
                <a16:creationId xmlns:a16="http://schemas.microsoft.com/office/drawing/2014/main" id="{968DB521-AF1E-BE3E-188F-5A7A514CB8B3}"/>
              </a:ext>
            </a:extLst>
          </p:cNvPr>
          <p:cNvSpPr>
            <a:spLocks noGrp="1"/>
          </p:cNvSpPr>
          <p:nvPr>
            <p:ph type="sldNum" sz="quarter" idx="5"/>
          </p:nvPr>
        </p:nvSpPr>
        <p:spPr/>
        <p:txBody>
          <a:bodyPr/>
          <a:lstStyle/>
          <a:p>
            <a:fld id="{BB352AE4-BDFC-4FA8-9E51-D47EFC53E702}" type="slidenum">
              <a:rPr lang="en-GB" smtClean="0"/>
              <a:t>12</a:t>
            </a:fld>
            <a:endParaRPr lang="en-GB"/>
          </a:p>
        </p:txBody>
      </p:sp>
    </p:spTree>
    <p:extLst>
      <p:ext uri="{BB962C8B-B14F-4D97-AF65-F5344CB8AC3E}">
        <p14:creationId xmlns:p14="http://schemas.microsoft.com/office/powerpoint/2010/main" val="3764827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GB" sz="1800" kern="100">
                <a:effectLst/>
                <a:latin typeface="Aptos" panose="020B0004020202020204" pitchFamily="34" charset="0"/>
                <a:ea typeface="Aptos" panose="020B0004020202020204" pitchFamily="34" charset="0"/>
                <a:cs typeface="Times New Roman" panose="02020603050405020304" pitchFamily="18" charset="0"/>
              </a:rPr>
              <a:t>Covid has been a huge disruptor for the channel. Since then, we are seeing a shift to earlier dayparts.</a:t>
            </a:r>
          </a:p>
          <a:p>
            <a:pPr>
              <a:lnSpc>
                <a:spcPct val="115000"/>
              </a:lnSpc>
              <a:spcAft>
                <a:spcPts val="800"/>
              </a:spcAft>
              <a:buNone/>
            </a:pPr>
            <a:r>
              <a:rPr lang="en-GB" sz="1800" kern="100">
                <a:effectLst/>
                <a:latin typeface="Aptos" panose="020B0004020202020204" pitchFamily="34" charset="0"/>
                <a:ea typeface="Aptos" panose="020B0004020202020204" pitchFamily="34" charset="0"/>
                <a:cs typeface="Times New Roman" panose="02020603050405020304" pitchFamily="18" charset="0"/>
              </a:rPr>
              <a:t>And Gen Zed are in line with the trend for food-led occasions.</a:t>
            </a:r>
          </a:p>
          <a:p>
            <a:pPr>
              <a:lnSpc>
                <a:spcPct val="115000"/>
              </a:lnSpc>
              <a:spcAft>
                <a:spcPts val="800"/>
              </a:spcAft>
              <a:buNone/>
            </a:pPr>
            <a:r>
              <a:rPr lang="en-GB" sz="1800" kern="100">
                <a:effectLst/>
                <a:latin typeface="Aptos" panose="020B0004020202020204" pitchFamily="34" charset="0"/>
                <a:ea typeface="Aptos" panose="020B0004020202020204" pitchFamily="34" charset="0"/>
                <a:cs typeface="Times New Roman" panose="02020603050405020304" pitchFamily="18" charset="0"/>
              </a:rPr>
              <a:t>However, </a:t>
            </a:r>
            <a:r>
              <a:rPr lang="en-GB" sz="1800" b="1" kern="100">
                <a:effectLst/>
                <a:latin typeface="Aptos" panose="020B0004020202020204" pitchFamily="34" charset="0"/>
                <a:ea typeface="Aptos" panose="020B0004020202020204" pitchFamily="34" charset="0"/>
                <a:cs typeface="Times New Roman" panose="02020603050405020304" pitchFamily="18" charset="0"/>
              </a:rPr>
              <a:t>when it comes to drink-led occasions, Gen Zed is not always following the trend</a:t>
            </a:r>
            <a:r>
              <a:rPr lang="en-GB" sz="1800" kern="100">
                <a:effectLst/>
                <a:latin typeface="Aptos" panose="020B0004020202020204" pitchFamily="34" charset="0"/>
                <a:ea typeface="Aptos" panose="020B0004020202020204" pitchFamily="34" charset="0"/>
                <a:cs typeface="Times New Roman" panose="02020603050405020304" pitchFamily="18" charset="0"/>
              </a:rPr>
              <a:t>. On average they are going out to drink at similar times as they did before.</a:t>
            </a:r>
          </a:p>
          <a:p>
            <a:pPr>
              <a:lnSpc>
                <a:spcPct val="115000"/>
              </a:lnSpc>
              <a:spcAft>
                <a:spcPts val="800"/>
              </a:spcAft>
              <a:buNone/>
            </a:pPr>
            <a:r>
              <a:rPr lang="en-GB" sz="1800" kern="100">
                <a:effectLst/>
                <a:latin typeface="Aptos" panose="020B0004020202020204" pitchFamily="34" charset="0"/>
                <a:ea typeface="Aptos" panose="020B0004020202020204" pitchFamily="34" charset="0"/>
                <a:cs typeface="Times New Roman" panose="02020603050405020304" pitchFamily="18" charset="0"/>
              </a:rPr>
              <a:t> </a:t>
            </a:r>
          </a:p>
          <a:p>
            <a:pPr>
              <a:buNone/>
            </a:pPr>
            <a:r>
              <a:rPr lang="en-GB" sz="1800">
                <a:effectLst/>
                <a:latin typeface="Aptos" panose="020B0004020202020204" pitchFamily="34" charset="0"/>
                <a:ea typeface="Aptos" panose="020B0004020202020204" pitchFamily="34" charset="0"/>
                <a:cs typeface="Times New Roman" panose="02020603050405020304" pitchFamily="18" charset="0"/>
              </a:rPr>
              <a:t>We have a polarisation here with the </a:t>
            </a:r>
            <a:r>
              <a:rPr lang="en-GB" sz="1800" b="1">
                <a:effectLst/>
                <a:latin typeface="Aptos" panose="020B0004020202020204" pitchFamily="34" charset="0"/>
                <a:ea typeface="Aptos" panose="020B0004020202020204" pitchFamily="34" charset="0"/>
                <a:cs typeface="Times New Roman" panose="02020603050405020304" pitchFamily="18" charset="0"/>
              </a:rPr>
              <a:t>late night occasions remaining critical </a:t>
            </a:r>
            <a:r>
              <a:rPr lang="en-GB" sz="1800">
                <a:effectLst/>
                <a:latin typeface="Aptos" panose="020B0004020202020204" pitchFamily="34" charset="0"/>
                <a:ea typeface="Aptos" panose="020B0004020202020204" pitchFamily="34" charset="0"/>
                <a:cs typeface="Times New Roman" panose="02020603050405020304" pitchFamily="18" charset="0"/>
              </a:rPr>
              <a:t>to capture Gen Zed,</a:t>
            </a:r>
          </a:p>
          <a:p>
            <a:pPr>
              <a:buNone/>
            </a:pPr>
            <a:r>
              <a:rPr lang="en-GB" sz="1800">
                <a:effectLst/>
                <a:latin typeface="Aptos" panose="020B0004020202020204" pitchFamily="34" charset="0"/>
                <a:ea typeface="Aptos" panose="020B0004020202020204" pitchFamily="34" charset="0"/>
                <a:cs typeface="Times New Roman" panose="02020603050405020304" pitchFamily="18" charset="0"/>
              </a:rPr>
              <a:t>while earlier day part occasions </a:t>
            </a:r>
            <a:r>
              <a:rPr lang="en-GB" sz="1800" b="1">
                <a:effectLst/>
                <a:latin typeface="Aptos" panose="020B0004020202020204" pitchFamily="34" charset="0"/>
                <a:ea typeface="Aptos" panose="020B0004020202020204" pitchFamily="34" charset="0"/>
                <a:cs typeface="Times New Roman" panose="02020603050405020304" pitchFamily="18" charset="0"/>
              </a:rPr>
              <a:t>dictate the need to focus on food pairing opportunities </a:t>
            </a:r>
            <a:r>
              <a:rPr lang="en-GB" sz="1800">
                <a:effectLst/>
                <a:latin typeface="Aptos" panose="020B0004020202020204" pitchFamily="34" charset="0"/>
                <a:ea typeface="Aptos" panose="020B0004020202020204" pitchFamily="34" charset="0"/>
                <a:cs typeface="Times New Roman" panose="02020603050405020304" pitchFamily="18" charset="0"/>
              </a:rPr>
              <a:t>for your brands - both alcoholic and Not</a:t>
            </a:r>
            <a:endParaRPr lang="en-GB"/>
          </a:p>
        </p:txBody>
      </p:sp>
      <p:sp>
        <p:nvSpPr>
          <p:cNvPr id="4" name="Slide Number Placeholder 3"/>
          <p:cNvSpPr>
            <a:spLocks noGrp="1"/>
          </p:cNvSpPr>
          <p:nvPr>
            <p:ph type="sldNum" sz="quarter" idx="5"/>
          </p:nvPr>
        </p:nvSpPr>
        <p:spPr/>
        <p:txBody>
          <a:bodyPr/>
          <a:lstStyle/>
          <a:p>
            <a:fld id="{BB05A4AF-0569-4969-9D4F-4D6444631A33}" type="slidenum">
              <a:rPr lang="en-GB" smtClean="0"/>
              <a:t>13</a:t>
            </a:fld>
            <a:endParaRPr lang="en-GB"/>
          </a:p>
        </p:txBody>
      </p:sp>
    </p:spTree>
    <p:extLst>
      <p:ext uri="{BB962C8B-B14F-4D97-AF65-F5344CB8AC3E}">
        <p14:creationId xmlns:p14="http://schemas.microsoft.com/office/powerpoint/2010/main" val="2127437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this schematic we can see how the On Trade visitation for Gen Zed moves from food-led occasions to drink-led occasions in the late afternoon.</a:t>
            </a:r>
          </a:p>
          <a:p>
            <a:endParaRPr lang="en-GB"/>
          </a:p>
          <a:p>
            <a:r>
              <a:rPr lang="en-GB"/>
              <a:t>Interestingly enough, the rise in earlier visitation patterns is leading to a new type of On Trade location – </a:t>
            </a:r>
            <a:r>
              <a:rPr lang="en-GB" b="1"/>
              <a:t>The All-Day outlet</a:t>
            </a:r>
          </a:p>
          <a:p>
            <a:r>
              <a:rPr lang="en-GB"/>
              <a:t>We are seeing outlets transforming to cater for these changing habits, bringing experience and a wider offering to capture a bigger share of the footfall.</a:t>
            </a:r>
          </a:p>
          <a:p>
            <a:endParaRPr lang="en-GB"/>
          </a:p>
          <a:p>
            <a:r>
              <a:rPr lang="en-GB"/>
              <a:t>That has </a:t>
            </a:r>
            <a:r>
              <a:rPr lang="en-GB" b="1"/>
              <a:t>direct implications for your brands</a:t>
            </a:r>
            <a:r>
              <a:rPr lang="en-GB"/>
              <a:t>. Competition will also come from </a:t>
            </a:r>
            <a:r>
              <a:rPr lang="en-GB" b="1"/>
              <a:t>outside your category</a:t>
            </a:r>
            <a:r>
              <a:rPr lang="en-GB"/>
              <a:t>, and pairing your brand with food will become very important</a:t>
            </a:r>
          </a:p>
          <a:p>
            <a:r>
              <a:rPr lang="en-GB"/>
              <a:t>Our OPUS survey can help you identify how to expand your brands footprint outside its traditional remit</a:t>
            </a:r>
          </a:p>
        </p:txBody>
      </p:sp>
      <p:sp>
        <p:nvSpPr>
          <p:cNvPr id="4" name="Slide Number Placeholder 3"/>
          <p:cNvSpPr>
            <a:spLocks noGrp="1"/>
          </p:cNvSpPr>
          <p:nvPr>
            <p:ph type="sldNum" sz="quarter" idx="5"/>
          </p:nvPr>
        </p:nvSpPr>
        <p:spPr/>
        <p:txBody>
          <a:bodyPr/>
          <a:lstStyle/>
          <a:p>
            <a:fld id="{BB05A4AF-0569-4969-9D4F-4D6444631A33}" type="slidenum">
              <a:rPr lang="en-GB" smtClean="0"/>
              <a:t>14</a:t>
            </a:fld>
            <a:endParaRPr lang="en-GB"/>
          </a:p>
        </p:txBody>
      </p:sp>
    </p:spTree>
    <p:extLst>
      <p:ext uri="{BB962C8B-B14F-4D97-AF65-F5344CB8AC3E}">
        <p14:creationId xmlns:p14="http://schemas.microsoft.com/office/powerpoint/2010/main" val="21291269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01182-33E0-2551-3149-A5CC68E3EB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04BCD6-845B-5FCA-FE96-90F4E4F405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F95C5F-B10B-C3BB-EF3B-9A82394FA3F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a:extLst>
              <a:ext uri="{FF2B5EF4-FFF2-40B4-BE49-F238E27FC236}">
                <a16:creationId xmlns:a16="http://schemas.microsoft.com/office/drawing/2014/main" id="{20239DDF-F5A9-8651-D662-9FB1F784430F}"/>
              </a:ext>
            </a:extLst>
          </p:cNvPr>
          <p:cNvSpPr>
            <a:spLocks noGrp="1"/>
          </p:cNvSpPr>
          <p:nvPr>
            <p:ph type="sldNum" sz="quarter" idx="5"/>
          </p:nvPr>
        </p:nvSpPr>
        <p:spPr/>
        <p:txBody>
          <a:bodyPr/>
          <a:lstStyle/>
          <a:p>
            <a:fld id="{BB05A4AF-0569-4969-9D4F-4D6444631A33}" type="slidenum">
              <a:rPr lang="en-GB" smtClean="0"/>
              <a:t>15</a:t>
            </a:fld>
            <a:endParaRPr lang="en-GB"/>
          </a:p>
        </p:txBody>
      </p:sp>
    </p:spTree>
    <p:extLst>
      <p:ext uri="{BB962C8B-B14F-4D97-AF65-F5344CB8AC3E}">
        <p14:creationId xmlns:p14="http://schemas.microsoft.com/office/powerpoint/2010/main" val="41579105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rtl="0" eaLnBrk="1" fontAlgn="b" latinLnBrk="0" hangingPunct="1">
              <a:buFont typeface="Arial" panose="020B0604020202020204" pitchFamily="34" charset="0"/>
              <a:buNone/>
            </a:pPr>
            <a:r>
              <a:rPr lang="en-US" sz="1800" b="0" i="0" u="none" strike="noStrike" kern="1200">
                <a:solidFill>
                  <a:schemeClr val="tx1">
                    <a:lumMod val="49000"/>
                  </a:schemeClr>
                </a:solidFill>
                <a:effectLst/>
                <a:latin typeface="Georgia"/>
              </a:rPr>
              <a:t>Looking at the types of drinks that Gen Zed consumers typically drink when they are in the On Trade and how that differs we can see that Beer remains the most popular alcoholic drink, with 39% of Gen Zed consumers drinking this category, whilst almost 1 in 5 drinking the no/low category.</a:t>
            </a:r>
          </a:p>
          <a:p>
            <a:pPr marL="0" marR="0" indent="0" algn="l" rtl="0" eaLnBrk="1" fontAlgn="b" latinLnBrk="0" hangingPunct="1">
              <a:buFont typeface="Arial" panose="020B0604020202020204" pitchFamily="34" charset="0"/>
              <a:buNone/>
            </a:pPr>
            <a:endParaRPr lang="en-US" sz="1800" b="0" i="0" u="none" strike="noStrike" kern="1200">
              <a:solidFill>
                <a:schemeClr val="tx1">
                  <a:lumMod val="49000"/>
                </a:schemeClr>
              </a:solidFill>
              <a:effectLst/>
              <a:latin typeface="Georgia" panose="02040502050405020303" pitchFamily="18" charset="0"/>
            </a:endParaRPr>
          </a:p>
          <a:p>
            <a:pPr marL="0" marR="0" indent="0" algn="l" rtl="0" eaLnBrk="1" fontAlgn="b" latinLnBrk="0" hangingPunct="1">
              <a:buFont typeface="Arial" panose="020B0604020202020204" pitchFamily="34" charset="0"/>
              <a:buNone/>
            </a:pPr>
            <a:r>
              <a:rPr lang="en-US" sz="1800" b="0" i="0" u="none" strike="noStrike" kern="1200">
                <a:solidFill>
                  <a:schemeClr val="tx1">
                    <a:lumMod val="49000"/>
                  </a:schemeClr>
                </a:solidFill>
                <a:effectLst/>
                <a:latin typeface="Georgia"/>
              </a:rPr>
              <a:t>However, the most interesting dynamic here for me is the huge over-index that this generation have on Cocktails, and the huge under-index that they have on Beer compared to the average consumer. As far as we are aware, this is the first generation where we have seen this shift and this poses a significant recruitment challenge for the Beer industry looking to protect its volume in the coming years.</a:t>
            </a:r>
          </a:p>
          <a:p>
            <a:pPr marL="0" marR="0" indent="0" algn="l" rtl="0" eaLnBrk="1" fontAlgn="b" latinLnBrk="0" hangingPunct="1">
              <a:buFont typeface="Arial" panose="020B0604020202020204" pitchFamily="34" charset="0"/>
              <a:buNone/>
            </a:pPr>
            <a:endParaRPr lang="en-US" sz="1800" b="0" i="0" u="none" strike="noStrike" kern="1200">
              <a:solidFill>
                <a:schemeClr val="tx1">
                  <a:lumMod val="49000"/>
                </a:schemeClr>
              </a:solidFill>
              <a:effectLst/>
              <a:latin typeface="Georgia" panose="02040502050405020303" pitchFamily="18" charset="0"/>
            </a:endParaRPr>
          </a:p>
          <a:p>
            <a:endParaRPr lang="en-GB">
              <a:solidFill>
                <a:schemeClr val="tx1">
                  <a:lumMod val="49000"/>
                </a:schemeClr>
              </a:solidFill>
            </a:endParaRPr>
          </a:p>
        </p:txBody>
      </p:sp>
      <p:sp>
        <p:nvSpPr>
          <p:cNvPr id="4" name="Slide Number Placeholder 3"/>
          <p:cNvSpPr>
            <a:spLocks noGrp="1"/>
          </p:cNvSpPr>
          <p:nvPr>
            <p:ph type="sldNum" sz="quarter" idx="5"/>
          </p:nvPr>
        </p:nvSpPr>
        <p:spPr/>
        <p:txBody>
          <a:bodyPr/>
          <a:lstStyle/>
          <a:p>
            <a:fld id="{BB05A4AF-0569-4969-9D4F-4D6444631A33}" type="slidenum">
              <a:rPr lang="en-GB" smtClean="0"/>
              <a:t>16</a:t>
            </a:fld>
            <a:endParaRPr lang="en-GB"/>
          </a:p>
        </p:txBody>
      </p:sp>
    </p:spTree>
    <p:extLst>
      <p:ext uri="{BB962C8B-B14F-4D97-AF65-F5344CB8AC3E}">
        <p14:creationId xmlns:p14="http://schemas.microsoft.com/office/powerpoint/2010/main" val="20660667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Gen Zed consumers want to post about something which is going to grow their social brand, and something that looks good or something that looks unique is going to help to create that fear of missing out</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And that’s illustrated by this stat, that over half of Gen Z consumers had tried a new drink in the last month, with consumers in Poland in particular having a thirst for something new.</a:t>
            </a:r>
          </a:p>
          <a:p>
            <a:endParaRPr lang="en-GB"/>
          </a:p>
          <a:p>
            <a:r>
              <a:rPr lang="en-GB"/>
              <a:t>That creates space and demand for innovation within the market, and creates challenges for venues to continually meet this need and for brand owners to keep these experience seekers within our brands, how can we keep our parent brands fresh without churning out short product lifecycle brands? I’d argue serve is definitely one way to do this.</a:t>
            </a:r>
          </a:p>
          <a:p>
            <a:endParaRPr lang="en-GB"/>
          </a:p>
        </p:txBody>
      </p:sp>
      <p:sp>
        <p:nvSpPr>
          <p:cNvPr id="4" name="Slide Number Placeholder 3"/>
          <p:cNvSpPr>
            <a:spLocks noGrp="1"/>
          </p:cNvSpPr>
          <p:nvPr>
            <p:ph type="sldNum" sz="quarter" idx="5"/>
          </p:nvPr>
        </p:nvSpPr>
        <p:spPr/>
        <p:txBody>
          <a:bodyPr/>
          <a:lstStyle/>
          <a:p>
            <a:fld id="{BB05A4AF-0569-4969-9D4F-4D6444631A33}" type="slidenum">
              <a:rPr lang="en-GB" smtClean="0"/>
              <a:t>17</a:t>
            </a:fld>
            <a:endParaRPr lang="en-GB"/>
          </a:p>
        </p:txBody>
      </p:sp>
    </p:spTree>
    <p:extLst>
      <p:ext uri="{BB962C8B-B14F-4D97-AF65-F5344CB8AC3E}">
        <p14:creationId xmlns:p14="http://schemas.microsoft.com/office/powerpoint/2010/main" val="21891476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EDDD6-8F81-5D6D-EB54-597B607FBC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78F65B-616B-FC39-9B13-8DBF199383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E1DECE-8A71-0DE3-FDC6-0EA7AED5D072}"/>
              </a:ext>
            </a:extLst>
          </p:cNvPr>
          <p:cNvSpPr>
            <a:spLocks noGrp="1"/>
          </p:cNvSpPr>
          <p:nvPr>
            <p:ph type="body" idx="1"/>
          </p:nvPr>
        </p:nvSpPr>
        <p:spPr/>
        <p:txBody>
          <a:bodyPr/>
          <a:lstStyle/>
          <a:p>
            <a:r>
              <a:rPr lang="en-GB"/>
              <a:t>Building fear of missing out online also extends to the premiumisation trend.</a:t>
            </a:r>
          </a:p>
          <a:p>
            <a:endParaRPr lang="en-GB"/>
          </a:p>
          <a:p>
            <a:r>
              <a:rPr lang="en-GB"/>
              <a:t>Again, there are a wide range of factors which drive trade up, and although Gen Zed under index for this trend which is no surprise as they have the least disposable income, there is still demand </a:t>
            </a:r>
          </a:p>
          <a:p>
            <a:endParaRPr lang="en-GB"/>
          </a:p>
          <a:p>
            <a:r>
              <a:rPr lang="en-GB"/>
              <a:t>When we ask Gen Zed consumers ‘if your total bill was the same’….</a:t>
            </a:r>
          </a:p>
          <a:p>
            <a:endParaRPr lang="en-GB"/>
          </a:p>
          <a:p>
            <a:r>
              <a:rPr lang="en-GB"/>
              <a:t>1 in 5 would go luxury, and 2 in 5 would go high quality</a:t>
            </a:r>
          </a:p>
          <a:p>
            <a:endParaRPr lang="en-GB"/>
          </a:p>
          <a:p>
            <a:r>
              <a:rPr lang="en-GB"/>
              <a:t>So, despite having limited disposable income, their preference is still to have less volume but more value and one reason for this is to drive that social currency</a:t>
            </a:r>
          </a:p>
          <a:p>
            <a:endParaRPr lang="en-GB"/>
          </a:p>
          <a:p>
            <a:r>
              <a:rPr lang="en-GB"/>
              <a:t>If we do want to capture this trade up opportunity, we must uncover which occasions its happening on, and which outlet types those occasions happen in, these will differ by market and by category, and this is exactly how our OPUS tool can support.</a:t>
            </a:r>
          </a:p>
          <a:p>
            <a:endParaRPr lang="en-GB"/>
          </a:p>
          <a:p>
            <a:endParaRPr lang="en-GB"/>
          </a:p>
          <a:p>
            <a:endParaRPr lang="en-GB"/>
          </a:p>
        </p:txBody>
      </p:sp>
      <p:sp>
        <p:nvSpPr>
          <p:cNvPr id="4" name="Slide Number Placeholder 3">
            <a:extLst>
              <a:ext uri="{FF2B5EF4-FFF2-40B4-BE49-F238E27FC236}">
                <a16:creationId xmlns:a16="http://schemas.microsoft.com/office/drawing/2014/main" id="{E113D98B-AC4B-02A1-565D-38E9927466DD}"/>
              </a:ext>
            </a:extLst>
          </p:cNvPr>
          <p:cNvSpPr>
            <a:spLocks noGrp="1"/>
          </p:cNvSpPr>
          <p:nvPr>
            <p:ph type="sldNum" sz="quarter" idx="5"/>
          </p:nvPr>
        </p:nvSpPr>
        <p:spPr/>
        <p:txBody>
          <a:bodyPr/>
          <a:lstStyle/>
          <a:p>
            <a:fld id="{46C3344A-9950-4A7B-B5F1-6D499329488A}" type="slidenum">
              <a:rPr lang="en-GB" smtClean="0"/>
              <a:t>18</a:t>
            </a:fld>
            <a:endParaRPr lang="en-GB"/>
          </a:p>
        </p:txBody>
      </p:sp>
    </p:spTree>
    <p:extLst>
      <p:ext uri="{BB962C8B-B14F-4D97-AF65-F5344CB8AC3E}">
        <p14:creationId xmlns:p14="http://schemas.microsoft.com/office/powerpoint/2010/main" val="34468604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lumMod val="49000"/>
                  </a:schemeClr>
                </a:solidFill>
                <a:effectLst/>
                <a:latin typeface="Segoe UI Web (West European)"/>
              </a:rPr>
              <a:t>Rounding off this section, we saw in the first slide of this section that the Gen Z consumers over indexes with no / low, and absolutely moderation presents us with an opportunity.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chemeClr val="tx1">
                  <a:lumMod val="49000"/>
                </a:schemeClr>
              </a:solidFill>
              <a:effectLst/>
              <a:latin typeface="Segoe UI Web (West Europe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lumMod val="49000"/>
                  </a:schemeClr>
                </a:solidFill>
                <a:effectLst/>
                <a:latin typeface="Segoe UI Web (West European)"/>
              </a:rPr>
              <a:t>However, there is also some myth busting to do here about the so-called sober generation, and that is that although we have 21pp more Gen Zed consumers telling us they are drinking less alcohol compared to drinking more, this is actually less than the average consumer, who have a net decrease of 25% regionally and 27% in Europe, </a:t>
            </a:r>
            <a:r>
              <a:rPr lang="en-GB" err="1">
                <a:solidFill>
                  <a:schemeClr val="tx1">
                    <a:lumMod val="49000"/>
                  </a:schemeClr>
                </a:solidFill>
                <a:effectLst/>
                <a:latin typeface="Segoe UI Web (West European)"/>
              </a:rPr>
              <a:t>infact</a:t>
            </a:r>
            <a:r>
              <a:rPr lang="en-GB">
                <a:solidFill>
                  <a:schemeClr val="tx1">
                    <a:lumMod val="49000"/>
                  </a:schemeClr>
                </a:solidFill>
                <a:effectLst/>
                <a:latin typeface="Segoe UI Web (West European)"/>
              </a:rPr>
              <a:t> more Gen Zed consumers are twice as likely to be drinking more than the average European consumer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chemeClr val="tx1">
                  <a:lumMod val="49000"/>
                </a:schemeClr>
              </a:solidFill>
              <a:effectLst/>
              <a:latin typeface="Segoe UI Web (West Europe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lumMod val="49000"/>
                  </a:schemeClr>
                </a:solidFill>
                <a:effectLst/>
                <a:latin typeface="Segoe UI Web (West European)"/>
              </a:rPr>
              <a:t>So, whilst </a:t>
            </a:r>
            <a:r>
              <a:rPr lang="en-GB" err="1">
                <a:solidFill>
                  <a:schemeClr val="tx1">
                    <a:lumMod val="49000"/>
                  </a:schemeClr>
                </a:solidFill>
                <a:effectLst/>
                <a:latin typeface="Segoe UI Web (West European)"/>
              </a:rPr>
              <a:t>undoubtly</a:t>
            </a:r>
            <a:r>
              <a:rPr lang="en-GB">
                <a:solidFill>
                  <a:schemeClr val="tx1">
                    <a:lumMod val="49000"/>
                  </a:schemeClr>
                </a:solidFill>
                <a:effectLst/>
                <a:latin typeface="Segoe UI Web (West European)"/>
              </a:rPr>
              <a:t> there is a threat here to future alcohol volumes, its one we should consider all the context of, and when we do that, we can see that there are opportunities out there for us, especially when you consider the insight George’ shared earlier that this consumer goes out more frequently and more of them are planning to increase their visits to the trade.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chemeClr val="tx1">
                  <a:lumMod val="49000"/>
                </a:schemeClr>
              </a:solidFill>
              <a:effectLst/>
              <a:latin typeface="Segoe UI Web (West Europe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lumMod val="49000"/>
                  </a:schemeClr>
                </a:solidFill>
                <a:effectLst/>
                <a:latin typeface="Segoe UI Web (West European)"/>
              </a:rPr>
              <a:t>So when we consider our On Trade strategy, we must consider that this consumer is going to be making up a large proportion of the visits, and we must ensure our offering meets their ever-changing needs when they are there.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chemeClr val="tx1">
                  <a:lumMod val="49000"/>
                </a:schemeClr>
              </a:solidFill>
              <a:effectLst/>
              <a:latin typeface="Segoe UI Web (West European)"/>
            </a:endParaRPr>
          </a:p>
        </p:txBody>
      </p:sp>
      <p:sp>
        <p:nvSpPr>
          <p:cNvPr id="4" name="Slide Number Placeholder 3"/>
          <p:cNvSpPr>
            <a:spLocks noGrp="1"/>
          </p:cNvSpPr>
          <p:nvPr>
            <p:ph type="sldNum" sz="quarter" idx="5"/>
          </p:nvPr>
        </p:nvSpPr>
        <p:spPr/>
        <p:txBody>
          <a:bodyPr/>
          <a:lstStyle/>
          <a:p>
            <a:fld id="{68D4256E-863C-43B9-960A-F0E3B5A5C960}" type="slidenum">
              <a:rPr lang="en-GB" smtClean="0"/>
              <a:t>19</a:t>
            </a:fld>
            <a:endParaRPr lang="en-GB"/>
          </a:p>
        </p:txBody>
      </p:sp>
    </p:spTree>
    <p:extLst>
      <p:ext uri="{BB962C8B-B14F-4D97-AF65-F5344CB8AC3E}">
        <p14:creationId xmlns:p14="http://schemas.microsoft.com/office/powerpoint/2010/main" val="2099409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05D72-F4AE-B617-1B2D-1E95AB2908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D9145F-D85F-E45A-B6F2-D8D934CD0E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1EFADA-84A0-D216-0717-8042D6A04C1F}"/>
              </a:ext>
            </a:extLst>
          </p:cNvPr>
          <p:cNvSpPr>
            <a:spLocks noGrp="1"/>
          </p:cNvSpPr>
          <p:nvPr>
            <p:ph type="body" idx="1"/>
          </p:nvPr>
        </p:nvSpPr>
        <p:spPr/>
        <p:txBody>
          <a:bodyPr/>
          <a:lstStyle/>
          <a:p>
            <a:r>
              <a:rPr lang="en-GB"/>
              <a:t>Summarising:</a:t>
            </a:r>
          </a:p>
          <a:p>
            <a:pPr marL="228600" indent="-228600">
              <a:buFont typeface="+mj-lt"/>
              <a:buAutoNum type="arabicPeriod"/>
            </a:pPr>
            <a:r>
              <a:rPr lang="en-GB"/>
              <a:t>There are a lot of statistics about Gen Zed </a:t>
            </a:r>
            <a:r>
              <a:rPr lang="en-GB" b="1"/>
              <a:t>but you need to get beneath the surface and find the “Why” behind the “What”</a:t>
            </a:r>
            <a:r>
              <a:rPr lang="en-GB" b="0"/>
              <a:t>. </a:t>
            </a:r>
            <a:r>
              <a:rPr lang="en-GB"/>
              <a:t>Please reach out to us or any other agencies you’re working with to learn more about this demographic. </a:t>
            </a:r>
            <a:endParaRPr lang="en-GB" b="1"/>
          </a:p>
          <a:p>
            <a:pPr marL="228600" indent="-228600">
              <a:buFont typeface="+mj-lt"/>
              <a:buAutoNum type="arabicPeriod"/>
            </a:pPr>
            <a:r>
              <a:rPr lang="en-GB"/>
              <a:t>Despite the changing attitudes towards alcohol, eating and drinking in the On Trade is </a:t>
            </a:r>
            <a:r>
              <a:rPr lang="en-GB" b="1"/>
              <a:t>as important as ever</a:t>
            </a:r>
            <a:r>
              <a:rPr lang="en-GB"/>
              <a:t> for Gen Zed. Overall, we are seeing a shift towards certain serves and your brand portfolio needs to adopt to that</a:t>
            </a:r>
          </a:p>
          <a:p>
            <a:pPr marL="228600" indent="-228600">
              <a:buFont typeface="+mj-lt"/>
              <a:buAutoNum type="arabicPeriod"/>
            </a:pPr>
            <a:r>
              <a:rPr lang="en-GB"/>
              <a:t>With Gen Zed being the first truly digital native generation, the </a:t>
            </a:r>
            <a:r>
              <a:rPr lang="en-GB" b="1"/>
              <a:t>path to purchase has been disrupted</a:t>
            </a:r>
            <a:r>
              <a:rPr lang="en-GB"/>
              <a:t>. It’s important that you find the right levers to pull and the right channels to activate your brands</a:t>
            </a:r>
          </a:p>
          <a:p>
            <a:endParaRPr lang="en-GB" b="1"/>
          </a:p>
        </p:txBody>
      </p:sp>
      <p:sp>
        <p:nvSpPr>
          <p:cNvPr id="4" name="Slide Number Placeholder 3">
            <a:extLst>
              <a:ext uri="{FF2B5EF4-FFF2-40B4-BE49-F238E27FC236}">
                <a16:creationId xmlns:a16="http://schemas.microsoft.com/office/drawing/2014/main" id="{99A8612C-7E77-2B59-7ADE-4D06C69942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470EB8-8924-49A0-A2F2-9279D1BCC11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18051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GB" sz="1800" kern="100">
                <a:effectLst/>
                <a:latin typeface="Aptos" panose="020B0004020202020204" pitchFamily="34" charset="0"/>
                <a:ea typeface="Aptos" panose="020B0004020202020204" pitchFamily="34" charset="0"/>
                <a:cs typeface="Times New Roman" panose="02020603050405020304" pitchFamily="18" charset="0"/>
              </a:rPr>
              <a:t>Gen Zed is on track to become the largest generation in history – 25% globally with EU contribution at 17%</a:t>
            </a:r>
          </a:p>
          <a:p>
            <a:pPr>
              <a:lnSpc>
                <a:spcPct val="115000"/>
              </a:lnSpc>
              <a:spcAft>
                <a:spcPts val="800"/>
              </a:spcAft>
              <a:buNone/>
            </a:pPr>
            <a:r>
              <a:rPr lang="en-GB" sz="1800" kern="100">
                <a:effectLst/>
                <a:latin typeface="Aptos" panose="020B0004020202020204" pitchFamily="34" charset="0"/>
                <a:ea typeface="Aptos" panose="020B0004020202020204" pitchFamily="34" charset="0"/>
                <a:cs typeface="Times New Roman" panose="02020603050405020304" pitchFamily="18" charset="0"/>
              </a:rPr>
              <a:t>Moreover </a:t>
            </a:r>
          </a:p>
          <a:p>
            <a:pPr>
              <a:lnSpc>
                <a:spcPct val="115000"/>
              </a:lnSpc>
              <a:spcAft>
                <a:spcPts val="800"/>
              </a:spcAft>
              <a:buNone/>
            </a:pPr>
            <a:r>
              <a:rPr lang="en-GB" sz="1800" kern="100">
                <a:effectLst/>
                <a:latin typeface="Aptos" panose="020B0004020202020204" pitchFamily="34" charset="0"/>
                <a:ea typeface="Aptos" panose="020B0004020202020204" pitchFamily="34" charset="0"/>
                <a:cs typeface="Times New Roman" panose="02020603050405020304" pitchFamily="18" charset="0"/>
              </a:rPr>
              <a:t>- They are the most multicultural generation – with recent global crises having led to a surge of economic migrants, directly impacting drinking habits</a:t>
            </a:r>
          </a:p>
          <a:p>
            <a:pPr>
              <a:lnSpc>
                <a:spcPct val="115000"/>
              </a:lnSpc>
              <a:spcAft>
                <a:spcPts val="800"/>
              </a:spcAft>
              <a:buNone/>
            </a:pPr>
            <a:r>
              <a:rPr lang="en-GB" sz="1800" kern="100">
                <a:solidFill>
                  <a:srgbClr val="FF0000"/>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rPr>
              <a:t>** - and Gen Zed have seen their education, way of living and work conditions step changed from the Covid Pandemic. And that has significantly influenced their Out of home consumption</a:t>
            </a:r>
          </a:p>
          <a:p>
            <a:pPr>
              <a:lnSpc>
                <a:spcPct val="115000"/>
              </a:lnSpc>
              <a:spcAft>
                <a:spcPts val="800"/>
              </a:spcAft>
              <a:buNone/>
            </a:pP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800" kern="100">
                <a:effectLst/>
                <a:latin typeface="Aptos" panose="020B0004020202020204" pitchFamily="34" charset="0"/>
                <a:ea typeface="Aptos" panose="020B0004020202020204" pitchFamily="34" charset="0"/>
                <a:cs typeface="Times New Roman" panose="02020603050405020304" pitchFamily="18" charset="0"/>
              </a:rPr>
              <a:t>**At the same time Gen Zed will be the richest generation and they are expected to have the highest spending growth</a:t>
            </a:r>
          </a:p>
          <a:p>
            <a:pPr>
              <a:lnSpc>
                <a:spcPct val="115000"/>
              </a:lnSpc>
              <a:spcAft>
                <a:spcPts val="800"/>
              </a:spcAft>
              <a:buNone/>
            </a:pPr>
            <a:r>
              <a:rPr lang="en-GB" sz="1800" kern="100">
                <a:effectLst/>
                <a:latin typeface="Aptos" panose="020B0004020202020204" pitchFamily="34" charset="0"/>
                <a:ea typeface="Aptos" panose="020B0004020202020204" pitchFamily="34" charset="0"/>
                <a:cs typeface="Times New Roman" panose="02020603050405020304" pitchFamily="18" charset="0"/>
              </a:rPr>
              <a:t>However, their disposable income is being spent in ways different to the previous generations -&gt; subscription and technology products take a much bigger part of their spending</a:t>
            </a:r>
          </a:p>
          <a:p>
            <a:pPr>
              <a:lnSpc>
                <a:spcPct val="115000"/>
              </a:lnSpc>
              <a:spcAft>
                <a:spcPts val="800"/>
              </a:spcAft>
              <a:buNone/>
            </a:pPr>
            <a:r>
              <a:rPr lang="en-GB" sz="1800" kern="100">
                <a:effectLst/>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800"/>
              </a:spcAft>
            </a:pPr>
            <a:r>
              <a:rPr lang="en-GB" sz="1800" kern="100">
                <a:effectLst/>
                <a:latin typeface="Aptos" panose="020B0004020202020204" pitchFamily="34" charset="0"/>
                <a:ea typeface="Aptos" panose="020B0004020202020204" pitchFamily="34" charset="0"/>
                <a:cs typeface="Times New Roman" panose="02020603050405020304" pitchFamily="18" charset="0"/>
              </a:rPr>
              <a:t>**So as </a:t>
            </a:r>
            <a:r>
              <a:rPr lang="en-GB" sz="1800" b="1" kern="100">
                <a:effectLst/>
                <a:latin typeface="Aptos" panose="020B0004020202020204" pitchFamily="34" charset="0"/>
                <a:ea typeface="Aptos" panose="020B0004020202020204" pitchFamily="34" charset="0"/>
                <a:cs typeface="Times New Roman" panose="02020603050405020304" pitchFamily="18" charset="0"/>
              </a:rPr>
              <a:t>On Trade spending is being squeezed</a:t>
            </a:r>
            <a:r>
              <a:rPr lang="en-GB" sz="1800" kern="100">
                <a:effectLst/>
                <a:latin typeface="Aptos" panose="020B0004020202020204" pitchFamily="34" charset="0"/>
                <a:ea typeface="Aptos" panose="020B0004020202020204" pitchFamily="34" charset="0"/>
                <a:cs typeface="Times New Roman" panose="02020603050405020304" pitchFamily="18" charset="0"/>
              </a:rPr>
              <a:t>, you need to make sure your brands take a bigger share of this smaller piece of the pie</a:t>
            </a:r>
          </a:p>
        </p:txBody>
      </p:sp>
      <p:sp>
        <p:nvSpPr>
          <p:cNvPr id="4" name="Slide Number Placeholder 3"/>
          <p:cNvSpPr>
            <a:spLocks noGrp="1"/>
          </p:cNvSpPr>
          <p:nvPr>
            <p:ph type="sldNum" sz="quarter" idx="5"/>
          </p:nvPr>
        </p:nvSpPr>
        <p:spPr/>
        <p:txBody>
          <a:bodyPr/>
          <a:lstStyle/>
          <a:p>
            <a:fld id="{BB05A4AF-0569-4969-9D4F-4D6444631A33}" type="slidenum">
              <a:rPr lang="en-GB" smtClean="0"/>
              <a:t>3</a:t>
            </a:fld>
            <a:endParaRPr lang="en-GB"/>
          </a:p>
        </p:txBody>
      </p:sp>
    </p:spTree>
    <p:extLst>
      <p:ext uri="{BB962C8B-B14F-4D97-AF65-F5344CB8AC3E}">
        <p14:creationId xmlns:p14="http://schemas.microsoft.com/office/powerpoint/2010/main" val="2592345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8560A55B-AB3C-4DFE-AA1A-D82B4601C126}" type="slidenum">
              <a:rPr kumimoji="0" lang="en-GB"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lang="en-GB"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7241547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7E7296-944A-A144-A442-6F64D883BE1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90575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BB05A4AF-0569-4969-9D4F-4D6444631A33}" type="slidenum">
              <a:rPr lang="en-GB" smtClean="0"/>
              <a:t>24</a:t>
            </a:fld>
            <a:endParaRPr lang="en-GB"/>
          </a:p>
        </p:txBody>
      </p:sp>
    </p:spTree>
    <p:extLst>
      <p:ext uri="{BB962C8B-B14F-4D97-AF65-F5344CB8AC3E}">
        <p14:creationId xmlns:p14="http://schemas.microsoft.com/office/powerpoint/2010/main" val="1585346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**Building on the importance of the digital world for Gen Zed, it’s worth reminding ourselves that: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a:t>They are the </a:t>
            </a:r>
            <a:r>
              <a:rPr lang="en-GB" b="1"/>
              <a:t>first generation</a:t>
            </a:r>
            <a:r>
              <a:rPr lang="en-GB"/>
              <a:t> to grow with Social media – Six Degrees, the first social media was launched in 1997 – when Gen Zed began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a:t>iPhone - the first smartphone - was launched in their time in 2007 and for most of Gen Zed, their first mobile phone will have been a smart phone</a:t>
            </a:r>
          </a:p>
          <a:p>
            <a:pPr marL="0" indent="0">
              <a:buFont typeface="+mj-lt"/>
              <a:buNone/>
            </a:pPr>
            <a:r>
              <a:rPr lang="en-GB"/>
              <a:t>The digital natives and the role that plays in the On Trade will be one of the themes we’ll focus on today</a:t>
            </a:r>
          </a:p>
        </p:txBody>
      </p:sp>
      <p:sp>
        <p:nvSpPr>
          <p:cNvPr id="4" name="Slide Number Placeholder 3"/>
          <p:cNvSpPr>
            <a:spLocks noGrp="1"/>
          </p:cNvSpPr>
          <p:nvPr>
            <p:ph type="sldNum" sz="quarter" idx="5"/>
          </p:nvPr>
        </p:nvSpPr>
        <p:spPr/>
        <p:txBody>
          <a:bodyPr/>
          <a:lstStyle/>
          <a:p>
            <a:fld id="{BB05A4AF-0569-4969-9D4F-4D6444631A33}" type="slidenum">
              <a:rPr lang="en-GB" smtClean="0"/>
              <a:t>4</a:t>
            </a:fld>
            <a:endParaRPr lang="en-GB"/>
          </a:p>
        </p:txBody>
      </p:sp>
    </p:spTree>
    <p:extLst>
      <p:ext uri="{BB962C8B-B14F-4D97-AF65-F5344CB8AC3E}">
        <p14:creationId xmlns:p14="http://schemas.microsoft.com/office/powerpoint/2010/main" val="2199529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**Now let’s have a first look at the role of Gen Zed. They are very important for any brand, even more so for Beverages</a:t>
            </a:r>
          </a:p>
          <a:p>
            <a:r>
              <a:rPr lang="en-GB"/>
              <a:t>- They are highly engaged with On Trade outlets since they go out to </a:t>
            </a:r>
            <a:r>
              <a:rPr lang="en-GB" b="1"/>
              <a:t>bars, restaurants and cafes 30 times more per year </a:t>
            </a:r>
            <a:r>
              <a:rPr lang="en-GB"/>
              <a:t>than the average On Trade visitor</a:t>
            </a:r>
          </a:p>
          <a:p>
            <a:r>
              <a:rPr lang="en-GB"/>
              <a:t>- Of course, there are regional differences. As we can see Italy and France lead with the highest visitation figures</a:t>
            </a:r>
          </a:p>
          <a:p>
            <a:r>
              <a:rPr lang="en-GB"/>
              <a:t>- Both of them have a long-standing tradition with a plethora of outlets for eating and drinking away from home.</a:t>
            </a:r>
          </a:p>
          <a:p>
            <a:r>
              <a:rPr lang="en-GB"/>
              <a:t>- In the Netherlands on the other hand - despite having the lower visitation figure – Gen Zed has weekly visitation 50% higher than the average consumer</a:t>
            </a:r>
          </a:p>
          <a:p>
            <a:r>
              <a:rPr lang="en-GB"/>
              <a:t>So </a:t>
            </a:r>
            <a:r>
              <a:rPr lang="en-GB" b="1"/>
              <a:t>Gen Zed are critical for your brands success</a:t>
            </a:r>
            <a:r>
              <a:rPr lang="en-GB"/>
              <a:t>. The On Trade is the channels where brands are built, and Gen Z are visiting the channel more than the average consumer</a:t>
            </a:r>
          </a:p>
        </p:txBody>
      </p:sp>
      <p:sp>
        <p:nvSpPr>
          <p:cNvPr id="4" name="Slide Number Placeholder 3"/>
          <p:cNvSpPr>
            <a:spLocks noGrp="1"/>
          </p:cNvSpPr>
          <p:nvPr>
            <p:ph type="sldNum" sz="quarter" idx="5"/>
          </p:nvPr>
        </p:nvSpPr>
        <p:spPr/>
        <p:txBody>
          <a:bodyPr/>
          <a:lstStyle/>
          <a:p>
            <a:fld id="{BB05A4AF-0569-4969-9D4F-4D6444631A33}" type="slidenum">
              <a:rPr lang="en-GB" smtClean="0"/>
              <a:t>5</a:t>
            </a:fld>
            <a:endParaRPr lang="en-GB"/>
          </a:p>
        </p:txBody>
      </p:sp>
    </p:spTree>
    <p:extLst>
      <p:ext uri="{BB962C8B-B14F-4D97-AF65-F5344CB8AC3E}">
        <p14:creationId xmlns:p14="http://schemas.microsoft.com/office/powerpoint/2010/main" val="1063536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generation live an increased proportion of their lives online and how they look on social media is becoming just as important as how they look in real life</a:t>
            </a:r>
          </a:p>
          <a:p>
            <a:endParaRPr lang="en-GB"/>
          </a:p>
        </p:txBody>
      </p:sp>
      <p:sp>
        <p:nvSpPr>
          <p:cNvPr id="4" name="Slide Number Placeholder 3"/>
          <p:cNvSpPr>
            <a:spLocks noGrp="1"/>
          </p:cNvSpPr>
          <p:nvPr>
            <p:ph type="sldNum" sz="quarter" idx="5"/>
          </p:nvPr>
        </p:nvSpPr>
        <p:spPr/>
        <p:txBody>
          <a:bodyPr/>
          <a:lstStyle/>
          <a:p>
            <a:fld id="{BB05A4AF-0569-4969-9D4F-4D6444631A33}" type="slidenum">
              <a:rPr lang="en-GB" smtClean="0"/>
              <a:t>6</a:t>
            </a:fld>
            <a:endParaRPr lang="en-GB"/>
          </a:p>
        </p:txBody>
      </p:sp>
    </p:spTree>
    <p:extLst>
      <p:ext uri="{BB962C8B-B14F-4D97-AF65-F5344CB8AC3E}">
        <p14:creationId xmlns:p14="http://schemas.microsoft.com/office/powerpoint/2010/main" val="3300723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Their social media profile has become their personal brand, and whilst a bad hair day in person is soon forgotten, it can have a more permanent impact to this online brand.</a:t>
            </a:r>
          </a:p>
          <a:p>
            <a:endParaRPr lang="en-GB"/>
          </a:p>
          <a:p>
            <a:r>
              <a:rPr lang="en-GB"/>
              <a:t>So for the Gen Zed consumer, maintaining this personal brand online is a key consideration, and 50% of agreed that how they come cross on social media is very important to them.</a:t>
            </a:r>
          </a:p>
          <a:p>
            <a:endParaRPr lang="en-GB"/>
          </a:p>
          <a:p>
            <a:r>
              <a:rPr lang="en-GB"/>
              <a:t>over-indexing for the importance of Brand Me.</a:t>
            </a:r>
          </a:p>
          <a:p>
            <a:endParaRPr lang="en-GB"/>
          </a:p>
          <a:p>
            <a:r>
              <a:rPr lang="en-GB"/>
              <a:t>For brand owners, we must consider this factor when we think about marketing to these consumers, how can we tap into this to get our brands </a:t>
            </a:r>
            <a:r>
              <a:rPr lang="en-GB" err="1"/>
              <a:t>infront</a:t>
            </a:r>
            <a:r>
              <a:rPr lang="en-GB"/>
              <a:t> of this consumer, </a:t>
            </a:r>
          </a:p>
        </p:txBody>
      </p:sp>
      <p:sp>
        <p:nvSpPr>
          <p:cNvPr id="4" name="Slide Number Placeholder 3"/>
          <p:cNvSpPr>
            <a:spLocks noGrp="1"/>
          </p:cNvSpPr>
          <p:nvPr>
            <p:ph type="sldNum" sz="quarter" idx="5"/>
          </p:nvPr>
        </p:nvSpPr>
        <p:spPr/>
        <p:txBody>
          <a:bodyPr/>
          <a:lstStyle/>
          <a:p>
            <a:fld id="{BB05A4AF-0569-4969-9D4F-4D6444631A33}" type="slidenum">
              <a:rPr lang="en-GB" smtClean="0"/>
              <a:t>7</a:t>
            </a:fld>
            <a:endParaRPr lang="en-GB"/>
          </a:p>
        </p:txBody>
      </p:sp>
    </p:spTree>
    <p:extLst>
      <p:ext uri="{BB962C8B-B14F-4D97-AF65-F5344CB8AC3E}">
        <p14:creationId xmlns:p14="http://schemas.microsoft.com/office/powerpoint/2010/main" val="98886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One way we can do this is by understanding where they go when they visit the on trade and what drives them there, so we can make sure that we are there with our brands</a:t>
            </a:r>
          </a:p>
          <a:p>
            <a:endParaRPr lang="en-GB"/>
          </a:p>
          <a:p>
            <a:r>
              <a:rPr lang="en-GB"/>
              <a:t>Again, digital channels play a big part here, with 3 in 5 Gen Zed consumers finding inspiration of where to go by looking through their friends social media pages.</a:t>
            </a:r>
          </a:p>
          <a:p>
            <a:endParaRPr lang="en-GB"/>
          </a:p>
          <a:p>
            <a:r>
              <a:rPr lang="en-GB"/>
              <a:t>They are looking for inspiration on where to go but also what to drink, for drinks brands we must understand two things, </a:t>
            </a:r>
          </a:p>
          <a:p>
            <a:endParaRPr lang="en-GB"/>
          </a:p>
          <a:p>
            <a:pPr marL="228600" indent="-228600">
              <a:buAutoNum type="arabicParenR"/>
            </a:pPr>
            <a:r>
              <a:rPr lang="en-GB"/>
              <a:t>How can we identify the venues that people are talking about on social media and where Gen Zed ultimately go so that we can target our distribution here</a:t>
            </a:r>
          </a:p>
          <a:p>
            <a:pPr marL="228600" indent="-228600">
              <a:buAutoNum type="arabicParenR"/>
            </a:pPr>
            <a:endParaRPr lang="en-GB"/>
          </a:p>
          <a:p>
            <a:pPr marL="228600" indent="-228600">
              <a:buAutoNum type="arabicParenR"/>
            </a:pPr>
            <a:r>
              <a:rPr lang="en-GB"/>
              <a:t>How can we be part of this inspiration with our brands, so that we can begin to influence consumer choice at this stage, so that those looking on social media get inspiration on where to go AND what to drink</a:t>
            </a:r>
          </a:p>
          <a:p>
            <a:endParaRPr lang="en-GB"/>
          </a:p>
        </p:txBody>
      </p:sp>
      <p:sp>
        <p:nvSpPr>
          <p:cNvPr id="4" name="Slide Number Placeholder 3"/>
          <p:cNvSpPr>
            <a:spLocks noGrp="1"/>
          </p:cNvSpPr>
          <p:nvPr>
            <p:ph type="sldNum" sz="quarter" idx="5"/>
          </p:nvPr>
        </p:nvSpPr>
        <p:spPr/>
        <p:txBody>
          <a:bodyPr/>
          <a:lstStyle/>
          <a:p>
            <a:fld id="{BB05A4AF-0569-4969-9D4F-4D6444631A33}" type="slidenum">
              <a:rPr lang="en-GB" smtClean="0"/>
              <a:t>8</a:t>
            </a:fld>
            <a:endParaRPr lang="en-GB"/>
          </a:p>
        </p:txBody>
      </p:sp>
    </p:spTree>
    <p:extLst>
      <p:ext uri="{BB962C8B-B14F-4D97-AF65-F5344CB8AC3E}">
        <p14:creationId xmlns:p14="http://schemas.microsoft.com/office/powerpoint/2010/main" val="2077992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Ensuring that our brands are served to the consumer in a way that is going to look good on social media is a key lever for us to pull here</a:t>
            </a:r>
          </a:p>
          <a:p>
            <a:endParaRPr lang="en-GB"/>
          </a:p>
          <a:p>
            <a:r>
              <a:rPr lang="en-GB"/>
              <a:t>Half of consumers tell us that documenting what they eat and drink is very important to them, and this documentation is primarily going to be visual.</a:t>
            </a:r>
          </a:p>
          <a:p>
            <a:endParaRPr lang="en-GB"/>
          </a:p>
          <a:p>
            <a:r>
              <a:rPr lang="en-GB"/>
              <a:t>We know therefore that the content being consumed and used for inspiration on where to go and what to drink on these social media platforms is going to be very visual, either videos or images, </a:t>
            </a:r>
          </a:p>
          <a:p>
            <a:endParaRPr lang="en-GB"/>
          </a:p>
          <a:p>
            <a:r>
              <a:rPr lang="en-GB"/>
              <a:t>so our serve strategy must reflect this in and amongst the other things which are important to Gen Zed that we will come on to talk to.</a:t>
            </a:r>
          </a:p>
          <a:p>
            <a:endParaRPr lang="en-GB"/>
          </a:p>
          <a:p>
            <a:endParaRPr lang="en-GB"/>
          </a:p>
          <a:p>
            <a:endParaRPr lang="en-GB"/>
          </a:p>
          <a:p>
            <a:endParaRPr lang="en-GB"/>
          </a:p>
        </p:txBody>
      </p:sp>
      <p:sp>
        <p:nvSpPr>
          <p:cNvPr id="4" name="Slide Number Placeholder 3"/>
          <p:cNvSpPr>
            <a:spLocks noGrp="1"/>
          </p:cNvSpPr>
          <p:nvPr>
            <p:ph type="sldNum" sz="quarter" idx="5"/>
          </p:nvPr>
        </p:nvSpPr>
        <p:spPr/>
        <p:txBody>
          <a:bodyPr/>
          <a:lstStyle/>
          <a:p>
            <a:fld id="{BB05A4AF-0569-4969-9D4F-4D6444631A33}" type="slidenum">
              <a:rPr lang="en-GB" smtClean="0"/>
              <a:t>9</a:t>
            </a:fld>
            <a:endParaRPr lang="en-GB"/>
          </a:p>
        </p:txBody>
      </p:sp>
    </p:spTree>
    <p:extLst>
      <p:ext uri="{BB962C8B-B14F-4D97-AF65-F5344CB8AC3E}">
        <p14:creationId xmlns:p14="http://schemas.microsoft.com/office/powerpoint/2010/main" val="13316512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CF161-FFC5-9C60-E7DE-AE28414BEA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F7EF27-83B7-856A-BD5E-4170FFD231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8DE766-440C-9B17-7F12-FE0073AD191F}"/>
              </a:ext>
            </a:extLst>
          </p:cNvPr>
          <p:cNvSpPr>
            <a:spLocks noGrp="1"/>
          </p:cNvSpPr>
          <p:nvPr>
            <p:ph type="body" idx="1"/>
          </p:nvPr>
        </p:nvSpPr>
        <p:spPr/>
        <p:txBody>
          <a:bodyPr/>
          <a:lstStyle/>
          <a:p>
            <a:r>
              <a:rPr lang="en-GB"/>
              <a:t>And research from Bartenders from our Global Bartender report confirms the importance of this.</a:t>
            </a:r>
          </a:p>
          <a:p>
            <a:endParaRPr lang="en-GB"/>
          </a:p>
          <a:p>
            <a:r>
              <a:rPr lang="en-GB"/>
              <a:t>When we asked Bartenders across the globe what they thought the big trends were going to be in the year ahead in the cocktail market, Bold and Vibrant cocktails to capture attention on social media was the top choice</a:t>
            </a:r>
          </a:p>
          <a:p>
            <a:endParaRPr lang="en-GB"/>
          </a:p>
          <a:p>
            <a:r>
              <a:rPr lang="en-GB"/>
              <a:t>So for brand owners, the key takeout from this section is the importance of serve strategy in the On Trade as a way to engage with the Gen Zed consumer,  we need to make sure we have something which feeds the brand of self online, is worth documenting, and drives inspiration to others.. </a:t>
            </a:r>
          </a:p>
        </p:txBody>
      </p:sp>
      <p:sp>
        <p:nvSpPr>
          <p:cNvPr id="4" name="Slide Number Placeholder 3">
            <a:extLst>
              <a:ext uri="{FF2B5EF4-FFF2-40B4-BE49-F238E27FC236}">
                <a16:creationId xmlns:a16="http://schemas.microsoft.com/office/drawing/2014/main" id="{B2BEE4C7-BC08-0666-3781-0276318B23B8}"/>
              </a:ext>
            </a:extLst>
          </p:cNvPr>
          <p:cNvSpPr>
            <a:spLocks noGrp="1"/>
          </p:cNvSpPr>
          <p:nvPr>
            <p:ph type="sldNum" sz="quarter" idx="5"/>
          </p:nvPr>
        </p:nvSpPr>
        <p:spPr/>
        <p:txBody>
          <a:bodyPr/>
          <a:lstStyle/>
          <a:p>
            <a:fld id="{797D705B-2768-4B97-9F0B-9423E1758929}" type="slidenum">
              <a:rPr lang="en-GB" smtClean="0"/>
              <a:t>10</a:t>
            </a:fld>
            <a:endParaRPr lang="en-GB"/>
          </a:p>
        </p:txBody>
      </p:sp>
    </p:spTree>
    <p:extLst>
      <p:ext uri="{BB962C8B-B14F-4D97-AF65-F5344CB8AC3E}">
        <p14:creationId xmlns:p14="http://schemas.microsoft.com/office/powerpoint/2010/main" val="32930636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9.png"/></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2.png"/></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3.png"/></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26.png"/><Relationship Id="rId4" Type="http://schemas.openxmlformats.org/officeDocument/2006/relationships/image" Target="../media/image21.svg"/></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3.png"/><Relationship Id="rId1" Type="http://schemas.openxmlformats.org/officeDocument/2006/relationships/slideMaster" Target="../slideMasters/slideMaster2.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Master" Target="../slideMasters/slideMaster2.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Master" Target="../slideMasters/slideMaster2.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Master" Target="../slideMasters/slideMaster2.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Master" Target="../slideMasters/slideMaster2.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Master" Target="../slideMasters/slideMaster2.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Master" Target="../slideMasters/slideMaster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Master" Target="../slideMasters/slideMaster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1.png"/><Relationship Id="rId4" Type="http://schemas.openxmlformats.org/officeDocument/2006/relationships/image" Target="../media/image63.png"/></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Master" Target="../slideMasters/slideMaster2.xml"/><Relationship Id="rId5" Type="http://schemas.openxmlformats.org/officeDocument/2006/relationships/image" Target="../media/image50.png"/><Relationship Id="rId4" Type="http://schemas.openxmlformats.org/officeDocument/2006/relationships/image" Target="../media/image11.png"/></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1.png"/><Relationship Id="rId1" Type="http://schemas.openxmlformats.org/officeDocument/2006/relationships/slideMaster" Target="../slideMasters/slideMaster2.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67.jpeg"/><Relationship Id="rId4" Type="http://schemas.openxmlformats.org/officeDocument/2006/relationships/image" Target="../media/image66.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68.png"/><Relationship Id="rId1" Type="http://schemas.openxmlformats.org/officeDocument/2006/relationships/slideMaster" Target="../slideMasters/slideMaster2.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Master" Target="../slideMasters/slideMaster2.xml"/><Relationship Id="rId5" Type="http://schemas.openxmlformats.org/officeDocument/2006/relationships/image" Target="../media/image54.png"/><Relationship Id="rId4" Type="http://schemas.openxmlformats.org/officeDocument/2006/relationships/image" Target="../media/image71.png"/></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Master" Target="../slideMasters/slideMaster2.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3.png"/><Relationship Id="rId1" Type="http://schemas.openxmlformats.org/officeDocument/2006/relationships/slideMaster" Target="../slideMasters/slideMaster3.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4.png"/><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5.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33.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3.xml"/></Relationships>
</file>

<file path=ppt/slideLayouts/_rels/slideLayout25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3.png"/><Relationship Id="rId1" Type="http://schemas.openxmlformats.org/officeDocument/2006/relationships/slideMaster" Target="../slideMasters/slideMaster3.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Master" Target="../slideMasters/slideMaster3.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28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28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4.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Master" Target="../slideMasters/slideMaster4.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Master" Target="../slideMasters/slideMaster4.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3.png"/><Relationship Id="rId1" Type="http://schemas.openxmlformats.org/officeDocument/2006/relationships/slideMaster" Target="../slideMasters/slideMaster4.xml"/><Relationship Id="rId6" Type="http://schemas.openxmlformats.org/officeDocument/2006/relationships/image" Target="../media/image3.png"/><Relationship Id="rId5" Type="http://schemas.openxmlformats.org/officeDocument/2006/relationships/image" Target="../media/image1.png"/><Relationship Id="rId4" Type="http://schemas.microsoft.com/office/2007/relationships/hdphoto" Target="../media/hdphoto1.wdp"/></Relationships>
</file>

<file path=ppt/slideLayouts/_rels/slideLayout2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8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9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2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9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9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2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9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3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3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3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3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3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3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3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9.png"/><Relationship Id="rId1" Type="http://schemas.openxmlformats.org/officeDocument/2006/relationships/slideMaster" Target="../slideMasters/slideMaster4.xml"/></Relationships>
</file>

<file path=ppt/slideLayouts/_rels/slideLayout3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1.png"/><Relationship Id="rId1" Type="http://schemas.openxmlformats.org/officeDocument/2006/relationships/slideMaster" Target="../slideMasters/slideMaster4.xml"/></Relationships>
</file>

<file path=ppt/slideLayouts/_rels/slideLayout3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emf"/><Relationship Id="rId1" Type="http://schemas.openxmlformats.org/officeDocument/2006/relationships/slideMaster" Target="../slideMasters/slideMaster4.xml"/><Relationship Id="rId6" Type="http://schemas.openxmlformats.org/officeDocument/2006/relationships/image" Target="../media/image11.png"/><Relationship Id="rId5" Type="http://schemas.openxmlformats.org/officeDocument/2006/relationships/image" Target="../media/image45.svg"/><Relationship Id="rId4" Type="http://schemas.openxmlformats.org/officeDocument/2006/relationships/image" Target="../media/image44.png"/></Relationships>
</file>

<file path=ppt/slideLayouts/_rels/slideLayout3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microsoft.com/office/2007/relationships/hdphoto" Target="../media/hdphoto1.wdp"/></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3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3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3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3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 Id="rId4" Type="http://schemas.openxmlformats.org/officeDocument/2006/relationships/image" Target="../media/image11.png"/></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5.xml"/><Relationship Id="rId4" Type="http://schemas.openxmlformats.org/officeDocument/2006/relationships/image" Target="../media/image11.png"/></Relationships>
</file>

<file path=ppt/slideLayouts/_rels/slideLayout3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5.xml"/><Relationship Id="rId4" Type="http://schemas.openxmlformats.org/officeDocument/2006/relationships/image" Target="../media/image11.png"/></Relationships>
</file>

<file path=ppt/slideLayouts/_rels/slideLayout3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5.xml"/><Relationship Id="rId4" Type="http://schemas.openxmlformats.org/officeDocument/2006/relationships/image" Target="../media/image11.png"/></Relationships>
</file>

<file path=ppt/slideLayouts/_rels/slideLayout3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33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5.xml"/><Relationship Id="rId5" Type="http://schemas.openxmlformats.org/officeDocument/2006/relationships/image" Target="../media/image3.png"/><Relationship Id="rId4" Type="http://schemas.openxmlformats.org/officeDocument/2006/relationships/image" Target="../media/image19.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5.xml"/><Relationship Id="rId5" Type="http://schemas.openxmlformats.org/officeDocument/2006/relationships/image" Target="../media/image3.png"/><Relationship Id="rId4" Type="http://schemas.openxmlformats.org/officeDocument/2006/relationships/image" Target="../media/image22.png"/></Relationships>
</file>

<file path=ppt/slideLayouts/_rels/slideLayout34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5.xml"/><Relationship Id="rId5" Type="http://schemas.openxmlformats.org/officeDocument/2006/relationships/image" Target="../media/image3.png"/><Relationship Id="rId4" Type="http://schemas.openxmlformats.org/officeDocument/2006/relationships/image" Target="../media/image23.png"/></Relationships>
</file>

<file path=ppt/slideLayouts/_rels/slideLayout3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3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5.png"/><Relationship Id="rId1" Type="http://schemas.openxmlformats.org/officeDocument/2006/relationships/slideMaster" Target="../slideMasters/slideMaster5.xml"/><Relationship Id="rId6" Type="http://schemas.openxmlformats.org/officeDocument/2006/relationships/image" Target="../media/image11.png"/><Relationship Id="rId5" Type="http://schemas.openxmlformats.org/officeDocument/2006/relationships/image" Target="../media/image26.png"/><Relationship Id="rId4" Type="http://schemas.openxmlformats.org/officeDocument/2006/relationships/image" Target="../media/image21.svg"/></Relationships>
</file>

<file path=ppt/slideLayouts/_rels/slideLayout3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346.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29.png"/><Relationship Id="rId2" Type="http://schemas.openxmlformats.org/officeDocument/2006/relationships/image" Target="../media/image42.emf"/><Relationship Id="rId1" Type="http://schemas.openxmlformats.org/officeDocument/2006/relationships/slideMaster" Target="../slideMasters/slideMaster5.xml"/><Relationship Id="rId6" Type="http://schemas.openxmlformats.org/officeDocument/2006/relationships/image" Target="../media/image11.png"/><Relationship Id="rId5" Type="http://schemas.openxmlformats.org/officeDocument/2006/relationships/image" Target="../media/image48.svg"/><Relationship Id="rId4" Type="http://schemas.openxmlformats.org/officeDocument/2006/relationships/image" Target="../media/image47.png"/></Relationships>
</file>

<file path=ppt/slideLayouts/_rels/slideLayout3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5.xml"/><Relationship Id="rId4" Type="http://schemas.openxmlformats.org/officeDocument/2006/relationships/image" Target="../media/image11.png"/></Relationships>
</file>

<file path=ppt/slideLayouts/_rels/slideLayout3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Master" Target="../slideMasters/slideMaster5.xml"/></Relationships>
</file>

<file path=ppt/slideLayouts/_rels/slideLayout3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9.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9.png"/><Relationship Id="rId1" Type="http://schemas.openxmlformats.org/officeDocument/2006/relationships/slideMaster" Target="../slideMasters/slideMaster5.xml"/></Relationships>
</file>

<file path=ppt/slideLayouts/_rels/slideLayout3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3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3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3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35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Master" Target="../slideMasters/slideMaster5.xml"/><Relationship Id="rId4" Type="http://schemas.openxmlformats.org/officeDocument/2006/relationships/image" Target="../media/image11.png"/></Relationships>
</file>

<file path=ppt/slideLayouts/_rels/slideLayout35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Master" Target="../slideMasters/slideMaster5.xml"/><Relationship Id="rId4" Type="http://schemas.openxmlformats.org/officeDocument/2006/relationships/image" Target="../media/image11.png"/></Relationships>
</file>

<file path=ppt/slideLayouts/_rels/slideLayout35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Master" Target="../slideMasters/slideMaster5.xml"/><Relationship Id="rId4" Type="http://schemas.openxmlformats.org/officeDocument/2006/relationships/image" Target="../media/image11.png"/></Relationships>
</file>

<file path=ppt/slideLayouts/_rels/slideLayout35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5.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35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Master" Target="../slideMasters/slideMaster5.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Master" Target="../slideMasters/slideMaster5.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36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3.png"/><Relationship Id="rId1" Type="http://schemas.openxmlformats.org/officeDocument/2006/relationships/slideMaster" Target="../slideMasters/slideMaster5.xml"/><Relationship Id="rId6" Type="http://schemas.openxmlformats.org/officeDocument/2006/relationships/image" Target="../media/image3.png"/><Relationship Id="rId5" Type="http://schemas.openxmlformats.org/officeDocument/2006/relationships/image" Target="../media/image1.png"/><Relationship Id="rId4" Type="http://schemas.microsoft.com/office/2007/relationships/hdphoto" Target="../media/hdphoto1.wdp"/></Relationships>
</file>

<file path=ppt/slideLayouts/_rels/slideLayout3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6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6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6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6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7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7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Master" Target="../slideMasters/slideMaster5.xml"/></Relationships>
</file>

<file path=ppt/slideLayouts/_rels/slideLayout3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3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3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3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3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3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3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3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9.png"/><Relationship Id="rId1" Type="http://schemas.openxmlformats.org/officeDocument/2006/relationships/slideMaster" Target="../slideMasters/slideMaster5.xml"/></Relationships>
</file>

<file path=ppt/slideLayouts/_rels/slideLayout39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1.png"/><Relationship Id="rId1" Type="http://schemas.openxmlformats.org/officeDocument/2006/relationships/slideMaster" Target="../slideMasters/slideMaster5.xml"/></Relationships>
</file>

<file path=ppt/slideLayouts/_rels/slideLayout39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emf"/><Relationship Id="rId1" Type="http://schemas.openxmlformats.org/officeDocument/2006/relationships/slideMaster" Target="../slideMasters/slideMaster5.xml"/><Relationship Id="rId6" Type="http://schemas.openxmlformats.org/officeDocument/2006/relationships/image" Target="../media/image11.png"/><Relationship Id="rId5" Type="http://schemas.openxmlformats.org/officeDocument/2006/relationships/image" Target="../media/image45.svg"/><Relationship Id="rId4" Type="http://schemas.openxmlformats.org/officeDocument/2006/relationships/image" Target="../media/image44.png"/></Relationships>
</file>

<file path=ppt/slideLayouts/_rels/slideLayout3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9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0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0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2.emf"/><Relationship Id="rId1" Type="http://schemas.openxmlformats.org/officeDocument/2006/relationships/slideMaster" Target="../slideMasters/slideMaster5.xml"/><Relationship Id="rId6" Type="http://schemas.openxmlformats.org/officeDocument/2006/relationships/image" Target="../media/image3.png"/><Relationship Id="rId5" Type="http://schemas.openxmlformats.org/officeDocument/2006/relationships/image" Target="../media/image48.svg"/><Relationship Id="rId4" Type="http://schemas.openxmlformats.org/officeDocument/2006/relationships/image" Target="../media/image47.png"/></Relationships>
</file>

<file path=ppt/slideLayouts/_rels/slideLayout4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1.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emf"/><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45.svg"/><Relationship Id="rId4" Type="http://schemas.openxmlformats.org/officeDocument/2006/relationships/image" Target="../media/image4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2.emf"/><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48.svg"/><Relationship Id="rId4" Type="http://schemas.openxmlformats.org/officeDocument/2006/relationships/image" Target="../media/image47.png"/></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cobranded_cover_whit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tx2"/>
                </a:solidFill>
              </a:defRPr>
            </a:lvl1pPr>
          </a:lstStyle>
          <a:p>
            <a:r>
              <a:rPr lang="en-US"/>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4151030"/>
            <a:ext cx="8642082" cy="837882"/>
          </a:xfrm>
        </p:spPr>
        <p:txBody>
          <a:bodyPr>
            <a:noAutofit/>
          </a:bodyPr>
          <a:lstStyle>
            <a:lvl1pPr marL="0" indent="0" algn="l">
              <a:spcBef>
                <a:spcPts val="0"/>
              </a:spcBef>
              <a:spcAft>
                <a:spcPts val="0"/>
              </a:spcAft>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p:nvCxnSpPr>
        <p:spPr>
          <a:xfrm>
            <a:off x="278932" y="1364752"/>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AD0A56-54F9-2F78-1258-F9610367319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04801" y="476796"/>
            <a:ext cx="1219198" cy="518808"/>
          </a:xfrm>
          <a:prstGeom prst="rect">
            <a:avLst/>
          </a:prstGeom>
        </p:spPr>
      </p:pic>
      <p:sp>
        <p:nvSpPr>
          <p:cNvPr id="6" name="Text Placeholder 17">
            <a:extLst>
              <a:ext uri="{FF2B5EF4-FFF2-40B4-BE49-F238E27FC236}">
                <a16:creationId xmlns:a16="http://schemas.microsoft.com/office/drawing/2014/main" id="{C32257C0-3FBF-B047-8C59-CDBF51B11985}"/>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BA60B01F-F394-99A6-2702-DE583FCB977E}"/>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D70F9698-6E59-9274-EC44-4917B7B92AAA}"/>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5610FA71-069D-E398-B6E9-5C68D1D17767}"/>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rPr>
              <a:t>© 2025 Nielsen Consumer LLC. All Rights Reserved.</a:t>
            </a:r>
          </a:p>
        </p:txBody>
      </p:sp>
      <p:pic>
        <p:nvPicPr>
          <p:cNvPr id="12" name="Picture 11" descr="A blue circle with white text&#10;&#10;Description automatically generated">
            <a:extLst>
              <a:ext uri="{FF2B5EF4-FFF2-40B4-BE49-F238E27FC236}">
                <a16:creationId xmlns:a16="http://schemas.microsoft.com/office/drawing/2014/main" id="{B7158898-1E92-CD7F-C1D6-36DB37AAE1A4}"/>
              </a:ext>
            </a:extLst>
          </p:cNvPr>
          <p:cNvPicPr>
            <a:picLocks noChangeAspect="1"/>
          </p:cNvPicPr>
          <p:nvPr/>
        </p:nvPicPr>
        <p:blipFill>
          <a:blip r:embed="rId3"/>
          <a:stretch>
            <a:fillRect/>
          </a:stretch>
        </p:blipFill>
        <p:spPr>
          <a:xfrm>
            <a:off x="9909096" y="306400"/>
            <a:ext cx="1736565" cy="859600"/>
          </a:xfrm>
          <a:prstGeom prst="rect">
            <a:avLst/>
          </a:prstGeom>
        </p:spPr>
      </p:pic>
    </p:spTree>
    <p:extLst>
      <p:ext uri="{BB962C8B-B14F-4D97-AF65-F5344CB8AC3E}">
        <p14:creationId xmlns:p14="http://schemas.microsoft.com/office/powerpoint/2010/main" val="349497675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6_cover_photo_circle_deep_blu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Shape, circle&#10;&#10;Description automatically generated">
            <a:extLst>
              <a:ext uri="{FF2B5EF4-FFF2-40B4-BE49-F238E27FC236}">
                <a16:creationId xmlns:a16="http://schemas.microsoft.com/office/drawing/2014/main" id="{8C705F6C-3707-85DE-09B3-AF594AAC70FA}"/>
              </a:ext>
            </a:extLst>
          </p:cNvPr>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7176303" y="0"/>
            <a:ext cx="5015697" cy="5778421"/>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85000"/>
                  </a:schemeClr>
                </a:solidFill>
              </a:rPr>
              <a:t>© 2025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bg1"/>
          </a:solidFill>
        </p:spPr>
        <p:txBody>
          <a:bodyPr/>
          <a:lstStyle>
            <a:lvl1pPr marL="0" indent="0" algn="ctr">
              <a:buNone/>
              <a:defRPr/>
            </a:lvl1pPr>
          </a:lstStyle>
          <a:p>
            <a:r>
              <a:rPr lang="en-US"/>
              <a:t>Click picture icon to add photo</a:t>
            </a:r>
          </a:p>
        </p:txBody>
      </p:sp>
      <p:pic>
        <p:nvPicPr>
          <p:cNvPr id="6" name="Picture 5">
            <a:extLst>
              <a:ext uri="{FF2B5EF4-FFF2-40B4-BE49-F238E27FC236}">
                <a16:creationId xmlns:a16="http://schemas.microsoft.com/office/drawing/2014/main" id="{35F6FDAE-AD6C-AA75-831D-BEFAEACADF5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8" name="Title 1">
            <a:extLst>
              <a:ext uri="{FF2B5EF4-FFF2-40B4-BE49-F238E27FC236}">
                <a16:creationId xmlns:a16="http://schemas.microsoft.com/office/drawing/2014/main" id="{BF4D08B7-A365-1427-F812-9D5F6ECF5BF3}"/>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a:t>Insert your presentation title here maximum of three lines</a:t>
            </a:r>
          </a:p>
        </p:txBody>
      </p:sp>
      <p:sp>
        <p:nvSpPr>
          <p:cNvPr id="12" name="Subtitle 2">
            <a:extLst>
              <a:ext uri="{FF2B5EF4-FFF2-40B4-BE49-F238E27FC236}">
                <a16:creationId xmlns:a16="http://schemas.microsoft.com/office/drawing/2014/main" id="{11E7862F-A12C-567A-F409-68E4D1A31D3E}"/>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ext Placeholder 17">
            <a:extLst>
              <a:ext uri="{FF2B5EF4-FFF2-40B4-BE49-F238E27FC236}">
                <a16:creationId xmlns:a16="http://schemas.microsoft.com/office/drawing/2014/main" id="{035E2C2E-1885-1CF4-1BBA-BBD015DF7145}"/>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D4B9C85D-6613-2D59-9B2A-FE4896B27A1D}"/>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9" name="Text Placeholder 17">
            <a:extLst>
              <a:ext uri="{FF2B5EF4-FFF2-40B4-BE49-F238E27FC236}">
                <a16:creationId xmlns:a16="http://schemas.microsoft.com/office/drawing/2014/main" id="{721ACD91-DCF9-5C0A-BADD-DA2A150DFD8F}"/>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10" name="Picture 9">
            <a:extLst>
              <a:ext uri="{FF2B5EF4-FFF2-40B4-BE49-F238E27FC236}">
                <a16:creationId xmlns:a16="http://schemas.microsoft.com/office/drawing/2014/main" id="{5E98F48F-797B-74D8-BFF9-3F5374FA14DD}"/>
              </a:ext>
            </a:extLst>
          </p:cNvPr>
          <p:cNvPicPr>
            <a:picLocks noChangeAspect="1"/>
          </p:cNvPicPr>
          <p:nvPr/>
        </p:nvPicPr>
        <p:blipFill>
          <a:blip r:embed="rId4"/>
          <a:srcRect/>
          <a:stretch/>
        </p:blipFill>
        <p:spPr>
          <a:xfrm>
            <a:off x="1676132" y="5494854"/>
            <a:ext cx="1657289" cy="906243"/>
          </a:xfrm>
          <a:prstGeom prst="rect">
            <a:avLst/>
          </a:prstGeom>
        </p:spPr>
      </p:pic>
    </p:spTree>
    <p:extLst>
      <p:ext uri="{BB962C8B-B14F-4D97-AF65-F5344CB8AC3E}">
        <p14:creationId xmlns:p14="http://schemas.microsoft.com/office/powerpoint/2010/main" val="1137070332"/>
      </p:ext>
    </p:extLst>
  </p:cSld>
  <p:clrMapOvr>
    <a:overrideClrMapping bg1="dk1" tx1="lt1" bg2="dk2" tx2="lt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le Layout 11">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F067307-8841-17B1-3D4F-D2589605031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02" y="5607331"/>
            <a:ext cx="1842222" cy="1007367"/>
          </a:xfrm>
          <a:prstGeom prst="rect">
            <a:avLst/>
          </a:prstGeom>
        </p:spPr>
      </p:pic>
      <p:sp>
        <p:nvSpPr>
          <p:cNvPr id="3" name="Picture Placeholder 11">
            <a:extLst>
              <a:ext uri="{FF2B5EF4-FFF2-40B4-BE49-F238E27FC236}">
                <a16:creationId xmlns:a16="http://schemas.microsoft.com/office/drawing/2014/main" id="{DBF03BAB-6F2F-CE30-C7D7-60AEA8A1F756}"/>
              </a:ext>
            </a:extLst>
          </p:cNvPr>
          <p:cNvSpPr>
            <a:spLocks noGrp="1"/>
          </p:cNvSpPr>
          <p:nvPr>
            <p:ph type="pic" sz="quarter" idx="13" hasCustomPrompt="1"/>
          </p:nvPr>
        </p:nvSpPr>
        <p:spPr>
          <a:xfrm>
            <a:off x="4002373" y="0"/>
            <a:ext cx="8189625" cy="6858000"/>
          </a:xfrm>
          <a:prstGeom prst="rect">
            <a:avLst/>
          </a:prstGeom>
          <a:solidFill>
            <a:schemeClr val="tx1"/>
          </a:solidFill>
        </p:spPr>
        <p:txBody>
          <a:bodyPr anchor="ctr" anchorCtr="0"/>
          <a:lstStyle>
            <a:lvl1pPr marL="0" indent="0" algn="ctr">
              <a:buNone/>
              <a:defRPr>
                <a:solidFill>
                  <a:schemeClr val="bg1"/>
                </a:solidFill>
                <a:latin typeface="HK Grotesk" pitchFamily="50" charset="0"/>
              </a:defRPr>
            </a:lvl1pPr>
          </a:lstStyle>
          <a:p>
            <a:r>
              <a:rPr lang="en-US"/>
              <a:t>Click picture icon to add picture</a:t>
            </a:r>
          </a:p>
        </p:txBody>
      </p:sp>
      <p:sp>
        <p:nvSpPr>
          <p:cNvPr id="2" name="Text Placeholder 16">
            <a:extLst>
              <a:ext uri="{FF2B5EF4-FFF2-40B4-BE49-F238E27FC236}">
                <a16:creationId xmlns:a16="http://schemas.microsoft.com/office/drawing/2014/main" id="{DD0C62A9-B409-2F15-3D6D-082F50DE5732}"/>
              </a:ext>
            </a:extLst>
          </p:cNvPr>
          <p:cNvSpPr>
            <a:spLocks noGrp="1"/>
          </p:cNvSpPr>
          <p:nvPr>
            <p:ph type="body" sz="quarter" idx="14" hasCustomPrompt="1"/>
          </p:nvPr>
        </p:nvSpPr>
        <p:spPr>
          <a:xfrm>
            <a:off x="-530161" y="19178"/>
            <a:ext cx="5547380" cy="5547380"/>
          </a:xfrm>
          <a:prstGeom prst="ellipse">
            <a:avLst/>
          </a:prstGeom>
          <a:solidFill>
            <a:schemeClr val="tx2"/>
          </a:solidFill>
        </p:spPr>
        <p:txBody>
          <a:bodyPr tIns="0" bIns="0" anchor="ctr" anchorCtr="0"/>
          <a:lstStyle>
            <a:lvl1pPr marL="0" indent="0" algn="l">
              <a:buFont typeface="Arial" panose="020B0604020202020204" pitchFamily="34" charset="0"/>
              <a:buNone/>
              <a:defRPr sz="3600" b="1">
                <a:solidFill>
                  <a:schemeClr val="bg1"/>
                </a:solidFill>
                <a:latin typeface="HK Grotesk SemiBold" pitchFamily="50" charset="0"/>
              </a:defRPr>
            </a:lvl1pPr>
            <a:lvl2pPr marL="457200" indent="0" algn="ctr">
              <a:buFont typeface="Arial" panose="020B0604020202020204" pitchFamily="34" charset="0"/>
              <a:buNone/>
              <a:defRPr sz="3600">
                <a:solidFill>
                  <a:schemeClr val="bg1"/>
                </a:solidFill>
                <a:latin typeface="+mj-lt"/>
              </a:defRPr>
            </a:lvl2pPr>
            <a:lvl3pPr marL="914400" indent="0" algn="ctr">
              <a:buFont typeface="Arial" panose="020B0604020202020204" pitchFamily="34" charset="0"/>
              <a:buNone/>
              <a:defRPr sz="3600">
                <a:solidFill>
                  <a:schemeClr val="bg1"/>
                </a:solidFill>
                <a:latin typeface="+mj-lt"/>
              </a:defRPr>
            </a:lvl3pPr>
            <a:lvl4pPr marL="1371600" indent="0" algn="ctr">
              <a:buFont typeface="Arial" panose="020B0604020202020204" pitchFamily="34" charset="0"/>
              <a:buNone/>
              <a:defRPr sz="3600">
                <a:solidFill>
                  <a:schemeClr val="bg1"/>
                </a:solidFill>
                <a:latin typeface="+mj-lt"/>
              </a:defRPr>
            </a:lvl4pPr>
            <a:lvl5pPr marL="1828800" indent="0" algn="ctr">
              <a:buFont typeface="Arial" panose="020B0604020202020204" pitchFamily="34" charset="0"/>
              <a:buNone/>
              <a:defRPr sz="3600">
                <a:solidFill>
                  <a:schemeClr val="bg1"/>
                </a:solidFill>
                <a:latin typeface="+mj-lt"/>
              </a:defRPr>
            </a:lvl5pPr>
          </a:lstStyle>
          <a:p>
            <a:pPr lvl="0"/>
            <a:r>
              <a:rPr lang="en-US"/>
              <a:t>Insert your presentation title here maximum of four lines</a:t>
            </a:r>
          </a:p>
        </p:txBody>
      </p:sp>
      <p:cxnSp>
        <p:nvCxnSpPr>
          <p:cNvPr id="7" name="Straight Connector 6">
            <a:extLst>
              <a:ext uri="{FF2B5EF4-FFF2-40B4-BE49-F238E27FC236}">
                <a16:creationId xmlns:a16="http://schemas.microsoft.com/office/drawing/2014/main" id="{17138D58-D7DE-3335-FEA7-FAA9D5FB6FEB}"/>
              </a:ext>
            </a:extLst>
          </p:cNvPr>
          <p:cNvCxnSpPr>
            <a:cxnSpLocks/>
          </p:cNvCxnSpPr>
          <p:nvPr/>
        </p:nvCxnSpPr>
        <p:spPr>
          <a:xfrm>
            <a:off x="0" y="-21596"/>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AE29ADA-4BF0-0900-77D7-B78E37668CF6}"/>
              </a:ext>
            </a:extLst>
          </p:cNvPr>
          <p:cNvSpPr txBox="1"/>
          <p:nvPr/>
        </p:nvSpPr>
        <p:spPr>
          <a:xfrm>
            <a:off x="264896" y="6532235"/>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cxnSp>
        <p:nvCxnSpPr>
          <p:cNvPr id="5" name="Straight Connector 4">
            <a:extLst>
              <a:ext uri="{FF2B5EF4-FFF2-40B4-BE49-F238E27FC236}">
                <a16:creationId xmlns:a16="http://schemas.microsoft.com/office/drawing/2014/main" id="{95D94A8F-5E52-74B5-B40D-2560A563746C}"/>
              </a:ext>
            </a:extLst>
          </p:cNvPr>
          <p:cNvCxnSpPr>
            <a:cxnSpLocks/>
          </p:cNvCxnSpPr>
          <p:nvPr/>
        </p:nvCxnSpPr>
        <p:spPr>
          <a:xfrm>
            <a:off x="0" y="-21596"/>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4456614"/>
      </p:ext>
    </p:extLst>
  </p:cSld>
  <p:clrMapOvr>
    <a:masterClrMapping/>
  </p:clrMapOvr>
  <p:hf sldNum="0" hdr="0" ftr="0" dt="0"/>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1_Title Layout 12">
    <p:bg>
      <p:bgPr>
        <a:solidFill>
          <a:schemeClr val="bg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DBF03BAB-6F2F-CE30-C7D7-60AEA8A1F756}"/>
              </a:ext>
            </a:extLst>
          </p:cNvPr>
          <p:cNvSpPr>
            <a:spLocks noGrp="1"/>
          </p:cNvSpPr>
          <p:nvPr>
            <p:ph type="pic" sz="quarter" idx="13" hasCustomPrompt="1"/>
          </p:nvPr>
        </p:nvSpPr>
        <p:spPr>
          <a:xfrm>
            <a:off x="4002373" y="0"/>
            <a:ext cx="8189625" cy="6858000"/>
          </a:xfrm>
          <a:prstGeom prst="rect">
            <a:avLst/>
          </a:prstGeom>
          <a:solidFill>
            <a:schemeClr val="tx1"/>
          </a:solidFill>
        </p:spPr>
        <p:txBody>
          <a:bodyPr anchor="ctr" anchorCtr="0"/>
          <a:lstStyle>
            <a:lvl1pPr marL="0" indent="0" algn="ctr">
              <a:buNone/>
              <a:defRPr>
                <a:solidFill>
                  <a:schemeClr val="bg1"/>
                </a:solidFill>
                <a:latin typeface="HK Grotesk" pitchFamily="50" charset="0"/>
              </a:defRPr>
            </a:lvl1pPr>
          </a:lstStyle>
          <a:p>
            <a:r>
              <a:rPr lang="en-US"/>
              <a:t>Click picture icon to add picture</a:t>
            </a:r>
          </a:p>
        </p:txBody>
      </p:sp>
      <p:sp>
        <p:nvSpPr>
          <p:cNvPr id="2" name="Text Placeholder 16">
            <a:extLst>
              <a:ext uri="{FF2B5EF4-FFF2-40B4-BE49-F238E27FC236}">
                <a16:creationId xmlns:a16="http://schemas.microsoft.com/office/drawing/2014/main" id="{DD0C62A9-B409-2F15-3D6D-082F50DE5732}"/>
              </a:ext>
            </a:extLst>
          </p:cNvPr>
          <p:cNvSpPr>
            <a:spLocks noGrp="1"/>
          </p:cNvSpPr>
          <p:nvPr>
            <p:ph type="body" sz="quarter" idx="14" hasCustomPrompt="1"/>
          </p:nvPr>
        </p:nvSpPr>
        <p:spPr>
          <a:xfrm>
            <a:off x="-530161" y="19178"/>
            <a:ext cx="5547380" cy="5547380"/>
          </a:xfrm>
          <a:prstGeom prst="ellipse">
            <a:avLst/>
          </a:prstGeom>
          <a:solidFill>
            <a:schemeClr val="accent1"/>
          </a:solidFill>
        </p:spPr>
        <p:txBody>
          <a:bodyPr tIns="0" bIns="0" anchor="ctr" anchorCtr="0"/>
          <a:lstStyle>
            <a:lvl1pPr marL="0" indent="0" algn="l">
              <a:buFont typeface="Arial" panose="020B0604020202020204" pitchFamily="34" charset="0"/>
              <a:buNone/>
              <a:defRPr sz="3600" b="1">
                <a:solidFill>
                  <a:schemeClr val="bg1"/>
                </a:solidFill>
                <a:latin typeface="HK Grotesk SemiBold" pitchFamily="50" charset="0"/>
              </a:defRPr>
            </a:lvl1pPr>
            <a:lvl2pPr marL="457200" indent="0" algn="ctr">
              <a:buFont typeface="Arial" panose="020B0604020202020204" pitchFamily="34" charset="0"/>
              <a:buNone/>
              <a:defRPr sz="3600">
                <a:solidFill>
                  <a:schemeClr val="bg1"/>
                </a:solidFill>
                <a:latin typeface="+mj-lt"/>
              </a:defRPr>
            </a:lvl2pPr>
            <a:lvl3pPr marL="914400" indent="0" algn="ctr">
              <a:buFont typeface="Arial" panose="020B0604020202020204" pitchFamily="34" charset="0"/>
              <a:buNone/>
              <a:defRPr sz="3600">
                <a:solidFill>
                  <a:schemeClr val="bg1"/>
                </a:solidFill>
                <a:latin typeface="+mj-lt"/>
              </a:defRPr>
            </a:lvl3pPr>
            <a:lvl4pPr marL="1371600" indent="0" algn="ctr">
              <a:buFont typeface="Arial" panose="020B0604020202020204" pitchFamily="34" charset="0"/>
              <a:buNone/>
              <a:defRPr sz="3600">
                <a:solidFill>
                  <a:schemeClr val="bg1"/>
                </a:solidFill>
                <a:latin typeface="+mj-lt"/>
              </a:defRPr>
            </a:lvl4pPr>
            <a:lvl5pPr marL="1828800" indent="0" algn="ctr">
              <a:buFont typeface="Arial" panose="020B0604020202020204" pitchFamily="34" charset="0"/>
              <a:buNone/>
              <a:defRPr sz="3600">
                <a:solidFill>
                  <a:schemeClr val="bg1"/>
                </a:solidFill>
                <a:latin typeface="+mj-lt"/>
              </a:defRPr>
            </a:lvl5pPr>
          </a:lstStyle>
          <a:p>
            <a:pPr lvl="0"/>
            <a:r>
              <a:rPr lang="en-US"/>
              <a:t>Insert your presentation title here maximum of four lines</a:t>
            </a:r>
          </a:p>
        </p:txBody>
      </p:sp>
      <p:cxnSp>
        <p:nvCxnSpPr>
          <p:cNvPr id="7" name="Straight Connector 6">
            <a:extLst>
              <a:ext uri="{FF2B5EF4-FFF2-40B4-BE49-F238E27FC236}">
                <a16:creationId xmlns:a16="http://schemas.microsoft.com/office/drawing/2014/main" id="{17138D58-D7DE-3335-FEA7-FAA9D5FB6FEB}"/>
              </a:ext>
            </a:extLst>
          </p:cNvPr>
          <p:cNvCxnSpPr>
            <a:cxnSpLocks/>
          </p:cNvCxnSpPr>
          <p:nvPr/>
        </p:nvCxnSpPr>
        <p:spPr>
          <a:xfrm>
            <a:off x="0" y="-21596"/>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C9B3F99C-3D5A-A3EF-CB25-77201F16AE1B}"/>
              </a:ext>
            </a:extLst>
          </p:cNvPr>
          <p:cNvSpPr txBox="1"/>
          <p:nvPr/>
        </p:nvSpPr>
        <p:spPr>
          <a:xfrm>
            <a:off x="264896" y="6532235"/>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cxnSp>
        <p:nvCxnSpPr>
          <p:cNvPr id="5" name="Straight Connector 4">
            <a:extLst>
              <a:ext uri="{FF2B5EF4-FFF2-40B4-BE49-F238E27FC236}">
                <a16:creationId xmlns:a16="http://schemas.microsoft.com/office/drawing/2014/main" id="{3FAC1333-6751-EE71-E921-9F71597DC63F}"/>
              </a:ext>
            </a:extLst>
          </p:cNvPr>
          <p:cNvCxnSpPr>
            <a:cxnSpLocks/>
          </p:cNvCxnSpPr>
          <p:nvPr/>
        </p:nvCxnSpPr>
        <p:spPr>
          <a:xfrm>
            <a:off x="0" y="-21596"/>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AA05B121-FC05-5832-EE44-D153A0F5031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02" y="5607331"/>
            <a:ext cx="1842222" cy="1007367"/>
          </a:xfrm>
          <a:prstGeom prst="rect">
            <a:avLst/>
          </a:prstGeom>
        </p:spPr>
      </p:pic>
    </p:spTree>
    <p:extLst>
      <p:ext uri="{BB962C8B-B14F-4D97-AF65-F5344CB8AC3E}">
        <p14:creationId xmlns:p14="http://schemas.microsoft.com/office/powerpoint/2010/main" val="3794677027"/>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itle Layout 12">
    <p:bg>
      <p:bgPr>
        <a:solidFill>
          <a:schemeClr val="bg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DBF03BAB-6F2F-CE30-C7D7-60AEA8A1F756}"/>
              </a:ext>
            </a:extLst>
          </p:cNvPr>
          <p:cNvSpPr>
            <a:spLocks noGrp="1"/>
          </p:cNvSpPr>
          <p:nvPr>
            <p:ph type="pic" sz="quarter" idx="13" hasCustomPrompt="1"/>
          </p:nvPr>
        </p:nvSpPr>
        <p:spPr>
          <a:xfrm>
            <a:off x="4002373" y="0"/>
            <a:ext cx="8189625" cy="6858000"/>
          </a:xfrm>
          <a:prstGeom prst="rect">
            <a:avLst/>
          </a:prstGeom>
          <a:solidFill>
            <a:schemeClr val="tx1"/>
          </a:solidFill>
        </p:spPr>
        <p:txBody>
          <a:bodyPr anchor="ctr" anchorCtr="0"/>
          <a:lstStyle>
            <a:lvl1pPr marL="0" indent="0" algn="ctr">
              <a:buNone/>
              <a:defRPr>
                <a:solidFill>
                  <a:schemeClr val="bg1"/>
                </a:solidFill>
                <a:latin typeface="HK Grotesk" pitchFamily="50" charset="0"/>
              </a:defRPr>
            </a:lvl1pPr>
          </a:lstStyle>
          <a:p>
            <a:r>
              <a:rPr lang="en-US"/>
              <a:t>Click picture icon to add picture</a:t>
            </a:r>
          </a:p>
        </p:txBody>
      </p:sp>
      <p:sp>
        <p:nvSpPr>
          <p:cNvPr id="2" name="Text Placeholder 16">
            <a:extLst>
              <a:ext uri="{FF2B5EF4-FFF2-40B4-BE49-F238E27FC236}">
                <a16:creationId xmlns:a16="http://schemas.microsoft.com/office/drawing/2014/main" id="{DD0C62A9-B409-2F15-3D6D-082F50DE5732}"/>
              </a:ext>
            </a:extLst>
          </p:cNvPr>
          <p:cNvSpPr>
            <a:spLocks noGrp="1"/>
          </p:cNvSpPr>
          <p:nvPr>
            <p:ph type="body" sz="quarter" idx="14" hasCustomPrompt="1"/>
          </p:nvPr>
        </p:nvSpPr>
        <p:spPr>
          <a:xfrm>
            <a:off x="-530161" y="19178"/>
            <a:ext cx="5547380" cy="5547380"/>
          </a:xfrm>
          <a:prstGeom prst="ellipse">
            <a:avLst/>
          </a:prstGeom>
          <a:solidFill>
            <a:schemeClr val="bg2"/>
          </a:solidFill>
        </p:spPr>
        <p:txBody>
          <a:bodyPr tIns="0" bIns="0" anchor="ctr" anchorCtr="0"/>
          <a:lstStyle>
            <a:lvl1pPr marL="0" indent="0" algn="l">
              <a:buFont typeface="Arial" panose="020B0604020202020204" pitchFamily="34" charset="0"/>
              <a:buNone/>
              <a:defRPr sz="3600" b="1">
                <a:solidFill>
                  <a:schemeClr val="bg1"/>
                </a:solidFill>
                <a:latin typeface="HK Grotesk SemiBold" pitchFamily="50" charset="0"/>
              </a:defRPr>
            </a:lvl1pPr>
            <a:lvl2pPr marL="457200" indent="0" algn="ctr">
              <a:buFont typeface="Arial" panose="020B0604020202020204" pitchFamily="34" charset="0"/>
              <a:buNone/>
              <a:defRPr sz="3600">
                <a:solidFill>
                  <a:schemeClr val="bg1"/>
                </a:solidFill>
                <a:latin typeface="+mj-lt"/>
              </a:defRPr>
            </a:lvl2pPr>
            <a:lvl3pPr marL="914400" indent="0" algn="ctr">
              <a:buFont typeface="Arial" panose="020B0604020202020204" pitchFamily="34" charset="0"/>
              <a:buNone/>
              <a:defRPr sz="3600">
                <a:solidFill>
                  <a:schemeClr val="bg1"/>
                </a:solidFill>
                <a:latin typeface="+mj-lt"/>
              </a:defRPr>
            </a:lvl3pPr>
            <a:lvl4pPr marL="1371600" indent="0" algn="ctr">
              <a:buFont typeface="Arial" panose="020B0604020202020204" pitchFamily="34" charset="0"/>
              <a:buNone/>
              <a:defRPr sz="3600">
                <a:solidFill>
                  <a:schemeClr val="bg1"/>
                </a:solidFill>
                <a:latin typeface="+mj-lt"/>
              </a:defRPr>
            </a:lvl4pPr>
            <a:lvl5pPr marL="1828800" indent="0" algn="ctr">
              <a:buFont typeface="Arial" panose="020B0604020202020204" pitchFamily="34" charset="0"/>
              <a:buNone/>
              <a:defRPr sz="3600">
                <a:solidFill>
                  <a:schemeClr val="bg1"/>
                </a:solidFill>
                <a:latin typeface="+mj-lt"/>
              </a:defRPr>
            </a:lvl5pPr>
          </a:lstStyle>
          <a:p>
            <a:pPr lvl="0"/>
            <a:r>
              <a:rPr lang="en-US"/>
              <a:t>Insert your presentation title here maximum of four lines</a:t>
            </a:r>
          </a:p>
        </p:txBody>
      </p:sp>
      <p:cxnSp>
        <p:nvCxnSpPr>
          <p:cNvPr id="7" name="Straight Connector 6">
            <a:extLst>
              <a:ext uri="{FF2B5EF4-FFF2-40B4-BE49-F238E27FC236}">
                <a16:creationId xmlns:a16="http://schemas.microsoft.com/office/drawing/2014/main" id="{17138D58-D7DE-3335-FEA7-FAA9D5FB6FEB}"/>
              </a:ext>
            </a:extLst>
          </p:cNvPr>
          <p:cNvCxnSpPr>
            <a:cxnSpLocks/>
          </p:cNvCxnSpPr>
          <p:nvPr/>
        </p:nvCxnSpPr>
        <p:spPr>
          <a:xfrm>
            <a:off x="0" y="-21596"/>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6AC5784-F8FF-E7D1-F13A-2AA86F340C82}"/>
              </a:ext>
            </a:extLst>
          </p:cNvPr>
          <p:cNvSpPr txBox="1"/>
          <p:nvPr/>
        </p:nvSpPr>
        <p:spPr>
          <a:xfrm>
            <a:off x="264896" y="6532235"/>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cxnSp>
        <p:nvCxnSpPr>
          <p:cNvPr id="5" name="Straight Connector 4">
            <a:extLst>
              <a:ext uri="{FF2B5EF4-FFF2-40B4-BE49-F238E27FC236}">
                <a16:creationId xmlns:a16="http://schemas.microsoft.com/office/drawing/2014/main" id="{86900542-F2D4-2E2B-FEB6-B3DB5271E3A6}"/>
              </a:ext>
            </a:extLst>
          </p:cNvPr>
          <p:cNvCxnSpPr>
            <a:cxnSpLocks/>
          </p:cNvCxnSpPr>
          <p:nvPr/>
        </p:nvCxnSpPr>
        <p:spPr>
          <a:xfrm>
            <a:off x="0" y="-21596"/>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0430F151-43A0-F1CE-8C5D-63F5C9FC5A8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02" y="5607331"/>
            <a:ext cx="1842222" cy="1007367"/>
          </a:xfrm>
          <a:prstGeom prst="rect">
            <a:avLst/>
          </a:prstGeom>
        </p:spPr>
      </p:pic>
    </p:spTree>
    <p:extLst>
      <p:ext uri="{BB962C8B-B14F-4D97-AF65-F5344CB8AC3E}">
        <p14:creationId xmlns:p14="http://schemas.microsoft.com/office/powerpoint/2010/main" val="4165802993"/>
      </p:ext>
    </p:extLst>
  </p:cSld>
  <p:clrMapOvr>
    <a:masterClrMapping/>
  </p:clrMapOvr>
  <p:hf sldNum="0" hdr="0" ftr="0" dt="0"/>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3_Title Layout 12">
    <p:bg>
      <p:bgPr>
        <a:solidFill>
          <a:schemeClr val="bg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DBF03BAB-6F2F-CE30-C7D7-60AEA8A1F756}"/>
              </a:ext>
            </a:extLst>
          </p:cNvPr>
          <p:cNvSpPr>
            <a:spLocks noGrp="1"/>
          </p:cNvSpPr>
          <p:nvPr>
            <p:ph type="pic" sz="quarter" idx="13" hasCustomPrompt="1"/>
          </p:nvPr>
        </p:nvSpPr>
        <p:spPr>
          <a:xfrm>
            <a:off x="4002373" y="0"/>
            <a:ext cx="8189625" cy="6858000"/>
          </a:xfrm>
          <a:prstGeom prst="rect">
            <a:avLst/>
          </a:prstGeom>
          <a:solidFill>
            <a:schemeClr val="tx1"/>
          </a:solidFill>
        </p:spPr>
        <p:txBody>
          <a:bodyPr anchor="ctr" anchorCtr="0"/>
          <a:lstStyle>
            <a:lvl1pPr marL="0" indent="0" algn="ctr">
              <a:buNone/>
              <a:defRPr>
                <a:solidFill>
                  <a:schemeClr val="bg1"/>
                </a:solidFill>
                <a:latin typeface="HK Grotesk" pitchFamily="50" charset="0"/>
              </a:defRPr>
            </a:lvl1pPr>
          </a:lstStyle>
          <a:p>
            <a:r>
              <a:rPr lang="en-US"/>
              <a:t>Click picture icon to add picture</a:t>
            </a:r>
          </a:p>
        </p:txBody>
      </p:sp>
      <p:sp>
        <p:nvSpPr>
          <p:cNvPr id="2" name="Text Placeholder 16">
            <a:extLst>
              <a:ext uri="{FF2B5EF4-FFF2-40B4-BE49-F238E27FC236}">
                <a16:creationId xmlns:a16="http://schemas.microsoft.com/office/drawing/2014/main" id="{DD0C62A9-B409-2F15-3D6D-082F50DE5732}"/>
              </a:ext>
            </a:extLst>
          </p:cNvPr>
          <p:cNvSpPr>
            <a:spLocks noGrp="1"/>
          </p:cNvSpPr>
          <p:nvPr>
            <p:ph type="body" sz="quarter" idx="14" hasCustomPrompt="1"/>
          </p:nvPr>
        </p:nvSpPr>
        <p:spPr>
          <a:xfrm>
            <a:off x="-530161" y="19178"/>
            <a:ext cx="5547380" cy="5547380"/>
          </a:xfrm>
          <a:prstGeom prst="ellipse">
            <a:avLst/>
          </a:prstGeom>
          <a:solidFill>
            <a:schemeClr val="accent3"/>
          </a:solidFill>
        </p:spPr>
        <p:txBody>
          <a:bodyPr tIns="0" bIns="0" anchor="ctr" anchorCtr="0"/>
          <a:lstStyle>
            <a:lvl1pPr marL="0" indent="0" algn="l">
              <a:buFont typeface="Arial" panose="020B0604020202020204" pitchFamily="34" charset="0"/>
              <a:buNone/>
              <a:defRPr sz="3600" b="1">
                <a:solidFill>
                  <a:schemeClr val="bg1"/>
                </a:solidFill>
                <a:latin typeface="HK Grotesk SemiBold" pitchFamily="50" charset="0"/>
              </a:defRPr>
            </a:lvl1pPr>
            <a:lvl2pPr marL="457200" indent="0" algn="ctr">
              <a:buFont typeface="Arial" panose="020B0604020202020204" pitchFamily="34" charset="0"/>
              <a:buNone/>
              <a:defRPr sz="3600">
                <a:solidFill>
                  <a:schemeClr val="bg1"/>
                </a:solidFill>
                <a:latin typeface="+mj-lt"/>
              </a:defRPr>
            </a:lvl2pPr>
            <a:lvl3pPr marL="914400" indent="0" algn="ctr">
              <a:buFont typeface="Arial" panose="020B0604020202020204" pitchFamily="34" charset="0"/>
              <a:buNone/>
              <a:defRPr sz="3600">
                <a:solidFill>
                  <a:schemeClr val="bg1"/>
                </a:solidFill>
                <a:latin typeface="+mj-lt"/>
              </a:defRPr>
            </a:lvl3pPr>
            <a:lvl4pPr marL="1371600" indent="0" algn="ctr">
              <a:buFont typeface="Arial" panose="020B0604020202020204" pitchFamily="34" charset="0"/>
              <a:buNone/>
              <a:defRPr sz="3600">
                <a:solidFill>
                  <a:schemeClr val="bg1"/>
                </a:solidFill>
                <a:latin typeface="+mj-lt"/>
              </a:defRPr>
            </a:lvl4pPr>
            <a:lvl5pPr marL="1828800" indent="0" algn="ctr">
              <a:buFont typeface="Arial" panose="020B0604020202020204" pitchFamily="34" charset="0"/>
              <a:buNone/>
              <a:defRPr sz="3600">
                <a:solidFill>
                  <a:schemeClr val="bg1"/>
                </a:solidFill>
                <a:latin typeface="+mj-lt"/>
              </a:defRPr>
            </a:lvl5pPr>
          </a:lstStyle>
          <a:p>
            <a:pPr lvl="0"/>
            <a:r>
              <a:rPr lang="en-US"/>
              <a:t>Insert your presentation title here maximum of four lines</a:t>
            </a:r>
          </a:p>
        </p:txBody>
      </p:sp>
      <p:cxnSp>
        <p:nvCxnSpPr>
          <p:cNvPr id="7" name="Straight Connector 6">
            <a:extLst>
              <a:ext uri="{FF2B5EF4-FFF2-40B4-BE49-F238E27FC236}">
                <a16:creationId xmlns:a16="http://schemas.microsoft.com/office/drawing/2014/main" id="{17138D58-D7DE-3335-FEA7-FAA9D5FB6FEB}"/>
              </a:ext>
            </a:extLst>
          </p:cNvPr>
          <p:cNvCxnSpPr>
            <a:cxnSpLocks/>
          </p:cNvCxnSpPr>
          <p:nvPr/>
        </p:nvCxnSpPr>
        <p:spPr>
          <a:xfrm>
            <a:off x="0" y="-21596"/>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C90F0C8-01C5-D125-5507-6ADB44C1E4D1}"/>
              </a:ext>
            </a:extLst>
          </p:cNvPr>
          <p:cNvSpPr txBox="1"/>
          <p:nvPr/>
        </p:nvSpPr>
        <p:spPr>
          <a:xfrm>
            <a:off x="264896" y="6532235"/>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cxnSp>
        <p:nvCxnSpPr>
          <p:cNvPr id="4" name="Straight Connector 3">
            <a:extLst>
              <a:ext uri="{FF2B5EF4-FFF2-40B4-BE49-F238E27FC236}">
                <a16:creationId xmlns:a16="http://schemas.microsoft.com/office/drawing/2014/main" id="{40A15A69-3A89-C6FD-7A86-DA1660D6F5EA}"/>
              </a:ext>
            </a:extLst>
          </p:cNvPr>
          <p:cNvCxnSpPr>
            <a:cxnSpLocks/>
          </p:cNvCxnSpPr>
          <p:nvPr/>
        </p:nvCxnSpPr>
        <p:spPr>
          <a:xfrm>
            <a:off x="0" y="-21596"/>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CFCBCE66-A7EC-A616-6775-161551796DA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02" y="5607331"/>
            <a:ext cx="1842222" cy="1007367"/>
          </a:xfrm>
          <a:prstGeom prst="rect">
            <a:avLst/>
          </a:prstGeom>
        </p:spPr>
      </p:pic>
    </p:spTree>
    <p:extLst>
      <p:ext uri="{BB962C8B-B14F-4D97-AF65-F5344CB8AC3E}">
        <p14:creationId xmlns:p14="http://schemas.microsoft.com/office/powerpoint/2010/main" val="68190476"/>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62_Custom Layout">
    <p:bg>
      <p:bgRef idx="1001">
        <a:schemeClr val="bg2"/>
      </p:bgRef>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73ADEE-C1A5-9112-4B8A-D05730AB3322}"/>
              </a:ext>
            </a:extLst>
          </p:cNvPr>
          <p:cNvSpPr txBox="1"/>
          <p:nvPr/>
        </p:nvSpPr>
        <p:spPr>
          <a:xfrm>
            <a:off x="428625" y="647700"/>
            <a:ext cx="4638675" cy="523220"/>
          </a:xfrm>
          <a:prstGeom prst="rect">
            <a:avLst/>
          </a:prstGeom>
          <a:noFill/>
        </p:spPr>
        <p:txBody>
          <a:bodyPr wrap="square" rtlCol="0">
            <a:spAutoFit/>
          </a:bodyPr>
          <a:lstStyle/>
          <a:p>
            <a:r>
              <a:rPr lang="en-GB" sz="2800" b="1">
                <a:solidFill>
                  <a:schemeClr val="tx1"/>
                </a:solidFill>
                <a:latin typeface="HK Grotesk" pitchFamily="50" charset="0"/>
              </a:rPr>
              <a:t>Agenda</a:t>
            </a:r>
          </a:p>
        </p:txBody>
      </p:sp>
      <p:sp>
        <p:nvSpPr>
          <p:cNvPr id="5" name="Picture Placeholder 4">
            <a:extLst>
              <a:ext uri="{FF2B5EF4-FFF2-40B4-BE49-F238E27FC236}">
                <a16:creationId xmlns:a16="http://schemas.microsoft.com/office/drawing/2014/main" id="{CAD91CB8-2028-825C-35BF-36BAB08AD56F}"/>
              </a:ext>
            </a:extLst>
          </p:cNvPr>
          <p:cNvSpPr>
            <a:spLocks noGrp="1"/>
          </p:cNvSpPr>
          <p:nvPr>
            <p:ph type="pic" sz="quarter" idx="10"/>
          </p:nvPr>
        </p:nvSpPr>
        <p:spPr>
          <a:xfrm>
            <a:off x="7762875" y="0"/>
            <a:ext cx="4429125" cy="6858000"/>
          </a:xfrm>
          <a:prstGeom prst="rect">
            <a:avLst/>
          </a:prstGeom>
          <a:solidFill>
            <a:schemeClr val="bg1"/>
          </a:solidFill>
        </p:spPr>
        <p:txBody>
          <a:bodyPr/>
          <a:lstStyle>
            <a:lvl1pPr>
              <a:defRPr>
                <a:latin typeface="HK Grotesk" pitchFamily="50" charset="0"/>
              </a:defRPr>
            </a:lvl1pPr>
          </a:lstStyle>
          <a:p>
            <a:r>
              <a:rPr lang="en-US"/>
              <a:t>Click icon to add picture</a:t>
            </a:r>
            <a:endParaRPr lang="en-GB"/>
          </a:p>
        </p:txBody>
      </p:sp>
      <p:sp>
        <p:nvSpPr>
          <p:cNvPr id="7" name="Text Placeholder 6">
            <a:extLst>
              <a:ext uri="{FF2B5EF4-FFF2-40B4-BE49-F238E27FC236}">
                <a16:creationId xmlns:a16="http://schemas.microsoft.com/office/drawing/2014/main" id="{2A40B553-3473-B23A-0422-4B5204661780}"/>
              </a:ext>
            </a:extLst>
          </p:cNvPr>
          <p:cNvSpPr>
            <a:spLocks noGrp="1"/>
          </p:cNvSpPr>
          <p:nvPr>
            <p:ph type="body" sz="quarter" idx="11"/>
          </p:nvPr>
        </p:nvSpPr>
        <p:spPr>
          <a:xfrm>
            <a:off x="523875" y="1352550"/>
            <a:ext cx="6705600" cy="4518314"/>
          </a:xfrm>
          <a:prstGeom prst="rect">
            <a:avLst/>
          </a:prstGeom>
        </p:spPr>
        <p:txBody>
          <a:bodyPr/>
          <a:lstStyle>
            <a:lvl1pPr marL="228600" indent="-228600">
              <a:buClr>
                <a:schemeClr val="tx2"/>
              </a:buClr>
              <a:buFont typeface="Calibri" panose="020F0502020204030204" pitchFamily="34" charset="0"/>
              <a:buChar char="+"/>
              <a:defRPr>
                <a:latin typeface="HK Grotesk" pitchFamily="50" charset="0"/>
              </a:defRPr>
            </a:lvl1pPr>
            <a:lvl2pPr marL="685800" indent="-228600">
              <a:buClr>
                <a:schemeClr val="tx2"/>
              </a:buClr>
              <a:buFont typeface="Calibri" panose="020F0502020204030204" pitchFamily="34" charset="0"/>
              <a:buChar char="+"/>
              <a:defRPr>
                <a:latin typeface="HK Grotesk" pitchFamily="50" charset="0"/>
              </a:defRPr>
            </a:lvl2pPr>
            <a:lvl3pPr marL="1143000" indent="-228600">
              <a:buClr>
                <a:schemeClr val="tx2"/>
              </a:buClr>
              <a:buFont typeface="Calibri" panose="020F0502020204030204" pitchFamily="34" charset="0"/>
              <a:buChar char="+"/>
              <a:defRPr>
                <a:latin typeface="HK Grotesk" pitchFamily="50" charset="0"/>
              </a:defRPr>
            </a:lvl3pPr>
            <a:lvl4pPr marL="1600200" indent="-228600">
              <a:buClr>
                <a:schemeClr val="tx2"/>
              </a:buClr>
              <a:buFont typeface="Calibri" panose="020F0502020204030204" pitchFamily="34" charset="0"/>
              <a:buChar char="+"/>
              <a:defRPr>
                <a:latin typeface="HK Grotesk" pitchFamily="50" charset="0"/>
              </a:defRPr>
            </a:lvl4pPr>
            <a:lvl5pPr marL="2057400" indent="-228600">
              <a:buClr>
                <a:schemeClr val="tx2"/>
              </a:buClr>
              <a:buFont typeface="Calibri" panose="020F0502020204030204" pitchFamily="34" charset="0"/>
              <a:buChar char="+"/>
              <a:defRPr>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a:extLst>
              <a:ext uri="{FF2B5EF4-FFF2-40B4-BE49-F238E27FC236}">
                <a16:creationId xmlns:a16="http://schemas.microsoft.com/office/drawing/2014/main" id="{8B5595A0-3883-1F98-6F47-3986346B323E}"/>
              </a:ext>
            </a:extLst>
          </p:cNvPr>
          <p:cNvSpPr>
            <a:spLocks noGrp="1"/>
          </p:cNvSpPr>
          <p:nvPr>
            <p:ph type="sldNum" sz="quarter" idx="4"/>
          </p:nvPr>
        </p:nvSpPr>
        <p:spPr>
          <a:xfrm>
            <a:off x="6327601" y="6253358"/>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9" name="Straight Connector 8">
            <a:extLst>
              <a:ext uri="{FF2B5EF4-FFF2-40B4-BE49-F238E27FC236}">
                <a16:creationId xmlns:a16="http://schemas.microsoft.com/office/drawing/2014/main" id="{B66BD609-69FF-2323-C43E-0FF997310C48}"/>
              </a:ext>
            </a:extLst>
          </p:cNvPr>
          <p:cNvCxnSpPr>
            <a:cxnSpLocks/>
          </p:cNvCxnSpPr>
          <p:nvPr/>
        </p:nvCxnSpPr>
        <p:spPr>
          <a:xfrm>
            <a:off x="288558" y="6194474"/>
            <a:ext cx="694091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B8F3603-6F17-3E6D-5A45-F9997A3EA0B0}"/>
              </a:ext>
            </a:extLst>
          </p:cNvPr>
          <p:cNvSpPr txBox="1"/>
          <p:nvPr/>
        </p:nvSpPr>
        <p:spPr>
          <a:xfrm>
            <a:off x="5170102" y="6618483"/>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HK Grotesk" pitchFamily="50" charset="0"/>
              </a:rPr>
              <a:t>© 2023 Nielsen Consumer LLC. All Rights Reserved.</a:t>
            </a:r>
          </a:p>
        </p:txBody>
      </p:sp>
      <p:sp>
        <p:nvSpPr>
          <p:cNvPr id="2" name="TextBox 1">
            <a:extLst>
              <a:ext uri="{FF2B5EF4-FFF2-40B4-BE49-F238E27FC236}">
                <a16:creationId xmlns:a16="http://schemas.microsoft.com/office/drawing/2014/main" id="{AEF46C82-3AC3-F43E-5A49-586DF26A6372}"/>
              </a:ext>
            </a:extLst>
          </p:cNvPr>
          <p:cNvSpPr txBox="1"/>
          <p:nvPr/>
        </p:nvSpPr>
        <p:spPr>
          <a:xfrm>
            <a:off x="428625" y="647700"/>
            <a:ext cx="4638675" cy="523220"/>
          </a:xfrm>
          <a:prstGeom prst="rect">
            <a:avLst/>
          </a:prstGeom>
          <a:noFill/>
        </p:spPr>
        <p:txBody>
          <a:bodyPr wrap="square" rtlCol="0">
            <a:spAutoFit/>
          </a:bodyPr>
          <a:lstStyle/>
          <a:p>
            <a:r>
              <a:rPr lang="en-GB" sz="2800" b="1">
                <a:solidFill>
                  <a:schemeClr val="tx1"/>
                </a:solidFill>
                <a:latin typeface="HK Grotesk" pitchFamily="50" charset="0"/>
              </a:rPr>
              <a:t>Agenda</a:t>
            </a:r>
          </a:p>
        </p:txBody>
      </p:sp>
      <p:cxnSp>
        <p:nvCxnSpPr>
          <p:cNvPr id="4" name="Straight Connector 3">
            <a:extLst>
              <a:ext uri="{FF2B5EF4-FFF2-40B4-BE49-F238E27FC236}">
                <a16:creationId xmlns:a16="http://schemas.microsoft.com/office/drawing/2014/main" id="{540C4760-0453-E698-910F-61A90E0C693F}"/>
              </a:ext>
            </a:extLst>
          </p:cNvPr>
          <p:cNvCxnSpPr>
            <a:cxnSpLocks/>
          </p:cNvCxnSpPr>
          <p:nvPr/>
        </p:nvCxnSpPr>
        <p:spPr>
          <a:xfrm>
            <a:off x="288558" y="6194474"/>
            <a:ext cx="694091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AD3EE6D-92F8-0448-B015-0A0D1356E8B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1770077009"/>
      </p:ext>
    </p:extLst>
  </p:cSld>
  <p:clrMapOvr>
    <a:overrideClrMapping bg1="dk1" tx1="lt1" bg2="dk2" tx2="lt2" accent1="accent1" accent2="accent2" accent3="accent3" accent4="accent4" accent5="accent5" accent6="accent6" hlink="hlink" folHlink="folHlink"/>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63_Custom Layout">
    <p:bg>
      <p:bgPr>
        <a:solidFill>
          <a:schemeClr val="accent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73ADEE-C1A5-9112-4B8A-D05730AB3322}"/>
              </a:ext>
            </a:extLst>
          </p:cNvPr>
          <p:cNvSpPr txBox="1"/>
          <p:nvPr/>
        </p:nvSpPr>
        <p:spPr>
          <a:xfrm>
            <a:off x="428625" y="647700"/>
            <a:ext cx="4638675" cy="523220"/>
          </a:xfrm>
          <a:prstGeom prst="rect">
            <a:avLst/>
          </a:prstGeom>
          <a:noFill/>
        </p:spPr>
        <p:txBody>
          <a:bodyPr wrap="square" rtlCol="0">
            <a:spAutoFit/>
          </a:bodyPr>
          <a:lstStyle/>
          <a:p>
            <a:r>
              <a:rPr lang="en-GB" sz="2800" b="1">
                <a:solidFill>
                  <a:schemeClr val="tx1"/>
                </a:solidFill>
                <a:latin typeface="HK Grotesk" pitchFamily="50" charset="0"/>
              </a:rPr>
              <a:t>Agenda</a:t>
            </a:r>
          </a:p>
        </p:txBody>
      </p:sp>
      <p:sp>
        <p:nvSpPr>
          <p:cNvPr id="5" name="Picture Placeholder 4">
            <a:extLst>
              <a:ext uri="{FF2B5EF4-FFF2-40B4-BE49-F238E27FC236}">
                <a16:creationId xmlns:a16="http://schemas.microsoft.com/office/drawing/2014/main" id="{CAD91CB8-2028-825C-35BF-36BAB08AD56F}"/>
              </a:ext>
            </a:extLst>
          </p:cNvPr>
          <p:cNvSpPr>
            <a:spLocks noGrp="1"/>
          </p:cNvSpPr>
          <p:nvPr>
            <p:ph type="pic" sz="quarter" idx="10"/>
          </p:nvPr>
        </p:nvSpPr>
        <p:spPr>
          <a:xfrm>
            <a:off x="7762875" y="0"/>
            <a:ext cx="4429125" cy="6858000"/>
          </a:xfrm>
          <a:prstGeom prst="rect">
            <a:avLst/>
          </a:prstGeom>
          <a:solidFill>
            <a:schemeClr val="bg1"/>
          </a:solidFill>
        </p:spPr>
        <p:txBody>
          <a:bodyPr/>
          <a:lstStyle>
            <a:lvl1pPr>
              <a:defRPr>
                <a:latin typeface="HK Grotesk" pitchFamily="50" charset="0"/>
              </a:defRPr>
            </a:lvl1pPr>
          </a:lstStyle>
          <a:p>
            <a:r>
              <a:rPr lang="en-US"/>
              <a:t>Click icon to add picture</a:t>
            </a:r>
            <a:endParaRPr lang="en-GB"/>
          </a:p>
        </p:txBody>
      </p:sp>
      <p:sp>
        <p:nvSpPr>
          <p:cNvPr id="7" name="Text Placeholder 6">
            <a:extLst>
              <a:ext uri="{FF2B5EF4-FFF2-40B4-BE49-F238E27FC236}">
                <a16:creationId xmlns:a16="http://schemas.microsoft.com/office/drawing/2014/main" id="{2A40B553-3473-B23A-0422-4B5204661780}"/>
              </a:ext>
            </a:extLst>
          </p:cNvPr>
          <p:cNvSpPr>
            <a:spLocks noGrp="1"/>
          </p:cNvSpPr>
          <p:nvPr>
            <p:ph type="body" sz="quarter" idx="11"/>
          </p:nvPr>
        </p:nvSpPr>
        <p:spPr>
          <a:xfrm>
            <a:off x="523875" y="1352550"/>
            <a:ext cx="6705600" cy="4591050"/>
          </a:xfrm>
          <a:prstGeom prst="rect">
            <a:avLst/>
          </a:prstGeom>
        </p:spPr>
        <p:txBody>
          <a:bodyPr/>
          <a:lstStyle>
            <a:lvl1pPr marL="228600" indent="-228600">
              <a:buClr>
                <a:schemeClr val="bg2"/>
              </a:buClr>
              <a:buFont typeface="Calibri" panose="020F0502020204030204" pitchFamily="34" charset="0"/>
              <a:buChar char="+"/>
              <a:defRPr>
                <a:latin typeface="HK Grotesk" pitchFamily="50" charset="0"/>
              </a:defRPr>
            </a:lvl1pPr>
            <a:lvl2pPr marL="685800" indent="-228600">
              <a:buClr>
                <a:schemeClr val="bg2"/>
              </a:buClr>
              <a:buFont typeface="Calibri" panose="020F0502020204030204" pitchFamily="34" charset="0"/>
              <a:buChar char="+"/>
              <a:defRPr>
                <a:latin typeface="HK Grotesk" pitchFamily="50" charset="0"/>
              </a:defRPr>
            </a:lvl2pPr>
            <a:lvl3pPr marL="1143000" indent="-228600">
              <a:buClr>
                <a:schemeClr val="bg2"/>
              </a:buClr>
              <a:buFont typeface="Calibri" panose="020F0502020204030204" pitchFamily="34" charset="0"/>
              <a:buChar char="+"/>
              <a:defRPr>
                <a:latin typeface="HK Grotesk" pitchFamily="50" charset="0"/>
              </a:defRPr>
            </a:lvl3pPr>
            <a:lvl4pPr marL="1600200" indent="-228600">
              <a:buClr>
                <a:schemeClr val="bg2"/>
              </a:buClr>
              <a:buFont typeface="Calibri" panose="020F0502020204030204" pitchFamily="34" charset="0"/>
              <a:buChar char="+"/>
              <a:defRPr>
                <a:latin typeface="HK Grotesk" pitchFamily="50" charset="0"/>
              </a:defRPr>
            </a:lvl4pPr>
            <a:lvl5pPr marL="2057400" indent="-228600">
              <a:buClr>
                <a:schemeClr val="bg2"/>
              </a:buClr>
              <a:buFont typeface="Calibri" panose="020F0502020204030204" pitchFamily="34" charset="0"/>
              <a:buChar char="+"/>
              <a:defRPr>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Slide Number Placeholder 5">
            <a:extLst>
              <a:ext uri="{FF2B5EF4-FFF2-40B4-BE49-F238E27FC236}">
                <a16:creationId xmlns:a16="http://schemas.microsoft.com/office/drawing/2014/main" id="{ED87EA70-3955-CCB8-9083-6FA887173969}"/>
              </a:ext>
            </a:extLst>
          </p:cNvPr>
          <p:cNvSpPr>
            <a:spLocks noGrp="1"/>
          </p:cNvSpPr>
          <p:nvPr>
            <p:ph type="sldNum" sz="quarter" idx="4"/>
          </p:nvPr>
        </p:nvSpPr>
        <p:spPr>
          <a:xfrm>
            <a:off x="6327601" y="6253358"/>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F2BF878E-1084-090B-84C1-CF04BBB24BF6}"/>
              </a:ext>
            </a:extLst>
          </p:cNvPr>
          <p:cNvCxnSpPr>
            <a:cxnSpLocks/>
          </p:cNvCxnSpPr>
          <p:nvPr/>
        </p:nvCxnSpPr>
        <p:spPr>
          <a:xfrm>
            <a:off x="288558" y="6194474"/>
            <a:ext cx="694091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4982716-78BC-ED72-1A1D-A5FA7FA85F2B}"/>
              </a:ext>
            </a:extLst>
          </p:cNvPr>
          <p:cNvSpPr txBox="1"/>
          <p:nvPr/>
        </p:nvSpPr>
        <p:spPr>
          <a:xfrm>
            <a:off x="5170102" y="6618483"/>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HK Grotesk" pitchFamily="50" charset="0"/>
              </a:rPr>
              <a:t>© 2023 Nielsen Consumer LLC. All Rights Reserved.</a:t>
            </a:r>
          </a:p>
        </p:txBody>
      </p:sp>
      <p:sp>
        <p:nvSpPr>
          <p:cNvPr id="9" name="TextBox 8">
            <a:extLst>
              <a:ext uri="{FF2B5EF4-FFF2-40B4-BE49-F238E27FC236}">
                <a16:creationId xmlns:a16="http://schemas.microsoft.com/office/drawing/2014/main" id="{2A2BFCBB-19A2-6B02-51AB-0B84AC8ACAE2}"/>
              </a:ext>
            </a:extLst>
          </p:cNvPr>
          <p:cNvSpPr txBox="1"/>
          <p:nvPr/>
        </p:nvSpPr>
        <p:spPr>
          <a:xfrm>
            <a:off x="428625" y="647700"/>
            <a:ext cx="4638675" cy="523220"/>
          </a:xfrm>
          <a:prstGeom prst="rect">
            <a:avLst/>
          </a:prstGeom>
          <a:noFill/>
        </p:spPr>
        <p:txBody>
          <a:bodyPr wrap="square" rtlCol="0">
            <a:spAutoFit/>
          </a:bodyPr>
          <a:lstStyle/>
          <a:p>
            <a:r>
              <a:rPr lang="en-GB" sz="2800" b="1">
                <a:solidFill>
                  <a:schemeClr val="tx1"/>
                </a:solidFill>
                <a:latin typeface="HK Grotesk" pitchFamily="50" charset="0"/>
              </a:rPr>
              <a:t>Agenda</a:t>
            </a:r>
          </a:p>
        </p:txBody>
      </p:sp>
      <p:cxnSp>
        <p:nvCxnSpPr>
          <p:cNvPr id="10" name="Straight Connector 9">
            <a:extLst>
              <a:ext uri="{FF2B5EF4-FFF2-40B4-BE49-F238E27FC236}">
                <a16:creationId xmlns:a16="http://schemas.microsoft.com/office/drawing/2014/main" id="{1A106F23-FD4B-7420-9381-A02D88BC7F40}"/>
              </a:ext>
            </a:extLst>
          </p:cNvPr>
          <p:cNvCxnSpPr>
            <a:cxnSpLocks/>
          </p:cNvCxnSpPr>
          <p:nvPr/>
        </p:nvCxnSpPr>
        <p:spPr>
          <a:xfrm>
            <a:off x="288558" y="6194474"/>
            <a:ext cx="694091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A3F6A110-CF72-73E5-B8A7-4781F7B606C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1720092287"/>
      </p:ext>
    </p:extLst>
  </p:cSld>
  <p:clrMapOvr>
    <a:overrideClrMapping bg1="dk1" tx1="lt1" bg2="dk2" tx2="lt2" accent1="accent1" accent2="accent2" accent3="accent3" accent4="accent4" accent5="accent5" accent6="accent6" hlink="hlink" folHlink="folHlink"/>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64_Custom Layout">
    <p:bg>
      <p:bgRef idx="1001">
        <a:schemeClr val="bg2"/>
      </p:bgRef>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73ADEE-C1A5-9112-4B8A-D05730AB3322}"/>
              </a:ext>
            </a:extLst>
          </p:cNvPr>
          <p:cNvSpPr txBox="1"/>
          <p:nvPr/>
        </p:nvSpPr>
        <p:spPr>
          <a:xfrm>
            <a:off x="428625" y="647700"/>
            <a:ext cx="4638675" cy="523220"/>
          </a:xfrm>
          <a:prstGeom prst="rect">
            <a:avLst/>
          </a:prstGeom>
          <a:noFill/>
        </p:spPr>
        <p:txBody>
          <a:bodyPr wrap="square" rtlCol="0">
            <a:spAutoFit/>
          </a:bodyPr>
          <a:lstStyle/>
          <a:p>
            <a:r>
              <a:rPr lang="en-GB" sz="2800" b="1">
                <a:solidFill>
                  <a:schemeClr val="tx1"/>
                </a:solidFill>
                <a:latin typeface="HK Grotesk" pitchFamily="50" charset="0"/>
              </a:rPr>
              <a:t>Contents</a:t>
            </a:r>
          </a:p>
        </p:txBody>
      </p:sp>
      <p:sp>
        <p:nvSpPr>
          <p:cNvPr id="5" name="Picture Placeholder 4">
            <a:extLst>
              <a:ext uri="{FF2B5EF4-FFF2-40B4-BE49-F238E27FC236}">
                <a16:creationId xmlns:a16="http://schemas.microsoft.com/office/drawing/2014/main" id="{CAD91CB8-2028-825C-35BF-36BAB08AD56F}"/>
              </a:ext>
            </a:extLst>
          </p:cNvPr>
          <p:cNvSpPr>
            <a:spLocks noGrp="1"/>
          </p:cNvSpPr>
          <p:nvPr>
            <p:ph type="pic" sz="quarter" idx="10"/>
          </p:nvPr>
        </p:nvSpPr>
        <p:spPr>
          <a:xfrm>
            <a:off x="7762875" y="0"/>
            <a:ext cx="4429125" cy="6858000"/>
          </a:xfrm>
          <a:prstGeom prst="rect">
            <a:avLst/>
          </a:prstGeom>
          <a:solidFill>
            <a:schemeClr val="bg1"/>
          </a:solidFill>
        </p:spPr>
        <p:txBody>
          <a:bodyPr/>
          <a:lstStyle>
            <a:lvl1pPr>
              <a:defRPr>
                <a:latin typeface="HK Grotesk" pitchFamily="50" charset="0"/>
              </a:defRPr>
            </a:lvl1pPr>
          </a:lstStyle>
          <a:p>
            <a:r>
              <a:rPr lang="en-US"/>
              <a:t>Click icon to add picture</a:t>
            </a:r>
            <a:endParaRPr lang="en-GB"/>
          </a:p>
        </p:txBody>
      </p:sp>
      <p:sp>
        <p:nvSpPr>
          <p:cNvPr id="7" name="Text Placeholder 6">
            <a:extLst>
              <a:ext uri="{FF2B5EF4-FFF2-40B4-BE49-F238E27FC236}">
                <a16:creationId xmlns:a16="http://schemas.microsoft.com/office/drawing/2014/main" id="{2A40B553-3473-B23A-0422-4B5204661780}"/>
              </a:ext>
            </a:extLst>
          </p:cNvPr>
          <p:cNvSpPr>
            <a:spLocks noGrp="1"/>
          </p:cNvSpPr>
          <p:nvPr>
            <p:ph type="body" sz="quarter" idx="11"/>
          </p:nvPr>
        </p:nvSpPr>
        <p:spPr>
          <a:xfrm>
            <a:off x="523875" y="1352550"/>
            <a:ext cx="6705600" cy="4518314"/>
          </a:xfrm>
          <a:prstGeom prst="rect">
            <a:avLst/>
          </a:prstGeom>
        </p:spPr>
        <p:txBody>
          <a:bodyPr/>
          <a:lstStyle>
            <a:lvl1pPr marL="228600" indent="-228600">
              <a:buClr>
                <a:schemeClr val="tx2"/>
              </a:buClr>
              <a:buFont typeface="Calibri" panose="020F0502020204030204" pitchFamily="34" charset="0"/>
              <a:buChar char="+"/>
              <a:defRPr>
                <a:latin typeface="HK Grotesk" pitchFamily="50" charset="0"/>
              </a:defRPr>
            </a:lvl1pPr>
            <a:lvl2pPr marL="685800" indent="-228600">
              <a:buClr>
                <a:schemeClr val="tx2"/>
              </a:buClr>
              <a:buFont typeface="Calibri" panose="020F0502020204030204" pitchFamily="34" charset="0"/>
              <a:buChar char="+"/>
              <a:defRPr>
                <a:latin typeface="HK Grotesk" pitchFamily="50" charset="0"/>
              </a:defRPr>
            </a:lvl2pPr>
            <a:lvl3pPr marL="1143000" indent="-228600">
              <a:buClr>
                <a:schemeClr val="tx2"/>
              </a:buClr>
              <a:buFont typeface="Calibri" panose="020F0502020204030204" pitchFamily="34" charset="0"/>
              <a:buChar char="+"/>
              <a:defRPr>
                <a:latin typeface="HK Grotesk" pitchFamily="50" charset="0"/>
              </a:defRPr>
            </a:lvl3pPr>
            <a:lvl4pPr marL="1600200" indent="-228600">
              <a:buClr>
                <a:schemeClr val="tx2"/>
              </a:buClr>
              <a:buFont typeface="Calibri" panose="020F0502020204030204" pitchFamily="34" charset="0"/>
              <a:buChar char="+"/>
              <a:defRPr>
                <a:latin typeface="HK Grotesk" pitchFamily="50" charset="0"/>
              </a:defRPr>
            </a:lvl4pPr>
            <a:lvl5pPr marL="2057400" indent="-228600">
              <a:buClr>
                <a:schemeClr val="tx2"/>
              </a:buClr>
              <a:buFont typeface="Calibri" panose="020F0502020204030204" pitchFamily="34" charset="0"/>
              <a:buChar char="+"/>
              <a:defRPr>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a:extLst>
              <a:ext uri="{FF2B5EF4-FFF2-40B4-BE49-F238E27FC236}">
                <a16:creationId xmlns:a16="http://schemas.microsoft.com/office/drawing/2014/main" id="{8B5595A0-3883-1F98-6F47-3986346B323E}"/>
              </a:ext>
            </a:extLst>
          </p:cNvPr>
          <p:cNvSpPr>
            <a:spLocks noGrp="1"/>
          </p:cNvSpPr>
          <p:nvPr>
            <p:ph type="sldNum" sz="quarter" idx="4"/>
          </p:nvPr>
        </p:nvSpPr>
        <p:spPr>
          <a:xfrm>
            <a:off x="6327601" y="6253358"/>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9" name="Straight Connector 8">
            <a:extLst>
              <a:ext uri="{FF2B5EF4-FFF2-40B4-BE49-F238E27FC236}">
                <a16:creationId xmlns:a16="http://schemas.microsoft.com/office/drawing/2014/main" id="{B66BD609-69FF-2323-C43E-0FF997310C48}"/>
              </a:ext>
            </a:extLst>
          </p:cNvPr>
          <p:cNvCxnSpPr>
            <a:cxnSpLocks/>
          </p:cNvCxnSpPr>
          <p:nvPr/>
        </p:nvCxnSpPr>
        <p:spPr>
          <a:xfrm>
            <a:off x="288558" y="6194474"/>
            <a:ext cx="694091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B8F3603-6F17-3E6D-5A45-F9997A3EA0B0}"/>
              </a:ext>
            </a:extLst>
          </p:cNvPr>
          <p:cNvSpPr txBox="1"/>
          <p:nvPr/>
        </p:nvSpPr>
        <p:spPr>
          <a:xfrm>
            <a:off x="5170102" y="6618483"/>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HK Grotesk" pitchFamily="50" charset="0"/>
              </a:rPr>
              <a:t>© 2023 Nielsen Consumer LLC. All Rights Reserved.</a:t>
            </a:r>
          </a:p>
        </p:txBody>
      </p:sp>
      <p:sp>
        <p:nvSpPr>
          <p:cNvPr id="2" name="TextBox 1">
            <a:extLst>
              <a:ext uri="{FF2B5EF4-FFF2-40B4-BE49-F238E27FC236}">
                <a16:creationId xmlns:a16="http://schemas.microsoft.com/office/drawing/2014/main" id="{75301EE7-2521-2D6E-C909-56A50E09A594}"/>
              </a:ext>
            </a:extLst>
          </p:cNvPr>
          <p:cNvSpPr txBox="1"/>
          <p:nvPr/>
        </p:nvSpPr>
        <p:spPr>
          <a:xfrm>
            <a:off x="428625" y="647700"/>
            <a:ext cx="4638675" cy="523220"/>
          </a:xfrm>
          <a:prstGeom prst="rect">
            <a:avLst/>
          </a:prstGeom>
          <a:noFill/>
        </p:spPr>
        <p:txBody>
          <a:bodyPr wrap="square" rtlCol="0">
            <a:spAutoFit/>
          </a:bodyPr>
          <a:lstStyle/>
          <a:p>
            <a:r>
              <a:rPr lang="en-GB" sz="2800" b="1">
                <a:solidFill>
                  <a:schemeClr val="tx1"/>
                </a:solidFill>
                <a:latin typeface="HK Grotesk" pitchFamily="50" charset="0"/>
              </a:rPr>
              <a:t>Contents</a:t>
            </a:r>
          </a:p>
        </p:txBody>
      </p:sp>
      <p:cxnSp>
        <p:nvCxnSpPr>
          <p:cNvPr id="4" name="Straight Connector 3">
            <a:extLst>
              <a:ext uri="{FF2B5EF4-FFF2-40B4-BE49-F238E27FC236}">
                <a16:creationId xmlns:a16="http://schemas.microsoft.com/office/drawing/2014/main" id="{2539E6D2-56D9-D482-4287-9313B549D595}"/>
              </a:ext>
            </a:extLst>
          </p:cNvPr>
          <p:cNvCxnSpPr>
            <a:cxnSpLocks/>
          </p:cNvCxnSpPr>
          <p:nvPr/>
        </p:nvCxnSpPr>
        <p:spPr>
          <a:xfrm>
            <a:off x="288558" y="6194474"/>
            <a:ext cx="694091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BEBF7D80-BFDD-DE59-E4C5-3102294CD80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268054005"/>
      </p:ext>
    </p:extLst>
  </p:cSld>
  <p:clrMapOvr>
    <a:overrideClrMapping bg1="dk1" tx1="lt1" bg2="dk2" tx2="lt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65_Custom Layout">
    <p:bg>
      <p:bgPr>
        <a:solidFill>
          <a:schemeClr val="accent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73ADEE-C1A5-9112-4B8A-D05730AB3322}"/>
              </a:ext>
            </a:extLst>
          </p:cNvPr>
          <p:cNvSpPr txBox="1"/>
          <p:nvPr/>
        </p:nvSpPr>
        <p:spPr>
          <a:xfrm>
            <a:off x="428625" y="647700"/>
            <a:ext cx="4638675" cy="523220"/>
          </a:xfrm>
          <a:prstGeom prst="rect">
            <a:avLst/>
          </a:prstGeom>
          <a:noFill/>
        </p:spPr>
        <p:txBody>
          <a:bodyPr wrap="square" rtlCol="0">
            <a:spAutoFit/>
          </a:bodyPr>
          <a:lstStyle/>
          <a:p>
            <a:r>
              <a:rPr lang="en-GB" sz="2800" b="1">
                <a:solidFill>
                  <a:schemeClr val="tx1"/>
                </a:solidFill>
                <a:latin typeface="HK Grotesk" pitchFamily="50" charset="0"/>
              </a:rPr>
              <a:t>Contents</a:t>
            </a:r>
          </a:p>
        </p:txBody>
      </p:sp>
      <p:sp>
        <p:nvSpPr>
          <p:cNvPr id="5" name="Picture Placeholder 4">
            <a:extLst>
              <a:ext uri="{FF2B5EF4-FFF2-40B4-BE49-F238E27FC236}">
                <a16:creationId xmlns:a16="http://schemas.microsoft.com/office/drawing/2014/main" id="{CAD91CB8-2028-825C-35BF-36BAB08AD56F}"/>
              </a:ext>
            </a:extLst>
          </p:cNvPr>
          <p:cNvSpPr>
            <a:spLocks noGrp="1"/>
          </p:cNvSpPr>
          <p:nvPr>
            <p:ph type="pic" sz="quarter" idx="10"/>
          </p:nvPr>
        </p:nvSpPr>
        <p:spPr>
          <a:xfrm>
            <a:off x="7762875" y="0"/>
            <a:ext cx="4429125" cy="6858000"/>
          </a:xfrm>
          <a:prstGeom prst="rect">
            <a:avLst/>
          </a:prstGeom>
          <a:solidFill>
            <a:schemeClr val="bg1"/>
          </a:solidFill>
        </p:spPr>
        <p:txBody>
          <a:bodyPr/>
          <a:lstStyle>
            <a:lvl1pPr>
              <a:defRPr>
                <a:latin typeface="HK Grotesk" pitchFamily="50" charset="0"/>
              </a:defRPr>
            </a:lvl1pPr>
          </a:lstStyle>
          <a:p>
            <a:r>
              <a:rPr lang="en-US"/>
              <a:t>Click icon to add picture</a:t>
            </a:r>
            <a:endParaRPr lang="en-GB"/>
          </a:p>
        </p:txBody>
      </p:sp>
      <p:sp>
        <p:nvSpPr>
          <p:cNvPr id="7" name="Text Placeholder 6">
            <a:extLst>
              <a:ext uri="{FF2B5EF4-FFF2-40B4-BE49-F238E27FC236}">
                <a16:creationId xmlns:a16="http://schemas.microsoft.com/office/drawing/2014/main" id="{2A40B553-3473-B23A-0422-4B5204661780}"/>
              </a:ext>
            </a:extLst>
          </p:cNvPr>
          <p:cNvSpPr>
            <a:spLocks noGrp="1"/>
          </p:cNvSpPr>
          <p:nvPr>
            <p:ph type="body" sz="quarter" idx="11"/>
          </p:nvPr>
        </p:nvSpPr>
        <p:spPr>
          <a:xfrm>
            <a:off x="523875" y="1352550"/>
            <a:ext cx="6705600" cy="4591050"/>
          </a:xfrm>
          <a:prstGeom prst="rect">
            <a:avLst/>
          </a:prstGeom>
        </p:spPr>
        <p:txBody>
          <a:bodyPr/>
          <a:lstStyle>
            <a:lvl1pPr marL="228600" indent="-228600">
              <a:buClr>
                <a:schemeClr val="bg2"/>
              </a:buClr>
              <a:buFont typeface="Calibri" panose="020F0502020204030204" pitchFamily="34" charset="0"/>
              <a:buChar char="+"/>
              <a:defRPr>
                <a:latin typeface="HK Grotesk" pitchFamily="50" charset="0"/>
              </a:defRPr>
            </a:lvl1pPr>
            <a:lvl2pPr marL="685800" indent="-228600">
              <a:buClr>
                <a:schemeClr val="bg2"/>
              </a:buClr>
              <a:buFont typeface="Calibri" panose="020F0502020204030204" pitchFamily="34" charset="0"/>
              <a:buChar char="+"/>
              <a:defRPr>
                <a:latin typeface="HK Grotesk" pitchFamily="50" charset="0"/>
              </a:defRPr>
            </a:lvl2pPr>
            <a:lvl3pPr marL="1143000" indent="-228600">
              <a:buClr>
                <a:schemeClr val="bg2"/>
              </a:buClr>
              <a:buFont typeface="Calibri" panose="020F0502020204030204" pitchFamily="34" charset="0"/>
              <a:buChar char="+"/>
              <a:defRPr>
                <a:latin typeface="HK Grotesk" pitchFamily="50" charset="0"/>
              </a:defRPr>
            </a:lvl3pPr>
            <a:lvl4pPr marL="1600200" indent="-228600">
              <a:buClr>
                <a:schemeClr val="bg2"/>
              </a:buClr>
              <a:buFont typeface="Calibri" panose="020F0502020204030204" pitchFamily="34" charset="0"/>
              <a:buChar char="+"/>
              <a:defRPr>
                <a:latin typeface="HK Grotesk" pitchFamily="50" charset="0"/>
              </a:defRPr>
            </a:lvl4pPr>
            <a:lvl5pPr marL="2057400" indent="-228600">
              <a:buClr>
                <a:schemeClr val="bg2"/>
              </a:buClr>
              <a:buFont typeface="Calibri" panose="020F0502020204030204" pitchFamily="34" charset="0"/>
              <a:buChar char="+"/>
              <a:defRPr>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Slide Number Placeholder 5">
            <a:extLst>
              <a:ext uri="{FF2B5EF4-FFF2-40B4-BE49-F238E27FC236}">
                <a16:creationId xmlns:a16="http://schemas.microsoft.com/office/drawing/2014/main" id="{9E8545A2-DB2A-BCB6-3054-F9AF259BF977}"/>
              </a:ext>
            </a:extLst>
          </p:cNvPr>
          <p:cNvSpPr>
            <a:spLocks noGrp="1"/>
          </p:cNvSpPr>
          <p:nvPr>
            <p:ph type="sldNum" sz="quarter" idx="4"/>
          </p:nvPr>
        </p:nvSpPr>
        <p:spPr>
          <a:xfrm>
            <a:off x="6327601" y="6253358"/>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65B3FA24-7130-D83E-8A9B-8948775317B7}"/>
              </a:ext>
            </a:extLst>
          </p:cNvPr>
          <p:cNvCxnSpPr>
            <a:cxnSpLocks/>
          </p:cNvCxnSpPr>
          <p:nvPr/>
        </p:nvCxnSpPr>
        <p:spPr>
          <a:xfrm>
            <a:off x="288558" y="6194474"/>
            <a:ext cx="694091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905B0E7-BC05-9E71-A112-9C7F32D1E2B5}"/>
              </a:ext>
            </a:extLst>
          </p:cNvPr>
          <p:cNvSpPr txBox="1"/>
          <p:nvPr/>
        </p:nvSpPr>
        <p:spPr>
          <a:xfrm>
            <a:off x="5170102" y="6618483"/>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HK Grotesk" pitchFamily="50" charset="0"/>
              </a:rPr>
              <a:t>© 2023 Nielsen Consumer LLC. All Rights Reserved.</a:t>
            </a:r>
          </a:p>
        </p:txBody>
      </p:sp>
      <p:sp>
        <p:nvSpPr>
          <p:cNvPr id="9" name="TextBox 8">
            <a:extLst>
              <a:ext uri="{FF2B5EF4-FFF2-40B4-BE49-F238E27FC236}">
                <a16:creationId xmlns:a16="http://schemas.microsoft.com/office/drawing/2014/main" id="{326BAAFA-7501-4975-1EF3-9A354CDB0681}"/>
              </a:ext>
            </a:extLst>
          </p:cNvPr>
          <p:cNvSpPr txBox="1"/>
          <p:nvPr/>
        </p:nvSpPr>
        <p:spPr>
          <a:xfrm>
            <a:off x="428625" y="647700"/>
            <a:ext cx="4638675" cy="523220"/>
          </a:xfrm>
          <a:prstGeom prst="rect">
            <a:avLst/>
          </a:prstGeom>
          <a:noFill/>
        </p:spPr>
        <p:txBody>
          <a:bodyPr wrap="square" rtlCol="0">
            <a:spAutoFit/>
          </a:bodyPr>
          <a:lstStyle/>
          <a:p>
            <a:r>
              <a:rPr lang="en-GB" sz="2800" b="1">
                <a:solidFill>
                  <a:schemeClr val="tx1"/>
                </a:solidFill>
                <a:latin typeface="HK Grotesk" pitchFamily="50" charset="0"/>
              </a:rPr>
              <a:t>Contents</a:t>
            </a:r>
          </a:p>
        </p:txBody>
      </p:sp>
      <p:cxnSp>
        <p:nvCxnSpPr>
          <p:cNvPr id="10" name="Straight Connector 9">
            <a:extLst>
              <a:ext uri="{FF2B5EF4-FFF2-40B4-BE49-F238E27FC236}">
                <a16:creationId xmlns:a16="http://schemas.microsoft.com/office/drawing/2014/main" id="{ED2FB1F7-BA5F-9226-76A1-1CB2DE0A7480}"/>
              </a:ext>
            </a:extLst>
          </p:cNvPr>
          <p:cNvCxnSpPr>
            <a:cxnSpLocks/>
          </p:cNvCxnSpPr>
          <p:nvPr/>
        </p:nvCxnSpPr>
        <p:spPr>
          <a:xfrm>
            <a:off x="288558" y="6194474"/>
            <a:ext cx="694091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694E1BAC-D494-ACCD-6AC5-EBA09303890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1290422750"/>
      </p:ext>
    </p:extLst>
  </p:cSld>
  <p:clrMapOvr>
    <a:overrideClrMapping bg1="dk1" tx1="lt1" bg2="dk2" tx2="lt2" accent1="accent1" accent2="accent2" accent3="accent3" accent4="accent4" accent5="accent5" accent6="accent6" hlink="hlink" folHlink="folHlink"/>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Divider 1">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93C76AA-4DF2-00B8-801D-4B1D52D471D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1671355"/>
            <a:ext cx="8642082" cy="2387600"/>
          </a:xfrm>
          <a:prstGeom prst="rect">
            <a:avLst/>
          </a:prstGeom>
        </p:spPr>
        <p:txBody>
          <a:bodyPr anchor="b">
            <a:noAutofit/>
          </a:bodyPr>
          <a:lstStyle>
            <a:lvl1pPr algn="l">
              <a:defRPr sz="5400">
                <a:solidFill>
                  <a:schemeClr val="bg1">
                    <a:lumMod val="95000"/>
                  </a:schemeClr>
                </a:solidFill>
                <a:latin typeface="HK Grotesk Black" pitchFamily="50" charset="0"/>
              </a:defRPr>
            </a:lvl1pPr>
          </a:lstStyle>
          <a:p>
            <a:r>
              <a:rPr lang="en-US"/>
              <a:t>Insert your divider title here maximum of three lines</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p:nvPr>
        </p:nvSpPr>
        <p:spPr>
          <a:xfrm>
            <a:off x="304800" y="4151030"/>
            <a:ext cx="8642082" cy="837882"/>
          </a:xfrm>
          <a:prstGeom prst="rect">
            <a:avLst/>
          </a:prstGeom>
        </p:spPr>
        <p:txBody>
          <a:bodyPr>
            <a:noAutofit/>
          </a:bodyPr>
          <a:lstStyle>
            <a:lvl1pPr marL="0" indent="0" algn="l">
              <a:spcBef>
                <a:spcPts val="0"/>
              </a:spcBef>
              <a:spcAft>
                <a:spcPts val="0"/>
              </a:spcAft>
              <a:buNone/>
              <a:defRPr sz="2400" i="1">
                <a:solidFill>
                  <a:schemeClr val="bg1">
                    <a:lumMod val="95000"/>
                  </a:schemeClr>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3" name="Straight Connector 2">
            <a:extLst>
              <a:ext uri="{FF2B5EF4-FFF2-40B4-BE49-F238E27FC236}">
                <a16:creationId xmlns:a16="http://schemas.microsoft.com/office/drawing/2014/main" id="{3809BDB6-3C17-5563-47FC-1EF684979F13}"/>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10E56AFE-61F0-775F-F589-83D909C0E29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4111752977"/>
      </p:ext>
    </p:extLst>
  </p:cSld>
  <p:clrMapOvr>
    <a:overrideClrMapping bg1="lt1" tx1="dk1" bg2="lt2" tx2="dk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Divider 2">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1671355"/>
            <a:ext cx="8642082" cy="2387600"/>
          </a:xfrm>
          <a:prstGeom prst="rect">
            <a:avLst/>
          </a:prstGeom>
        </p:spPr>
        <p:txBody>
          <a:bodyPr anchor="b">
            <a:noAutofit/>
          </a:bodyPr>
          <a:lstStyle>
            <a:lvl1pPr algn="l">
              <a:defRPr sz="5400">
                <a:solidFill>
                  <a:schemeClr val="bg1">
                    <a:lumMod val="95000"/>
                  </a:schemeClr>
                </a:solidFill>
                <a:latin typeface="HK Grotesk Black" pitchFamily="50" charset="0"/>
              </a:defRPr>
            </a:lvl1pPr>
          </a:lstStyle>
          <a:p>
            <a:r>
              <a:rPr lang="en-US"/>
              <a:t>Insert your divider title here maximum of three lines</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p:nvPr>
        </p:nvSpPr>
        <p:spPr>
          <a:xfrm>
            <a:off x="304800" y="4151030"/>
            <a:ext cx="8642082" cy="837882"/>
          </a:xfrm>
          <a:prstGeom prst="rect">
            <a:avLst/>
          </a:prstGeom>
        </p:spPr>
        <p:txBody>
          <a:bodyPr>
            <a:noAutofit/>
          </a:bodyPr>
          <a:lstStyle>
            <a:lvl1pPr marL="0" indent="0" algn="l">
              <a:spcBef>
                <a:spcPts val="0"/>
              </a:spcBef>
              <a:spcAft>
                <a:spcPts val="0"/>
              </a:spcAft>
              <a:buNone/>
              <a:defRPr sz="2400" i="1">
                <a:solidFill>
                  <a:schemeClr val="bg1">
                    <a:lumMod val="95000"/>
                  </a:schemeClr>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TextBox 2">
            <a:extLst>
              <a:ext uri="{FF2B5EF4-FFF2-40B4-BE49-F238E27FC236}">
                <a16:creationId xmlns:a16="http://schemas.microsoft.com/office/drawing/2014/main" id="{2F80BDC7-7D30-F485-16E8-6E9CCCA8825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2" name="Straight Connector 1">
            <a:extLst>
              <a:ext uri="{FF2B5EF4-FFF2-40B4-BE49-F238E27FC236}">
                <a16:creationId xmlns:a16="http://schemas.microsoft.com/office/drawing/2014/main" id="{232A1DF4-BC3E-AF4A-0FFA-9DAC103DB745}"/>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DB46A121-D6AD-EB73-DA92-CE432BC3686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60596403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7_cover_photo_circle_blu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hape, circle&#10;&#10;Description automatically generated">
            <a:extLst>
              <a:ext uri="{FF2B5EF4-FFF2-40B4-BE49-F238E27FC236}">
                <a16:creationId xmlns:a16="http://schemas.microsoft.com/office/drawing/2014/main" id="{4C7417A5-DB4B-D001-3587-DC3B18D4E5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175501" y="0"/>
            <a:ext cx="5016500" cy="5788409"/>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7584E26-4C77-6A51-FEAD-0EB5B976A2DC}"/>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9" name="Subtitle 2">
            <a:extLst>
              <a:ext uri="{FF2B5EF4-FFF2-40B4-BE49-F238E27FC236}">
                <a16:creationId xmlns:a16="http://schemas.microsoft.com/office/drawing/2014/main" id="{17364624-911C-5C6C-A73C-DB61626F25A8}"/>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Picture 14">
            <a:extLst>
              <a:ext uri="{FF2B5EF4-FFF2-40B4-BE49-F238E27FC236}">
                <a16:creationId xmlns:a16="http://schemas.microsoft.com/office/drawing/2014/main" id="{6E8A4406-46B4-FEB9-E96C-E4A12EFC75B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7"/>
          </a:xfrm>
          <a:prstGeom prst="rect">
            <a:avLst/>
          </a:prstGeom>
        </p:spPr>
      </p:pic>
      <p:sp>
        <p:nvSpPr>
          <p:cNvPr id="2" name="Text Placeholder 17">
            <a:extLst>
              <a:ext uri="{FF2B5EF4-FFF2-40B4-BE49-F238E27FC236}">
                <a16:creationId xmlns:a16="http://schemas.microsoft.com/office/drawing/2014/main" id="{DBFA13A0-5198-A921-B21A-083C4ACCACE9}"/>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B204880D-52B2-9D45-A6A0-B5D77E4CEF84}"/>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7F03C9AE-F80C-97A4-FDED-E9762F8EBC89}"/>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12" name="Picture 11" descr="A blue circle with white text&#10;&#10;Description automatically generated">
            <a:extLst>
              <a:ext uri="{FF2B5EF4-FFF2-40B4-BE49-F238E27FC236}">
                <a16:creationId xmlns:a16="http://schemas.microsoft.com/office/drawing/2014/main" id="{D0CA9125-7DB6-3930-C6EC-BA6877CAEA74}"/>
              </a:ext>
            </a:extLst>
          </p:cNvPr>
          <p:cNvPicPr>
            <a:picLocks noChangeAspect="1"/>
          </p:cNvPicPr>
          <p:nvPr/>
        </p:nvPicPr>
        <p:blipFill>
          <a:blip r:embed="rId4"/>
          <a:stretch>
            <a:fillRect/>
          </a:stretch>
        </p:blipFill>
        <p:spPr>
          <a:xfrm>
            <a:off x="2042725" y="5602279"/>
            <a:ext cx="1408576" cy="697245"/>
          </a:xfrm>
          <a:prstGeom prst="rect">
            <a:avLst/>
          </a:prstGeom>
        </p:spPr>
      </p:pic>
    </p:spTree>
    <p:extLst>
      <p:ext uri="{BB962C8B-B14F-4D97-AF65-F5344CB8AC3E}">
        <p14:creationId xmlns:p14="http://schemas.microsoft.com/office/powerpoint/2010/main" val="2271945016"/>
      </p:ext>
    </p:extLst>
  </p:cSld>
  <p:clrMapOvr>
    <a:overrideClrMapping bg1="lt1" tx1="dk1" bg2="lt2" tx2="dk2" accent1="accent1" accent2="accent2" accent3="accent3" accent4="accent4" accent5="accent5" accent6="accent6" hlink="hlink" folHlink="folHlink"/>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Divider 3">
    <p:bg>
      <p:bgPr>
        <a:solidFill>
          <a:schemeClr val="bg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1671355"/>
            <a:ext cx="8642082" cy="2387600"/>
          </a:xfrm>
          <a:prstGeom prst="rect">
            <a:avLst/>
          </a:prstGeom>
        </p:spPr>
        <p:txBody>
          <a:bodyPr anchor="b">
            <a:noAutofit/>
          </a:bodyPr>
          <a:lstStyle>
            <a:lvl1pPr algn="l">
              <a:defRPr sz="5400">
                <a:solidFill>
                  <a:schemeClr val="bg1">
                    <a:lumMod val="95000"/>
                  </a:schemeClr>
                </a:solidFill>
                <a:latin typeface="HK Grotesk Black" pitchFamily="50" charset="0"/>
              </a:defRPr>
            </a:lvl1pPr>
          </a:lstStyle>
          <a:p>
            <a:r>
              <a:rPr lang="en-US"/>
              <a:t>Insert your divider title here maximum of three lines</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p:nvPr>
        </p:nvSpPr>
        <p:spPr>
          <a:xfrm>
            <a:off x="304800" y="4151030"/>
            <a:ext cx="8642082" cy="837882"/>
          </a:xfrm>
          <a:prstGeom prst="rect">
            <a:avLst/>
          </a:prstGeom>
        </p:spPr>
        <p:txBody>
          <a:bodyPr>
            <a:noAutofit/>
          </a:bodyPr>
          <a:lstStyle>
            <a:lvl1pPr marL="0" indent="0" algn="l">
              <a:spcBef>
                <a:spcPts val="0"/>
              </a:spcBef>
              <a:spcAft>
                <a:spcPts val="0"/>
              </a:spcAft>
              <a:buNone/>
              <a:defRPr sz="2400" i="1">
                <a:solidFill>
                  <a:schemeClr val="bg1">
                    <a:lumMod val="95000"/>
                  </a:schemeClr>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TextBox 2">
            <a:extLst>
              <a:ext uri="{FF2B5EF4-FFF2-40B4-BE49-F238E27FC236}">
                <a16:creationId xmlns:a16="http://schemas.microsoft.com/office/drawing/2014/main" id="{05DEC8BA-6A3A-5DD5-E367-4DF1664804D9}"/>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2" name="Straight Connector 1">
            <a:extLst>
              <a:ext uri="{FF2B5EF4-FFF2-40B4-BE49-F238E27FC236}">
                <a16:creationId xmlns:a16="http://schemas.microsoft.com/office/drawing/2014/main" id="{2EC2B5D0-4F64-2B14-A002-AF7044FA9824}"/>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5AC01F7F-FC77-87A0-9507-8B608C5BFFD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3965050619"/>
      </p:ext>
    </p:extLst>
  </p:cSld>
  <p:clrMapOvr>
    <a:overrideClrMapping bg1="lt1" tx1="dk1" bg2="lt2" tx2="dk2" accent1="accent1" accent2="accent2" accent3="accent3" accent4="accent4" accent5="accent5" accent6="accent6" hlink="hlink" folHlink="folHlink"/>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1_Divider 4">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1671355"/>
            <a:ext cx="8642082" cy="2387600"/>
          </a:xfrm>
          <a:prstGeom prst="rect">
            <a:avLst/>
          </a:prstGeom>
        </p:spPr>
        <p:txBody>
          <a:bodyPr anchor="b">
            <a:noAutofit/>
          </a:bodyPr>
          <a:lstStyle>
            <a:lvl1pPr algn="l">
              <a:defRPr sz="5400">
                <a:solidFill>
                  <a:schemeClr val="bg1">
                    <a:lumMod val="95000"/>
                  </a:schemeClr>
                </a:solidFill>
                <a:latin typeface="HK Grotesk Black" pitchFamily="50" charset="0"/>
              </a:defRPr>
            </a:lvl1pPr>
          </a:lstStyle>
          <a:p>
            <a:r>
              <a:rPr lang="en-US"/>
              <a:t>Insert your divider title here maximum of three lines</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p:nvPr>
        </p:nvSpPr>
        <p:spPr>
          <a:xfrm>
            <a:off x="304800" y="4151030"/>
            <a:ext cx="8642082" cy="837882"/>
          </a:xfrm>
          <a:prstGeom prst="rect">
            <a:avLst/>
          </a:prstGeom>
        </p:spPr>
        <p:txBody>
          <a:bodyPr>
            <a:noAutofit/>
          </a:bodyPr>
          <a:lstStyle>
            <a:lvl1pPr marL="0" indent="0" algn="l">
              <a:spcBef>
                <a:spcPts val="0"/>
              </a:spcBef>
              <a:spcAft>
                <a:spcPts val="0"/>
              </a:spcAft>
              <a:buNone/>
              <a:defRPr sz="2400" i="1">
                <a:solidFill>
                  <a:schemeClr val="bg1">
                    <a:lumMod val="95000"/>
                  </a:schemeClr>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TextBox 2">
            <a:extLst>
              <a:ext uri="{FF2B5EF4-FFF2-40B4-BE49-F238E27FC236}">
                <a16:creationId xmlns:a16="http://schemas.microsoft.com/office/drawing/2014/main" id="{20E8057A-40F9-43C5-C809-9469C94BBAD9}"/>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2" name="Straight Connector 1">
            <a:extLst>
              <a:ext uri="{FF2B5EF4-FFF2-40B4-BE49-F238E27FC236}">
                <a16:creationId xmlns:a16="http://schemas.microsoft.com/office/drawing/2014/main" id="{A92C73DB-BA19-6AD8-173C-E55AFD6840FF}"/>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ABC54028-F36C-28F7-6508-A28F22E7F4B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2303827878"/>
      </p:ext>
    </p:extLst>
  </p:cSld>
  <p:clrMapOvr>
    <a:overrideClrMapping bg1="lt1" tx1="dk1" bg2="lt2" tx2="dk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1_Divider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59FCBA-A11F-9246-0B75-2628B383B74F}"/>
              </a:ext>
            </a:extLst>
          </p:cNvPr>
          <p:cNvSpPr/>
          <p:nvPr/>
        </p:nvSpPr>
        <p:spPr>
          <a:xfrm>
            <a:off x="0" y="0"/>
            <a:ext cx="12192000" cy="6858000"/>
          </a:xfrm>
          <a:prstGeom prst="rect">
            <a:avLst/>
          </a:prstGeom>
          <a:solidFill>
            <a:schemeClr val="tx2">
              <a:alpha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1671355"/>
            <a:ext cx="8642082" cy="2387600"/>
          </a:xfrm>
          <a:prstGeom prst="rect">
            <a:avLst/>
          </a:prstGeom>
        </p:spPr>
        <p:txBody>
          <a:bodyPr anchor="b">
            <a:noAutofit/>
          </a:bodyPr>
          <a:lstStyle>
            <a:lvl1pPr algn="l">
              <a:defRPr sz="5400">
                <a:solidFill>
                  <a:schemeClr val="bg1">
                    <a:lumMod val="95000"/>
                  </a:schemeClr>
                </a:solidFill>
                <a:latin typeface="HK Grotesk Black" pitchFamily="50" charset="0"/>
              </a:defRPr>
            </a:lvl1pPr>
          </a:lstStyle>
          <a:p>
            <a:r>
              <a:rPr lang="en-US"/>
              <a:t>Change the background to an image</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p:nvPr>
        </p:nvSpPr>
        <p:spPr>
          <a:xfrm>
            <a:off x="304800" y="4151030"/>
            <a:ext cx="8642082" cy="837882"/>
          </a:xfrm>
          <a:prstGeom prst="rect">
            <a:avLst/>
          </a:prstGeom>
        </p:spPr>
        <p:txBody>
          <a:bodyPr>
            <a:noAutofit/>
          </a:bodyPr>
          <a:lstStyle>
            <a:lvl1pPr marL="0" indent="0" algn="l">
              <a:spcBef>
                <a:spcPts val="0"/>
              </a:spcBef>
              <a:spcAft>
                <a:spcPts val="0"/>
              </a:spcAft>
              <a:buNone/>
              <a:defRPr sz="2400" i="1">
                <a:solidFill>
                  <a:schemeClr val="bg1">
                    <a:lumMod val="95000"/>
                  </a:schemeClr>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TextBox 2">
            <a:extLst>
              <a:ext uri="{FF2B5EF4-FFF2-40B4-BE49-F238E27FC236}">
                <a16:creationId xmlns:a16="http://schemas.microsoft.com/office/drawing/2014/main" id="{05DEC8BA-6A3A-5DD5-E367-4DF1664804D9}"/>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7" name="Straight Connector 6">
            <a:extLst>
              <a:ext uri="{FF2B5EF4-FFF2-40B4-BE49-F238E27FC236}">
                <a16:creationId xmlns:a16="http://schemas.microsoft.com/office/drawing/2014/main" id="{1DC45BBF-2DB5-4B11-0A85-99995FA9546A}"/>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F2F53EA-AC26-509F-27DD-1AFE3DF84B60}"/>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3" name="Picture 12">
            <a:extLst>
              <a:ext uri="{FF2B5EF4-FFF2-40B4-BE49-F238E27FC236}">
                <a16:creationId xmlns:a16="http://schemas.microsoft.com/office/drawing/2014/main" id="{F452F4DD-E04D-B5A0-A452-6CDDF8176F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45133036"/>
      </p:ext>
    </p:extLst>
  </p:cSld>
  <p:clrMapOvr>
    <a:overrideClrMapping bg1="lt1" tx1="dk1" bg2="lt2" tx2="dk2" accent1="accent1" accent2="accent2" accent3="accent3" accent4="accent4" accent5="accent5" accent6="accent6" hlink="hlink" folHlink="folHlink"/>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3_Divider 4">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3365326" y="6458497"/>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180E54"/>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180E54"/>
              </a:solidFill>
              <a:effectLst/>
              <a:uLnTx/>
              <a:uFillTx/>
              <a:latin typeface="HK Grotesk" pitchFamily="50" charset="0"/>
              <a:ea typeface="+mn-ea"/>
              <a:cs typeface="+mn-cs"/>
            </a:endParaRP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1921404"/>
            <a:ext cx="3962400" cy="1524129"/>
          </a:xfrm>
          <a:prstGeom prst="rect">
            <a:avLst/>
          </a:prstGeom>
        </p:spPr>
        <p:txBody>
          <a:bodyPr anchor="b">
            <a:noAutofit/>
          </a:bodyPr>
          <a:lstStyle>
            <a:lvl1pPr algn="l">
              <a:defRPr sz="3200">
                <a:solidFill>
                  <a:schemeClr val="tx2"/>
                </a:solidFill>
                <a:latin typeface="HK Grotesk Black" pitchFamily="50" charset="0"/>
              </a:defRPr>
            </a:lvl1pPr>
          </a:lstStyle>
          <a:p>
            <a:r>
              <a:rPr lang="en-US"/>
              <a:t>Insert your divider title here maximum of three lines</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p:nvPr>
        </p:nvSpPr>
        <p:spPr>
          <a:xfrm>
            <a:off x="304800" y="3662517"/>
            <a:ext cx="3962400" cy="837882"/>
          </a:xfrm>
          <a:prstGeom prst="rect">
            <a:avLst/>
          </a:prstGeom>
        </p:spPr>
        <p:txBody>
          <a:bodyPr>
            <a:noAutofit/>
          </a:bodyPr>
          <a:lstStyle>
            <a:lvl1pPr marL="0" indent="0" algn="l">
              <a:spcBef>
                <a:spcPts val="0"/>
              </a:spcBef>
              <a:spcAft>
                <a:spcPts val="0"/>
              </a:spcAft>
              <a:buNone/>
              <a:defRPr sz="1800" i="1">
                <a:solidFill>
                  <a:schemeClr val="tx2"/>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TextBox 2">
            <a:extLst>
              <a:ext uri="{FF2B5EF4-FFF2-40B4-BE49-F238E27FC236}">
                <a16:creationId xmlns:a16="http://schemas.microsoft.com/office/drawing/2014/main" id="{20E8057A-40F9-43C5-C809-9469C94BBAD9}"/>
              </a:ext>
            </a:extLst>
          </p:cNvPr>
          <p:cNvSpPr txBox="1"/>
          <p:nvPr/>
        </p:nvSpPr>
        <p:spPr>
          <a:xfrm>
            <a:off x="304800" y="6541033"/>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2" name="Picture Placeholder 11">
            <a:extLst>
              <a:ext uri="{FF2B5EF4-FFF2-40B4-BE49-F238E27FC236}">
                <a16:creationId xmlns:a16="http://schemas.microsoft.com/office/drawing/2014/main" id="{0564EE1F-7398-95D8-C1B1-A04C23D29144}"/>
              </a:ext>
            </a:extLst>
          </p:cNvPr>
          <p:cNvSpPr>
            <a:spLocks noGrp="1"/>
          </p:cNvSpPr>
          <p:nvPr>
            <p:ph type="pic" sz="quarter" idx="13" hasCustomPrompt="1"/>
          </p:nvPr>
        </p:nvSpPr>
        <p:spPr>
          <a:xfrm>
            <a:off x="4552335" y="0"/>
            <a:ext cx="7639665" cy="6858000"/>
          </a:xfrm>
          <a:prstGeom prst="rect">
            <a:avLst/>
          </a:prstGeom>
          <a:solidFill>
            <a:schemeClr val="tx1"/>
          </a:solidFill>
        </p:spPr>
        <p:txBody>
          <a:bodyPr anchor="ctr" anchorCtr="0"/>
          <a:lstStyle>
            <a:lvl1pPr marL="0" indent="0" algn="ctr">
              <a:buNone/>
              <a:defRPr>
                <a:solidFill>
                  <a:schemeClr val="bg1"/>
                </a:solidFill>
                <a:latin typeface="HK Grotesk" pitchFamily="50" charset="0"/>
              </a:defRPr>
            </a:lvl1pPr>
          </a:lstStyle>
          <a:p>
            <a:r>
              <a:rPr lang="en-US"/>
              <a:t>Click picture icon to add picture</a:t>
            </a:r>
          </a:p>
        </p:txBody>
      </p:sp>
      <p:pic>
        <p:nvPicPr>
          <p:cNvPr id="8" name="Picture 7">
            <a:extLst>
              <a:ext uri="{FF2B5EF4-FFF2-40B4-BE49-F238E27FC236}">
                <a16:creationId xmlns:a16="http://schemas.microsoft.com/office/drawing/2014/main" id="{A67FA980-ABBE-19D5-464C-0F5DAECAE15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9665" y="5633692"/>
            <a:ext cx="1842222" cy="1007367"/>
          </a:xfrm>
          <a:prstGeom prst="rect">
            <a:avLst/>
          </a:prstGeom>
        </p:spPr>
      </p:pic>
    </p:spTree>
    <p:extLst>
      <p:ext uri="{BB962C8B-B14F-4D97-AF65-F5344CB8AC3E}">
        <p14:creationId xmlns:p14="http://schemas.microsoft.com/office/powerpoint/2010/main" val="2776326418"/>
      </p:ext>
    </p:extLst>
  </p:cSld>
  <p:clrMapOvr>
    <a:overrideClrMapping bg1="lt1" tx1="dk1" bg2="lt2" tx2="dk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2_Divider 4">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3365326" y="6458497"/>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1921404"/>
            <a:ext cx="3962400" cy="1524129"/>
          </a:xfrm>
          <a:prstGeom prst="rect">
            <a:avLst/>
          </a:prstGeom>
        </p:spPr>
        <p:txBody>
          <a:bodyPr anchor="b">
            <a:noAutofit/>
          </a:bodyPr>
          <a:lstStyle>
            <a:lvl1pPr algn="l">
              <a:defRPr sz="3200">
                <a:solidFill>
                  <a:schemeClr val="bg1">
                    <a:lumMod val="95000"/>
                  </a:schemeClr>
                </a:solidFill>
                <a:latin typeface="HK Grotesk Black" pitchFamily="50" charset="0"/>
              </a:defRPr>
            </a:lvl1pPr>
          </a:lstStyle>
          <a:p>
            <a:r>
              <a:rPr lang="en-US"/>
              <a:t>Insert your divider title here maximum of three lines</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p:nvPr>
        </p:nvSpPr>
        <p:spPr>
          <a:xfrm>
            <a:off x="304800" y="3662517"/>
            <a:ext cx="3962400" cy="837882"/>
          </a:xfrm>
          <a:prstGeom prst="rect">
            <a:avLst/>
          </a:prstGeom>
        </p:spPr>
        <p:txBody>
          <a:bodyPr>
            <a:noAutofit/>
          </a:bodyPr>
          <a:lstStyle>
            <a:lvl1pPr marL="0" indent="0" algn="l">
              <a:spcBef>
                <a:spcPts val="0"/>
              </a:spcBef>
              <a:spcAft>
                <a:spcPts val="0"/>
              </a:spcAft>
              <a:buNone/>
              <a:defRPr sz="1800" i="1">
                <a:solidFill>
                  <a:schemeClr val="bg1">
                    <a:lumMod val="95000"/>
                  </a:schemeClr>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TextBox 2">
            <a:extLst>
              <a:ext uri="{FF2B5EF4-FFF2-40B4-BE49-F238E27FC236}">
                <a16:creationId xmlns:a16="http://schemas.microsoft.com/office/drawing/2014/main" id="{20E8057A-40F9-43C5-C809-9469C94BBAD9}"/>
              </a:ext>
            </a:extLst>
          </p:cNvPr>
          <p:cNvSpPr txBox="1"/>
          <p:nvPr/>
        </p:nvSpPr>
        <p:spPr>
          <a:xfrm>
            <a:off x="304800" y="6541033"/>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2" name="Picture Placeholder 11">
            <a:extLst>
              <a:ext uri="{FF2B5EF4-FFF2-40B4-BE49-F238E27FC236}">
                <a16:creationId xmlns:a16="http://schemas.microsoft.com/office/drawing/2014/main" id="{0564EE1F-7398-95D8-C1B1-A04C23D29144}"/>
              </a:ext>
            </a:extLst>
          </p:cNvPr>
          <p:cNvSpPr>
            <a:spLocks noGrp="1"/>
          </p:cNvSpPr>
          <p:nvPr>
            <p:ph type="pic" sz="quarter" idx="13" hasCustomPrompt="1"/>
          </p:nvPr>
        </p:nvSpPr>
        <p:spPr>
          <a:xfrm>
            <a:off x="4552335" y="0"/>
            <a:ext cx="7639665" cy="6858000"/>
          </a:xfrm>
          <a:prstGeom prst="rect">
            <a:avLst/>
          </a:prstGeom>
          <a:solidFill>
            <a:schemeClr val="tx1"/>
          </a:solidFill>
        </p:spPr>
        <p:txBody>
          <a:bodyPr anchor="ctr" anchorCtr="0"/>
          <a:lstStyle>
            <a:lvl1pPr marL="0" indent="0" algn="ctr">
              <a:buNone/>
              <a:defRPr>
                <a:solidFill>
                  <a:schemeClr val="bg1"/>
                </a:solidFill>
                <a:latin typeface="HK Grotesk" pitchFamily="50" charset="0"/>
              </a:defRPr>
            </a:lvl1pPr>
          </a:lstStyle>
          <a:p>
            <a:r>
              <a:rPr lang="en-US"/>
              <a:t>Click picture icon to add picture</a:t>
            </a:r>
          </a:p>
        </p:txBody>
      </p:sp>
      <p:pic>
        <p:nvPicPr>
          <p:cNvPr id="8" name="Picture 7">
            <a:extLst>
              <a:ext uri="{FF2B5EF4-FFF2-40B4-BE49-F238E27FC236}">
                <a16:creationId xmlns:a16="http://schemas.microsoft.com/office/drawing/2014/main" id="{0A842BDB-1197-C997-F608-99EE87D5FD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9665" y="5554194"/>
            <a:ext cx="1804681" cy="986839"/>
          </a:xfrm>
          <a:prstGeom prst="rect">
            <a:avLst/>
          </a:prstGeom>
        </p:spPr>
      </p:pic>
    </p:spTree>
    <p:extLst>
      <p:ext uri="{BB962C8B-B14F-4D97-AF65-F5344CB8AC3E}">
        <p14:creationId xmlns:p14="http://schemas.microsoft.com/office/powerpoint/2010/main" val="1866396933"/>
      </p:ext>
    </p:extLst>
  </p:cSld>
  <p:clrMapOvr>
    <a:overrideClrMapping bg1="lt1" tx1="dk1" bg2="lt2" tx2="dk2" accent1="accent1" accent2="accent2" accent3="accent3" accent4="accent4" accent5="accent5" accent6="accent6" hlink="hlink" folHlink="folHlink"/>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4_Divider 4">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3365326" y="6458497"/>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1921404"/>
            <a:ext cx="3962400" cy="1524129"/>
          </a:xfrm>
          <a:prstGeom prst="rect">
            <a:avLst/>
          </a:prstGeom>
        </p:spPr>
        <p:txBody>
          <a:bodyPr anchor="b">
            <a:noAutofit/>
          </a:bodyPr>
          <a:lstStyle>
            <a:lvl1pPr algn="l">
              <a:defRPr sz="3200">
                <a:solidFill>
                  <a:schemeClr val="bg1">
                    <a:lumMod val="95000"/>
                  </a:schemeClr>
                </a:solidFill>
                <a:latin typeface="HK Grotesk Black" pitchFamily="50" charset="0"/>
              </a:defRPr>
            </a:lvl1pPr>
          </a:lstStyle>
          <a:p>
            <a:r>
              <a:rPr lang="en-US"/>
              <a:t>Insert your divider title here maximum of three lines</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p:nvPr>
        </p:nvSpPr>
        <p:spPr>
          <a:xfrm>
            <a:off x="304800" y="3662517"/>
            <a:ext cx="3962400" cy="837882"/>
          </a:xfrm>
          <a:prstGeom prst="rect">
            <a:avLst/>
          </a:prstGeom>
        </p:spPr>
        <p:txBody>
          <a:bodyPr>
            <a:noAutofit/>
          </a:bodyPr>
          <a:lstStyle>
            <a:lvl1pPr marL="0" indent="0" algn="l">
              <a:spcBef>
                <a:spcPts val="0"/>
              </a:spcBef>
              <a:spcAft>
                <a:spcPts val="0"/>
              </a:spcAft>
              <a:buNone/>
              <a:defRPr sz="1800" i="1">
                <a:solidFill>
                  <a:schemeClr val="bg1">
                    <a:lumMod val="95000"/>
                  </a:schemeClr>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TextBox 2">
            <a:extLst>
              <a:ext uri="{FF2B5EF4-FFF2-40B4-BE49-F238E27FC236}">
                <a16:creationId xmlns:a16="http://schemas.microsoft.com/office/drawing/2014/main" id="{20E8057A-40F9-43C5-C809-9469C94BBAD9}"/>
              </a:ext>
            </a:extLst>
          </p:cNvPr>
          <p:cNvSpPr txBox="1"/>
          <p:nvPr/>
        </p:nvSpPr>
        <p:spPr>
          <a:xfrm>
            <a:off x="304800" y="6541033"/>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2" name="Picture Placeholder 11">
            <a:extLst>
              <a:ext uri="{FF2B5EF4-FFF2-40B4-BE49-F238E27FC236}">
                <a16:creationId xmlns:a16="http://schemas.microsoft.com/office/drawing/2014/main" id="{0564EE1F-7398-95D8-C1B1-A04C23D29144}"/>
              </a:ext>
            </a:extLst>
          </p:cNvPr>
          <p:cNvSpPr>
            <a:spLocks noGrp="1"/>
          </p:cNvSpPr>
          <p:nvPr>
            <p:ph type="pic" sz="quarter" idx="13" hasCustomPrompt="1"/>
          </p:nvPr>
        </p:nvSpPr>
        <p:spPr>
          <a:xfrm>
            <a:off x="4552335" y="0"/>
            <a:ext cx="7639665" cy="6858000"/>
          </a:xfrm>
          <a:prstGeom prst="rect">
            <a:avLst/>
          </a:prstGeom>
          <a:solidFill>
            <a:schemeClr val="tx1"/>
          </a:solidFill>
        </p:spPr>
        <p:txBody>
          <a:bodyPr anchor="ctr" anchorCtr="0"/>
          <a:lstStyle>
            <a:lvl1pPr marL="0" indent="0" algn="ctr">
              <a:buNone/>
              <a:defRPr>
                <a:solidFill>
                  <a:schemeClr val="bg1"/>
                </a:solidFill>
                <a:latin typeface="HK Grotesk" pitchFamily="50" charset="0"/>
              </a:defRPr>
            </a:lvl1pPr>
          </a:lstStyle>
          <a:p>
            <a:r>
              <a:rPr lang="en-US"/>
              <a:t>Click picture icon to add picture</a:t>
            </a:r>
          </a:p>
        </p:txBody>
      </p:sp>
      <p:pic>
        <p:nvPicPr>
          <p:cNvPr id="8" name="Picture 7">
            <a:extLst>
              <a:ext uri="{FF2B5EF4-FFF2-40B4-BE49-F238E27FC236}">
                <a16:creationId xmlns:a16="http://schemas.microsoft.com/office/drawing/2014/main" id="{A3164264-4A12-C513-0A7C-4101B39C3D8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9665" y="5554194"/>
            <a:ext cx="1804681" cy="986839"/>
          </a:xfrm>
          <a:prstGeom prst="rect">
            <a:avLst/>
          </a:prstGeom>
        </p:spPr>
      </p:pic>
    </p:spTree>
    <p:extLst>
      <p:ext uri="{BB962C8B-B14F-4D97-AF65-F5344CB8AC3E}">
        <p14:creationId xmlns:p14="http://schemas.microsoft.com/office/powerpoint/2010/main" val="813878955"/>
      </p:ext>
    </p:extLst>
  </p:cSld>
  <p:clrMapOvr>
    <a:overrideClrMapping bg1="lt1" tx1="dk1" bg2="lt2" tx2="dk2" accent1="accent1" accent2="accent2" accent3="accent3" accent4="accent4" accent5="accent5" accent6="accent6" hlink="hlink" folHlink="folHlink"/>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5_Divider 4">
    <p:bg>
      <p:bgPr>
        <a:solidFill>
          <a:schemeClr val="bg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3365326" y="6458497"/>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1921404"/>
            <a:ext cx="3962400" cy="1524129"/>
          </a:xfrm>
          <a:prstGeom prst="rect">
            <a:avLst/>
          </a:prstGeom>
        </p:spPr>
        <p:txBody>
          <a:bodyPr anchor="b">
            <a:noAutofit/>
          </a:bodyPr>
          <a:lstStyle>
            <a:lvl1pPr algn="l">
              <a:defRPr sz="3200">
                <a:solidFill>
                  <a:schemeClr val="bg1">
                    <a:lumMod val="95000"/>
                  </a:schemeClr>
                </a:solidFill>
                <a:latin typeface="HK Grotesk Black" pitchFamily="50" charset="0"/>
              </a:defRPr>
            </a:lvl1pPr>
          </a:lstStyle>
          <a:p>
            <a:r>
              <a:rPr lang="en-US"/>
              <a:t>Insert your divider title here maximum of three lines</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p:nvPr>
        </p:nvSpPr>
        <p:spPr>
          <a:xfrm>
            <a:off x="304800" y="3662517"/>
            <a:ext cx="3962400" cy="837882"/>
          </a:xfrm>
          <a:prstGeom prst="rect">
            <a:avLst/>
          </a:prstGeom>
        </p:spPr>
        <p:txBody>
          <a:bodyPr>
            <a:noAutofit/>
          </a:bodyPr>
          <a:lstStyle>
            <a:lvl1pPr marL="0" indent="0" algn="l">
              <a:spcBef>
                <a:spcPts val="0"/>
              </a:spcBef>
              <a:spcAft>
                <a:spcPts val="0"/>
              </a:spcAft>
              <a:buNone/>
              <a:defRPr sz="1800" i="1">
                <a:solidFill>
                  <a:schemeClr val="bg1">
                    <a:lumMod val="95000"/>
                  </a:schemeClr>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TextBox 2">
            <a:extLst>
              <a:ext uri="{FF2B5EF4-FFF2-40B4-BE49-F238E27FC236}">
                <a16:creationId xmlns:a16="http://schemas.microsoft.com/office/drawing/2014/main" id="{20E8057A-40F9-43C5-C809-9469C94BBAD9}"/>
              </a:ext>
            </a:extLst>
          </p:cNvPr>
          <p:cNvSpPr txBox="1"/>
          <p:nvPr/>
        </p:nvSpPr>
        <p:spPr>
          <a:xfrm>
            <a:off x="304800" y="6541033"/>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2" name="Picture Placeholder 11">
            <a:extLst>
              <a:ext uri="{FF2B5EF4-FFF2-40B4-BE49-F238E27FC236}">
                <a16:creationId xmlns:a16="http://schemas.microsoft.com/office/drawing/2014/main" id="{0564EE1F-7398-95D8-C1B1-A04C23D29144}"/>
              </a:ext>
            </a:extLst>
          </p:cNvPr>
          <p:cNvSpPr>
            <a:spLocks noGrp="1"/>
          </p:cNvSpPr>
          <p:nvPr>
            <p:ph type="pic" sz="quarter" idx="13" hasCustomPrompt="1"/>
          </p:nvPr>
        </p:nvSpPr>
        <p:spPr>
          <a:xfrm>
            <a:off x="4552335" y="0"/>
            <a:ext cx="7639665" cy="6858000"/>
          </a:xfrm>
          <a:prstGeom prst="rect">
            <a:avLst/>
          </a:prstGeom>
          <a:solidFill>
            <a:schemeClr val="tx1"/>
          </a:solidFill>
        </p:spPr>
        <p:txBody>
          <a:bodyPr anchor="ctr" anchorCtr="0"/>
          <a:lstStyle>
            <a:lvl1pPr marL="0" indent="0" algn="ctr">
              <a:buNone/>
              <a:defRPr>
                <a:solidFill>
                  <a:schemeClr val="bg1"/>
                </a:solidFill>
                <a:latin typeface="HK Grotesk" pitchFamily="50" charset="0"/>
              </a:defRPr>
            </a:lvl1pPr>
          </a:lstStyle>
          <a:p>
            <a:r>
              <a:rPr lang="en-US"/>
              <a:t>Click picture icon to add picture</a:t>
            </a:r>
          </a:p>
        </p:txBody>
      </p:sp>
      <p:pic>
        <p:nvPicPr>
          <p:cNvPr id="8" name="Picture 7">
            <a:extLst>
              <a:ext uri="{FF2B5EF4-FFF2-40B4-BE49-F238E27FC236}">
                <a16:creationId xmlns:a16="http://schemas.microsoft.com/office/drawing/2014/main" id="{49C6CD78-DF71-790F-E67C-AC65DCFEDA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9665" y="5554194"/>
            <a:ext cx="1804681" cy="986839"/>
          </a:xfrm>
          <a:prstGeom prst="rect">
            <a:avLst/>
          </a:prstGeom>
        </p:spPr>
      </p:pic>
    </p:spTree>
    <p:extLst>
      <p:ext uri="{BB962C8B-B14F-4D97-AF65-F5344CB8AC3E}">
        <p14:creationId xmlns:p14="http://schemas.microsoft.com/office/powerpoint/2010/main" val="2181432439"/>
      </p:ext>
    </p:extLst>
  </p:cSld>
  <p:clrMapOvr>
    <a:overrideClrMapping bg1="lt1" tx1="dk1" bg2="lt2" tx2="dk2" accent1="accent1" accent2="accent2" accent3="accent3" accent4="accent4" accent5="accent5" accent6="accent6" hlink="hlink" folHlink="folHlink"/>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6_Divider 4">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3365326" y="6458497"/>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1921404"/>
            <a:ext cx="3962400" cy="1524129"/>
          </a:xfrm>
          <a:prstGeom prst="rect">
            <a:avLst/>
          </a:prstGeom>
        </p:spPr>
        <p:txBody>
          <a:bodyPr anchor="b">
            <a:noAutofit/>
          </a:bodyPr>
          <a:lstStyle>
            <a:lvl1pPr algn="l">
              <a:defRPr sz="3200">
                <a:solidFill>
                  <a:schemeClr val="bg1">
                    <a:lumMod val="95000"/>
                  </a:schemeClr>
                </a:solidFill>
                <a:latin typeface="HK Grotesk Black" pitchFamily="50" charset="0"/>
              </a:defRPr>
            </a:lvl1pPr>
          </a:lstStyle>
          <a:p>
            <a:r>
              <a:rPr lang="en-US"/>
              <a:t>Insert your divider title here maximum of three lines</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p:nvPr>
        </p:nvSpPr>
        <p:spPr>
          <a:xfrm>
            <a:off x="304800" y="3662517"/>
            <a:ext cx="3962400" cy="837882"/>
          </a:xfrm>
          <a:prstGeom prst="rect">
            <a:avLst/>
          </a:prstGeom>
        </p:spPr>
        <p:txBody>
          <a:bodyPr>
            <a:noAutofit/>
          </a:bodyPr>
          <a:lstStyle>
            <a:lvl1pPr marL="0" indent="0" algn="l">
              <a:spcBef>
                <a:spcPts val="0"/>
              </a:spcBef>
              <a:spcAft>
                <a:spcPts val="0"/>
              </a:spcAft>
              <a:buNone/>
              <a:defRPr sz="1800" i="1">
                <a:solidFill>
                  <a:schemeClr val="bg1">
                    <a:lumMod val="95000"/>
                  </a:schemeClr>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TextBox 2">
            <a:extLst>
              <a:ext uri="{FF2B5EF4-FFF2-40B4-BE49-F238E27FC236}">
                <a16:creationId xmlns:a16="http://schemas.microsoft.com/office/drawing/2014/main" id="{20E8057A-40F9-43C5-C809-9469C94BBAD9}"/>
              </a:ext>
            </a:extLst>
          </p:cNvPr>
          <p:cNvSpPr txBox="1"/>
          <p:nvPr/>
        </p:nvSpPr>
        <p:spPr>
          <a:xfrm>
            <a:off x="304800" y="6541033"/>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2" name="Picture Placeholder 11">
            <a:extLst>
              <a:ext uri="{FF2B5EF4-FFF2-40B4-BE49-F238E27FC236}">
                <a16:creationId xmlns:a16="http://schemas.microsoft.com/office/drawing/2014/main" id="{0564EE1F-7398-95D8-C1B1-A04C23D29144}"/>
              </a:ext>
            </a:extLst>
          </p:cNvPr>
          <p:cNvSpPr>
            <a:spLocks noGrp="1"/>
          </p:cNvSpPr>
          <p:nvPr>
            <p:ph type="pic" sz="quarter" idx="13" hasCustomPrompt="1"/>
          </p:nvPr>
        </p:nvSpPr>
        <p:spPr>
          <a:xfrm>
            <a:off x="4552335" y="0"/>
            <a:ext cx="7639665" cy="6858000"/>
          </a:xfrm>
          <a:prstGeom prst="rect">
            <a:avLst/>
          </a:prstGeom>
          <a:solidFill>
            <a:schemeClr val="tx1"/>
          </a:solidFill>
        </p:spPr>
        <p:txBody>
          <a:bodyPr anchor="ctr" anchorCtr="0"/>
          <a:lstStyle>
            <a:lvl1pPr marL="0" indent="0" algn="ctr">
              <a:buNone/>
              <a:defRPr>
                <a:solidFill>
                  <a:schemeClr val="bg1"/>
                </a:solidFill>
                <a:latin typeface="HK Grotesk" pitchFamily="50" charset="0"/>
              </a:defRPr>
            </a:lvl1pPr>
          </a:lstStyle>
          <a:p>
            <a:r>
              <a:rPr lang="en-US"/>
              <a:t>Click picture icon to add picture</a:t>
            </a:r>
          </a:p>
        </p:txBody>
      </p:sp>
      <p:pic>
        <p:nvPicPr>
          <p:cNvPr id="8" name="Picture 7">
            <a:extLst>
              <a:ext uri="{FF2B5EF4-FFF2-40B4-BE49-F238E27FC236}">
                <a16:creationId xmlns:a16="http://schemas.microsoft.com/office/drawing/2014/main" id="{549E235D-049E-297C-DB46-FF769ABF03B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9665" y="5554194"/>
            <a:ext cx="1804681" cy="986839"/>
          </a:xfrm>
          <a:prstGeom prst="rect">
            <a:avLst/>
          </a:prstGeom>
        </p:spPr>
      </p:pic>
    </p:spTree>
    <p:extLst>
      <p:ext uri="{BB962C8B-B14F-4D97-AF65-F5344CB8AC3E}">
        <p14:creationId xmlns:p14="http://schemas.microsoft.com/office/powerpoint/2010/main" val="4273297062"/>
      </p:ext>
    </p:extLst>
  </p:cSld>
  <p:clrMapOvr>
    <a:overrideClrMapping bg1="lt1" tx1="dk1" bg2="lt2" tx2="dk2" accent1="accent1" accent2="accent2" accent3="accent3" accent4="accent4" accent5="accent5" accent6="accent6" hlink="hlink" folHlink="folHlink"/>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blank dark">
    <p:bg>
      <p:bgPr>
        <a:solidFill>
          <a:schemeClr val="tx2"/>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E7767A5-5EC0-31DF-2F41-EC782149981A}"/>
              </a:ext>
            </a:extLst>
          </p:cNvPr>
          <p:cNvSpPr>
            <a:spLocks noGrp="1"/>
          </p:cNvSpPr>
          <p:nvPr>
            <p:ph type="body" sz="quarter" idx="13" hasCustomPrompt="1"/>
          </p:nvPr>
        </p:nvSpPr>
        <p:spPr>
          <a:xfrm>
            <a:off x="3810051" y="2064774"/>
            <a:ext cx="4571898" cy="1364226"/>
          </a:xfrm>
          <a:prstGeom prst="rect">
            <a:avLst/>
          </a:prstGeom>
        </p:spPr>
        <p:txBody>
          <a:bodyPr anchor="b"/>
          <a:lstStyle>
            <a:lvl1pPr marL="0" indent="0">
              <a:lnSpc>
                <a:spcPct val="100000"/>
              </a:lnSpc>
              <a:spcBef>
                <a:spcPts val="0"/>
              </a:spcBef>
              <a:buNone/>
              <a:defRPr sz="4400" b="1">
                <a:solidFill>
                  <a:schemeClr val="bg1"/>
                </a:solidFill>
                <a:latin typeface="HK Grotesk" pitchFamily="50" charset="0"/>
              </a:defRPr>
            </a:lvl1pPr>
          </a:lstStyle>
          <a:p>
            <a:pPr lvl="0"/>
            <a:r>
              <a:rPr lang="en-US"/>
              <a:t>Title up to </a:t>
            </a:r>
          </a:p>
          <a:p>
            <a:pPr lvl="0"/>
            <a:r>
              <a:rPr lang="en-US"/>
              <a:t>Two lines of text</a:t>
            </a:r>
            <a:endParaRPr lang="en-GB"/>
          </a:p>
        </p:txBody>
      </p:sp>
      <p:sp>
        <p:nvSpPr>
          <p:cNvPr id="11" name="Text Placeholder 9">
            <a:extLst>
              <a:ext uri="{FF2B5EF4-FFF2-40B4-BE49-F238E27FC236}">
                <a16:creationId xmlns:a16="http://schemas.microsoft.com/office/drawing/2014/main" id="{8434062A-8EC6-1210-849E-0D6C824F9FC8}"/>
              </a:ext>
            </a:extLst>
          </p:cNvPr>
          <p:cNvSpPr>
            <a:spLocks noGrp="1"/>
          </p:cNvSpPr>
          <p:nvPr>
            <p:ph type="body" sz="quarter" idx="14" hasCustomPrompt="1"/>
          </p:nvPr>
        </p:nvSpPr>
        <p:spPr>
          <a:xfrm>
            <a:off x="3810051" y="3458496"/>
            <a:ext cx="4571898" cy="530225"/>
          </a:xfrm>
          <a:prstGeom prst="rect">
            <a:avLst/>
          </a:prstGeom>
        </p:spPr>
        <p:txBody>
          <a:bodyPr/>
          <a:lstStyle>
            <a:lvl1pPr marL="0" indent="0">
              <a:lnSpc>
                <a:spcPct val="100000"/>
              </a:lnSpc>
              <a:spcBef>
                <a:spcPts val="0"/>
              </a:spcBef>
              <a:buNone/>
              <a:defRPr sz="3200" b="0" i="1">
                <a:solidFill>
                  <a:schemeClr val="bg2"/>
                </a:solidFill>
                <a:latin typeface="HK Grotesk" pitchFamily="50" charset="0"/>
              </a:defRPr>
            </a:lvl1pPr>
          </a:lstStyle>
          <a:p>
            <a:pPr lvl="0"/>
            <a:r>
              <a:rPr lang="en-US"/>
              <a:t>Short subtitle</a:t>
            </a:r>
          </a:p>
        </p:txBody>
      </p:sp>
      <p:sp>
        <p:nvSpPr>
          <p:cNvPr id="2" name="Slide Number Placeholder 5">
            <a:extLst>
              <a:ext uri="{FF2B5EF4-FFF2-40B4-BE49-F238E27FC236}">
                <a16:creationId xmlns:a16="http://schemas.microsoft.com/office/drawing/2014/main" id="{1E3D28FE-384A-88C0-FDF4-AC03B60531F7}"/>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3" name="Straight Connector 2">
            <a:extLst>
              <a:ext uri="{FF2B5EF4-FFF2-40B4-BE49-F238E27FC236}">
                <a16:creationId xmlns:a16="http://schemas.microsoft.com/office/drawing/2014/main" id="{059F168A-86A2-EE80-9492-AF451759CC9A}"/>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82263F9-42C3-E69A-708C-5C1538C8E670}"/>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5" name="Straight Connector 4">
            <a:extLst>
              <a:ext uri="{FF2B5EF4-FFF2-40B4-BE49-F238E27FC236}">
                <a16:creationId xmlns:a16="http://schemas.microsoft.com/office/drawing/2014/main" id="{FE68ADB2-20E5-B06C-1471-9AE0554AD9C8}"/>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8715B9FF-CC37-E8A2-EC75-06C5CB47D70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418282585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3_blank dark">
    <p:bg>
      <p:bgPr>
        <a:solidFill>
          <a:schemeClr val="accent1"/>
        </a:solidFill>
        <a:effectLst/>
      </p:bgPr>
    </p:bg>
    <p:spTree>
      <p:nvGrpSpPr>
        <p:cNvPr id="1" name=""/>
        <p:cNvGrpSpPr/>
        <p:nvPr/>
      </p:nvGrpSpPr>
      <p:grpSpPr>
        <a:xfrm>
          <a:off x="0" y="0"/>
          <a:ext cx="0" cy="0"/>
          <a:chOff x="0" y="0"/>
          <a:chExt cx="0" cy="0"/>
        </a:xfrm>
      </p:grpSpPr>
      <p:sp>
        <p:nvSpPr>
          <p:cNvPr id="8" name="Text Placeholder 9">
            <a:extLst>
              <a:ext uri="{FF2B5EF4-FFF2-40B4-BE49-F238E27FC236}">
                <a16:creationId xmlns:a16="http://schemas.microsoft.com/office/drawing/2014/main" id="{136B7B3F-72DF-F515-D8B6-5C80E87756CB}"/>
              </a:ext>
            </a:extLst>
          </p:cNvPr>
          <p:cNvSpPr>
            <a:spLocks noGrp="1"/>
          </p:cNvSpPr>
          <p:nvPr>
            <p:ph type="body" sz="quarter" idx="13" hasCustomPrompt="1"/>
          </p:nvPr>
        </p:nvSpPr>
        <p:spPr>
          <a:xfrm>
            <a:off x="3810051" y="2015613"/>
            <a:ext cx="4571898" cy="1413387"/>
          </a:xfrm>
          <a:prstGeom prst="rect">
            <a:avLst/>
          </a:prstGeom>
        </p:spPr>
        <p:txBody>
          <a:bodyPr anchor="b"/>
          <a:lstStyle>
            <a:lvl1pPr marL="0" indent="0">
              <a:lnSpc>
                <a:spcPct val="100000"/>
              </a:lnSpc>
              <a:spcBef>
                <a:spcPts val="0"/>
              </a:spcBef>
              <a:buNone/>
              <a:defRPr sz="4400" b="1">
                <a:solidFill>
                  <a:schemeClr val="tx2"/>
                </a:solidFill>
                <a:latin typeface="HK Grotesk Black" pitchFamily="50" charset="0"/>
              </a:defRPr>
            </a:lvl1pPr>
          </a:lstStyle>
          <a:p>
            <a:pPr lvl="0"/>
            <a:r>
              <a:rPr lang="en-US"/>
              <a:t>Title up to </a:t>
            </a:r>
          </a:p>
          <a:p>
            <a:pPr lvl="0"/>
            <a:r>
              <a:rPr lang="en-US"/>
              <a:t>Two lines of text</a:t>
            </a:r>
            <a:endParaRPr lang="en-GB"/>
          </a:p>
        </p:txBody>
      </p:sp>
      <p:sp>
        <p:nvSpPr>
          <p:cNvPr id="9" name="Text Placeholder 9">
            <a:extLst>
              <a:ext uri="{FF2B5EF4-FFF2-40B4-BE49-F238E27FC236}">
                <a16:creationId xmlns:a16="http://schemas.microsoft.com/office/drawing/2014/main" id="{CEC0DCD4-A67B-D60C-B1F6-6EBE0859E0E1}"/>
              </a:ext>
            </a:extLst>
          </p:cNvPr>
          <p:cNvSpPr>
            <a:spLocks noGrp="1"/>
          </p:cNvSpPr>
          <p:nvPr>
            <p:ph type="body" sz="quarter" idx="14" hasCustomPrompt="1"/>
          </p:nvPr>
        </p:nvSpPr>
        <p:spPr>
          <a:xfrm>
            <a:off x="3810051" y="3458496"/>
            <a:ext cx="4571898" cy="530225"/>
          </a:xfrm>
          <a:prstGeom prst="rect">
            <a:avLst/>
          </a:prstGeom>
        </p:spPr>
        <p:txBody>
          <a:bodyPr/>
          <a:lstStyle>
            <a:lvl1pPr marL="0" indent="0">
              <a:lnSpc>
                <a:spcPct val="100000"/>
              </a:lnSpc>
              <a:spcBef>
                <a:spcPts val="0"/>
              </a:spcBef>
              <a:buNone/>
              <a:defRPr sz="3200" b="0" i="1">
                <a:solidFill>
                  <a:schemeClr val="bg1"/>
                </a:solidFill>
                <a:latin typeface="HK Grotesk" pitchFamily="50" charset="0"/>
              </a:defRPr>
            </a:lvl1pPr>
          </a:lstStyle>
          <a:p>
            <a:pPr lvl="0"/>
            <a:r>
              <a:rPr lang="en-US"/>
              <a:t>Short subtitle</a:t>
            </a:r>
          </a:p>
        </p:txBody>
      </p:sp>
      <p:sp>
        <p:nvSpPr>
          <p:cNvPr id="2" name="Slide Number Placeholder 5">
            <a:extLst>
              <a:ext uri="{FF2B5EF4-FFF2-40B4-BE49-F238E27FC236}">
                <a16:creationId xmlns:a16="http://schemas.microsoft.com/office/drawing/2014/main" id="{D51CD3D5-09EA-27CB-A1A0-8A27C348F4C8}"/>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50AC1ECD-36E5-CF98-0331-16FBE430454D}"/>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1F6FF14-A697-E759-836C-1FD44AB9BB3A}"/>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3" name="Straight Connector 2">
            <a:extLst>
              <a:ext uri="{FF2B5EF4-FFF2-40B4-BE49-F238E27FC236}">
                <a16:creationId xmlns:a16="http://schemas.microsoft.com/office/drawing/2014/main" id="{C33CA1F4-ADE7-071C-9731-CB8490AB6BB2}"/>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1647DD9E-8FF6-4E53-4BA2-92698D352AE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1997894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Cover Photo Circle">
    <p:spTree>
      <p:nvGrpSpPr>
        <p:cNvPr id="1" name=""/>
        <p:cNvGrpSpPr/>
        <p:nvPr/>
      </p:nvGrpSpPr>
      <p:grpSpPr>
        <a:xfrm>
          <a:off x="0" y="0"/>
          <a:ext cx="0" cy="0"/>
          <a:chOff x="0" y="0"/>
          <a:chExt cx="0" cy="0"/>
        </a:xfrm>
      </p:grpSpPr>
      <p:sp>
        <p:nvSpPr>
          <p:cNvPr id="29" name="Static Light Bkgd">
            <a:extLst>
              <a:ext uri="{FF2B5EF4-FFF2-40B4-BE49-F238E27FC236}">
                <a16:creationId xmlns:a16="http://schemas.microsoft.com/office/drawing/2014/main" id="{EE705342-7994-AFF3-15FD-F6FDEC9AE6B0}"/>
              </a:ext>
            </a:extLst>
          </p:cNvPr>
          <p:cNvSpPr>
            <a:spLocks noGrp="1" noRot="1" noMove="1" noResize="1" noEditPoints="1" noAdjustHandles="1" noChangeArrowheads="1" noChangeShapeType="1"/>
          </p:cNvSpPr>
          <p:nvPr/>
        </p:nvSpPr>
        <p:spPr>
          <a:xfrm>
            <a:off x="0" y="0"/>
            <a:ext cx="12192000" cy="68580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 name="Photo Accent Circles">
            <a:extLst>
              <a:ext uri="{FF2B5EF4-FFF2-40B4-BE49-F238E27FC236}">
                <a16:creationId xmlns:a16="http://schemas.microsoft.com/office/drawing/2014/main" id="{05F2AB47-2DD7-8B76-D4C4-88A3A382FA8A}"/>
              </a:ext>
            </a:extLst>
          </p:cNvPr>
          <p:cNvGrpSpPr>
            <a:grpSpLocks noGrp="1" noUngrp="1" noRot="1" noMove="1" noResize="1"/>
          </p:cNvGrpSpPr>
          <p:nvPr/>
        </p:nvGrpSpPr>
        <p:grpSpPr>
          <a:xfrm>
            <a:off x="5942370" y="1"/>
            <a:ext cx="6249631" cy="6778171"/>
            <a:chOff x="5942370" y="1"/>
            <a:chExt cx="6249631" cy="6778171"/>
          </a:xfrm>
        </p:grpSpPr>
        <p:sp>
          <p:nvSpPr>
            <p:cNvPr id="28" name="Freeform: Shape 27">
              <a:extLst>
                <a:ext uri="{FF2B5EF4-FFF2-40B4-BE49-F238E27FC236}">
                  <a16:creationId xmlns:a16="http://schemas.microsoft.com/office/drawing/2014/main" id="{41DBC157-DD06-141E-B188-1EB8D24163C1}"/>
                </a:ext>
              </a:extLst>
            </p:cNvPr>
            <p:cNvSpPr>
              <a:spLocks noGrp="1" noRot="1" noMove="1" noResize="1" noEditPoints="1" noAdjustHandles="1" noChangeArrowheads="1" noChangeShapeType="1"/>
            </p:cNvSpPr>
            <p:nvPr/>
          </p:nvSpPr>
          <p:spPr>
            <a:xfrm>
              <a:off x="5942370" y="1"/>
              <a:ext cx="6249631" cy="6778171"/>
            </a:xfrm>
            <a:custGeom>
              <a:avLst/>
              <a:gdLst>
                <a:gd name="connsiteX0" fmla="*/ 1133398 w 6249631"/>
                <a:gd name="connsiteY0" fmla="*/ 0 h 6778171"/>
                <a:gd name="connsiteX1" fmla="*/ 6249631 w 6249631"/>
                <a:gd name="connsiteY1" fmla="*/ 0 h 6778171"/>
                <a:gd name="connsiteX2" fmla="*/ 6249631 w 6249631"/>
                <a:gd name="connsiteY2" fmla="*/ 6079239 h 6778171"/>
                <a:gd name="connsiteX3" fmla="*/ 6227147 w 6249631"/>
                <a:gd name="connsiteY3" fmla="*/ 6096052 h 6778171"/>
                <a:gd name="connsiteX4" fmla="*/ 3994041 w 6249631"/>
                <a:gd name="connsiteY4" fmla="*/ 6778171 h 6778171"/>
                <a:gd name="connsiteX5" fmla="*/ 0 w 6249631"/>
                <a:gd name="connsiteY5" fmla="*/ 2784130 h 6778171"/>
                <a:gd name="connsiteX6" fmla="*/ 912045 w 6249631"/>
                <a:gd name="connsiteY6" fmla="*/ 243549 h 677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9631" h="6778171">
                  <a:moveTo>
                    <a:pt x="1133398" y="0"/>
                  </a:moveTo>
                  <a:lnTo>
                    <a:pt x="6249631" y="0"/>
                  </a:lnTo>
                  <a:lnTo>
                    <a:pt x="6249631" y="6079239"/>
                  </a:lnTo>
                  <a:lnTo>
                    <a:pt x="6227147" y="6096052"/>
                  </a:lnTo>
                  <a:cubicBezTo>
                    <a:pt x="5589694" y="6526707"/>
                    <a:pt x="4821234" y="6778171"/>
                    <a:pt x="3994041" y="6778171"/>
                  </a:cubicBezTo>
                  <a:cubicBezTo>
                    <a:pt x="1788193" y="6778171"/>
                    <a:pt x="0" y="4989978"/>
                    <a:pt x="0" y="2784130"/>
                  </a:cubicBezTo>
                  <a:cubicBezTo>
                    <a:pt x="0" y="1819072"/>
                    <a:pt x="342272" y="933955"/>
                    <a:pt x="912045" y="243549"/>
                  </a:cubicBezTo>
                  <a:close/>
                </a:path>
              </a:pathLst>
            </a:cu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GB"/>
            </a:p>
          </p:txBody>
        </p:sp>
        <p:sp>
          <p:nvSpPr>
            <p:cNvPr id="21" name="Freeform: Shape 20">
              <a:extLst>
                <a:ext uri="{FF2B5EF4-FFF2-40B4-BE49-F238E27FC236}">
                  <a16:creationId xmlns:a16="http://schemas.microsoft.com/office/drawing/2014/main" id="{95D9CB59-0278-69D3-1B88-9D97D9D9BF66}"/>
                </a:ext>
              </a:extLst>
            </p:cNvPr>
            <p:cNvSpPr>
              <a:spLocks noGrp="1" noRot="1" noMove="1" noResize="1" noEditPoints="1" noAdjustHandles="1" noChangeArrowheads="1" noChangeShapeType="1"/>
            </p:cNvSpPr>
            <p:nvPr/>
          </p:nvSpPr>
          <p:spPr>
            <a:xfrm>
              <a:off x="6596886" y="1"/>
              <a:ext cx="5595114" cy="6115087"/>
            </a:xfrm>
            <a:custGeom>
              <a:avLst/>
              <a:gdLst>
                <a:gd name="connsiteX0" fmla="*/ 1504880 w 5595114"/>
                <a:gd name="connsiteY0" fmla="*/ 0 h 6115087"/>
                <a:gd name="connsiteX1" fmla="*/ 5157035 w 5595114"/>
                <a:gd name="connsiteY1" fmla="*/ 0 h 6115087"/>
                <a:gd name="connsiteX2" fmla="*/ 5193327 w 5595114"/>
                <a:gd name="connsiteY2" fmla="*/ 22048 h 6115087"/>
                <a:gd name="connsiteX3" fmla="*/ 5449755 w 5595114"/>
                <a:gd name="connsiteY3" fmla="*/ 213802 h 6115087"/>
                <a:gd name="connsiteX4" fmla="*/ 5595114 w 5595114"/>
                <a:gd name="connsiteY4" fmla="*/ 345913 h 6115087"/>
                <a:gd name="connsiteX5" fmla="*/ 5595114 w 5595114"/>
                <a:gd name="connsiteY5" fmla="*/ 5222347 h 6115087"/>
                <a:gd name="connsiteX6" fmla="*/ 5449755 w 5595114"/>
                <a:gd name="connsiteY6" fmla="*/ 5354459 h 6115087"/>
                <a:gd name="connsiteX7" fmla="*/ 3330957 w 5595114"/>
                <a:gd name="connsiteY7" fmla="*/ 6115087 h 6115087"/>
                <a:gd name="connsiteX8" fmla="*/ 0 w 5595114"/>
                <a:gd name="connsiteY8" fmla="*/ 2784130 h 6115087"/>
                <a:gd name="connsiteX9" fmla="*/ 1468588 w 5595114"/>
                <a:gd name="connsiteY9" fmla="*/ 22048 h 6115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95114" h="6115087">
                  <a:moveTo>
                    <a:pt x="1504880" y="0"/>
                  </a:moveTo>
                  <a:lnTo>
                    <a:pt x="5157035" y="0"/>
                  </a:lnTo>
                  <a:lnTo>
                    <a:pt x="5193327" y="22048"/>
                  </a:lnTo>
                  <a:cubicBezTo>
                    <a:pt x="5281931" y="81908"/>
                    <a:pt x="5367500" y="145919"/>
                    <a:pt x="5449755" y="213802"/>
                  </a:cubicBezTo>
                  <a:lnTo>
                    <a:pt x="5595114" y="345913"/>
                  </a:lnTo>
                  <a:lnTo>
                    <a:pt x="5595114" y="5222347"/>
                  </a:lnTo>
                  <a:lnTo>
                    <a:pt x="5449755" y="5354459"/>
                  </a:lnTo>
                  <a:cubicBezTo>
                    <a:pt x="4873969" y="5829639"/>
                    <a:pt x="4135798" y="6115087"/>
                    <a:pt x="3330957" y="6115087"/>
                  </a:cubicBezTo>
                  <a:cubicBezTo>
                    <a:pt x="1491320" y="6115087"/>
                    <a:pt x="0" y="4623767"/>
                    <a:pt x="0" y="2784130"/>
                  </a:cubicBezTo>
                  <a:cubicBezTo>
                    <a:pt x="0" y="1634357"/>
                    <a:pt x="582547" y="620645"/>
                    <a:pt x="1468588" y="22048"/>
                  </a:cubicBezTo>
                  <a:close/>
                </a:path>
              </a:pathLst>
            </a:custGeom>
            <a:solidFill>
              <a:srgbClr val="DADAD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rgbClr val="DADADA"/>
                </a:solidFill>
              </a:endParaRPr>
            </a:p>
          </p:txBody>
        </p:sp>
        <p:sp>
          <p:nvSpPr>
            <p:cNvPr id="23" name="Freeform: Shape 22">
              <a:extLst>
                <a:ext uri="{FF2B5EF4-FFF2-40B4-BE49-F238E27FC236}">
                  <a16:creationId xmlns:a16="http://schemas.microsoft.com/office/drawing/2014/main" id="{CEF44984-8F7A-8C11-AE43-676924BE717A}"/>
                </a:ext>
              </a:extLst>
            </p:cNvPr>
            <p:cNvSpPr>
              <a:spLocks noGrp="1" noRot="1" noMove="1" noResize="1" noEditPoints="1" noAdjustHandles="1" noChangeArrowheads="1" noChangeShapeType="1"/>
            </p:cNvSpPr>
            <p:nvPr/>
          </p:nvSpPr>
          <p:spPr>
            <a:xfrm>
              <a:off x="7172234" y="28520"/>
              <a:ext cx="5019767" cy="5511220"/>
            </a:xfrm>
            <a:custGeom>
              <a:avLst/>
              <a:gdLst>
                <a:gd name="connsiteX0" fmla="*/ 2755610 w 5019767"/>
                <a:gd name="connsiteY0" fmla="*/ 0 h 5511220"/>
                <a:gd name="connsiteX1" fmla="*/ 4881972 w 5019767"/>
                <a:gd name="connsiteY1" fmla="*/ 1002786 h 5511220"/>
                <a:gd name="connsiteX2" fmla="*/ 5019767 w 5019767"/>
                <a:gd name="connsiteY2" fmla="*/ 1187056 h 5511220"/>
                <a:gd name="connsiteX3" fmla="*/ 5019767 w 5019767"/>
                <a:gd name="connsiteY3" fmla="*/ 4324164 h 5511220"/>
                <a:gd name="connsiteX4" fmla="*/ 4881972 w 5019767"/>
                <a:gd name="connsiteY4" fmla="*/ 4508434 h 5511220"/>
                <a:gd name="connsiteX5" fmla="*/ 2755610 w 5019767"/>
                <a:gd name="connsiteY5" fmla="*/ 5511220 h 5511220"/>
                <a:gd name="connsiteX6" fmla="*/ 0 w 5019767"/>
                <a:gd name="connsiteY6" fmla="*/ 2755610 h 5511220"/>
                <a:gd name="connsiteX7" fmla="*/ 2755610 w 5019767"/>
                <a:gd name="connsiteY7" fmla="*/ 0 h 5511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19767" h="5511220">
                  <a:moveTo>
                    <a:pt x="2755610" y="0"/>
                  </a:moveTo>
                  <a:cubicBezTo>
                    <a:pt x="3611668" y="0"/>
                    <a:pt x="4376553" y="390360"/>
                    <a:pt x="4881972" y="1002786"/>
                  </a:cubicBezTo>
                  <a:lnTo>
                    <a:pt x="5019767" y="1187056"/>
                  </a:lnTo>
                  <a:lnTo>
                    <a:pt x="5019767" y="4324164"/>
                  </a:lnTo>
                  <a:lnTo>
                    <a:pt x="4881972" y="4508434"/>
                  </a:lnTo>
                  <a:cubicBezTo>
                    <a:pt x="4376553" y="5120861"/>
                    <a:pt x="3611668" y="5511220"/>
                    <a:pt x="2755610" y="5511220"/>
                  </a:cubicBezTo>
                  <a:cubicBezTo>
                    <a:pt x="1233729" y="5511220"/>
                    <a:pt x="0" y="4277491"/>
                    <a:pt x="0" y="2755610"/>
                  </a:cubicBezTo>
                  <a:cubicBezTo>
                    <a:pt x="0" y="1233729"/>
                    <a:pt x="1233729" y="0"/>
                    <a:pt x="2755610"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sp>
        <p:nvSpPr>
          <p:cNvPr id="9" name="Copyright Line">
            <a:extLst>
              <a:ext uri="{FF2B5EF4-FFF2-40B4-BE49-F238E27FC236}">
                <a16:creationId xmlns:a16="http://schemas.microsoft.com/office/drawing/2014/main" id="{D2389545-B6D7-497B-37D4-C8C4C52F8A14}"/>
              </a:ext>
            </a:extLst>
          </p:cNvPr>
          <p:cNvSpPr txBox="1">
            <a:spLocks noGrp="1" noRot="1" noMove="1" noResize="1" noEditPoints="1" noAdjustHandles="1" noChangeArrowheads="1" noChangeShapeType="1"/>
          </p:cNvSpPr>
          <p:nvPr/>
        </p:nvSpPr>
        <p:spPr>
          <a:xfrm>
            <a:off x="288558" y="6536553"/>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kern="1200">
                <a:solidFill>
                  <a:srgbClr val="BBBBBB"/>
                </a:solidFill>
                <a:latin typeface="+mn-lt"/>
                <a:ea typeface="+mn-ea"/>
                <a:cs typeface="+mn-cs"/>
              </a:rPr>
              <a:t>© </a:t>
            </a:r>
            <a:fld id="{8BFAE56B-6D08-4B3F-AB76-3783A8251C9C}" type="datetimeyyyy">
              <a:rPr lang="en-US" sz="700" kern="1200" smtClean="0">
                <a:solidFill>
                  <a:srgbClr val="BBBBBB"/>
                </a:solidFill>
                <a:latin typeface="+mn-lt"/>
                <a:ea typeface="+mn-ea"/>
                <a:cs typeface="+mn-cs"/>
              </a:rPr>
              <a:pPr marL="0" marR="0" indent="0" algn="l" defTabSz="914400" rtl="0" eaLnBrk="1" fontAlgn="auto" latinLnBrk="0" hangingPunct="1">
                <a:lnSpc>
                  <a:spcPct val="100000"/>
                </a:lnSpc>
                <a:spcBef>
                  <a:spcPts val="0"/>
                </a:spcBef>
                <a:spcAft>
                  <a:spcPts val="0"/>
                </a:spcAft>
                <a:buClrTx/>
                <a:buSzTx/>
                <a:buFontTx/>
                <a:buNone/>
                <a:tabLst/>
                <a:defRPr/>
              </a:pPr>
              <a:t>2025</a:t>
            </a:fld>
            <a:r>
              <a:rPr lang="en-US" sz="700" kern="1200">
                <a:solidFill>
                  <a:srgbClr val="BBBBBB"/>
                </a:solidFill>
                <a:latin typeface="+mn-lt"/>
                <a:ea typeface="+mn-ea"/>
                <a:cs typeface="+mn-cs"/>
              </a:rPr>
              <a:t> Nielsen Consumer LLC. All Rights Reserved.</a:t>
            </a:r>
          </a:p>
        </p:txBody>
      </p:sp>
      <p:sp>
        <p:nvSpPr>
          <p:cNvPr id="25" name="Picture Placeholder">
            <a:extLst>
              <a:ext uri="{FF2B5EF4-FFF2-40B4-BE49-F238E27FC236}">
                <a16:creationId xmlns:a16="http://schemas.microsoft.com/office/drawing/2014/main" id="{278BDEAF-4B5A-EDEC-5FBB-5BDC0B1311E4}"/>
              </a:ext>
            </a:extLst>
          </p:cNvPr>
          <p:cNvSpPr>
            <a:spLocks noGrp="1" noRot="1" noMove="1" noResize="1" noEditPoints="1" noAdjustHandles="1" noChangeArrowheads="1" noChangeShapeType="1"/>
          </p:cNvSpPr>
          <p:nvPr>
            <p:ph type="pic" sz="quarter" idx="12" hasCustomPrompt="1"/>
          </p:nvPr>
        </p:nvSpPr>
        <p:spPr>
          <a:xfrm>
            <a:off x="7465671" y="321957"/>
            <a:ext cx="4726329" cy="4924346"/>
          </a:xfrm>
          <a:custGeom>
            <a:avLst/>
            <a:gdLst>
              <a:gd name="connsiteX0" fmla="*/ 2462173 w 4726329"/>
              <a:gd name="connsiteY0" fmla="*/ 0 h 4924346"/>
              <a:gd name="connsiteX1" fmla="*/ 4627175 w 4726329"/>
              <a:gd name="connsiteY1" fmla="*/ 1288555 h 4924346"/>
              <a:gd name="connsiteX2" fmla="*/ 4726329 w 4726329"/>
              <a:gd name="connsiteY2" fmla="*/ 1494386 h 4924346"/>
              <a:gd name="connsiteX3" fmla="*/ 4726329 w 4726329"/>
              <a:gd name="connsiteY3" fmla="*/ 3429960 h 4924346"/>
              <a:gd name="connsiteX4" fmla="*/ 4627175 w 4726329"/>
              <a:gd name="connsiteY4" fmla="*/ 3635791 h 4924346"/>
              <a:gd name="connsiteX5" fmla="*/ 2462173 w 4726329"/>
              <a:gd name="connsiteY5" fmla="*/ 4924346 h 4924346"/>
              <a:gd name="connsiteX6" fmla="*/ 0 w 4726329"/>
              <a:gd name="connsiteY6" fmla="*/ 2462173 h 4924346"/>
              <a:gd name="connsiteX7" fmla="*/ 2462173 w 4726329"/>
              <a:gd name="connsiteY7" fmla="*/ 0 h 492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26329" h="4924346">
                <a:moveTo>
                  <a:pt x="2462173" y="0"/>
                </a:moveTo>
                <a:cubicBezTo>
                  <a:pt x="3397050" y="0"/>
                  <a:pt x="4210233" y="521034"/>
                  <a:pt x="4627175" y="1288555"/>
                </a:cubicBezTo>
                <a:lnTo>
                  <a:pt x="4726329" y="1494386"/>
                </a:lnTo>
                <a:lnTo>
                  <a:pt x="4726329" y="3429960"/>
                </a:lnTo>
                <a:lnTo>
                  <a:pt x="4627175" y="3635791"/>
                </a:lnTo>
                <a:cubicBezTo>
                  <a:pt x="4210233" y="4403313"/>
                  <a:pt x="3397050" y="4924346"/>
                  <a:pt x="2462173" y="4924346"/>
                </a:cubicBezTo>
                <a:cubicBezTo>
                  <a:pt x="1102352" y="4924346"/>
                  <a:pt x="0" y="3821994"/>
                  <a:pt x="0" y="2462173"/>
                </a:cubicBezTo>
                <a:cubicBezTo>
                  <a:pt x="0" y="1102352"/>
                  <a:pt x="1102352" y="0"/>
                  <a:pt x="2462173" y="0"/>
                </a:cubicBezTo>
                <a:close/>
              </a:path>
            </a:pathLst>
          </a:custGeom>
          <a:solidFill>
            <a:srgbClr val="777777"/>
          </a:solidFill>
        </p:spPr>
        <p:txBody>
          <a:bodyPr wrap="square" anchor="ctr" anchorCtr="1">
            <a:noAutofit/>
          </a:bodyPr>
          <a:lstStyle>
            <a:lvl1pPr marL="0" indent="0" algn="ctr">
              <a:buNone/>
              <a:defRPr>
                <a:solidFill>
                  <a:srgbClr val="FFFFFF"/>
                </a:solidFill>
              </a:defRPr>
            </a:lvl1pPr>
          </a:lstStyle>
          <a:p>
            <a:r>
              <a:rPr lang="en-US"/>
              <a:t>Click picture icon to add photo</a:t>
            </a:r>
          </a:p>
        </p:txBody>
      </p:sp>
      <p:sp>
        <p:nvSpPr>
          <p:cNvPr id="11" name="Date Placeholder">
            <a:extLst>
              <a:ext uri="{FF2B5EF4-FFF2-40B4-BE49-F238E27FC236}">
                <a16:creationId xmlns:a16="http://schemas.microsoft.com/office/drawing/2014/main" id="{56FDEAC7-8736-5846-42B8-66DC00FA3B94}"/>
              </a:ext>
            </a:extLst>
          </p:cNvPr>
          <p:cNvSpPr>
            <a:spLocks noGrp="1" noRot="1" noMove="1" noResize="1" noEditPoints="1" noAdjustHandles="1" noChangeArrowheads="1" noChangeShapeType="1"/>
          </p:cNvSpPr>
          <p:nvPr>
            <p:ph type="dt" sz="half" idx="14"/>
          </p:nvPr>
        </p:nvSpPr>
        <p:spPr>
          <a:xfrm>
            <a:off x="292100" y="5036705"/>
            <a:ext cx="1744664" cy="282957"/>
          </a:xfrm>
        </p:spPr>
        <p:txBody>
          <a:bodyPr/>
          <a:lstStyle>
            <a:lvl1pPr>
              <a:defRPr sz="1200">
                <a:solidFill>
                  <a:schemeClr val="tx2"/>
                </a:solidFill>
              </a:defRPr>
            </a:lvl1pPr>
          </a:lstStyle>
          <a:p>
            <a:fld id="{1C2394C5-9FC7-4913-9E8E-D41BCF75875A}" type="datetime1">
              <a:rPr lang="en-GB" smtClean="0"/>
              <a:pPr/>
              <a:t>20/06/2025</a:t>
            </a:fld>
            <a:endParaRPr lang="en-GB"/>
          </a:p>
        </p:txBody>
      </p:sp>
      <p:sp>
        <p:nvSpPr>
          <p:cNvPr id="3" name="Title/Dept Placeholder">
            <a:extLst>
              <a:ext uri="{FF2B5EF4-FFF2-40B4-BE49-F238E27FC236}">
                <a16:creationId xmlns:a16="http://schemas.microsoft.com/office/drawing/2014/main" id="{F49547DD-E825-E7A3-C48A-64AA78C199D4}"/>
              </a:ext>
            </a:extLst>
          </p:cNvPr>
          <p:cNvSpPr>
            <a:spLocks noGrp="1" noRot="1" noMove="1" noResize="1" noEditPoints="1" noAdjustHandles="1" noChangeArrowheads="1" noChangeShapeType="1"/>
          </p:cNvSpPr>
          <p:nvPr>
            <p:ph type="body" sz="quarter" idx="11" hasCustomPrompt="1"/>
          </p:nvPr>
        </p:nvSpPr>
        <p:spPr>
          <a:xfrm>
            <a:off x="292100" y="4560602"/>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2" name="Presenter Name Placeholder">
            <a:extLst>
              <a:ext uri="{FF2B5EF4-FFF2-40B4-BE49-F238E27FC236}">
                <a16:creationId xmlns:a16="http://schemas.microsoft.com/office/drawing/2014/main" id="{5A598B2A-BB91-C356-7BCC-18D04DA85A8D}"/>
              </a:ext>
            </a:extLst>
          </p:cNvPr>
          <p:cNvSpPr>
            <a:spLocks noGrp="1" noRot="1" noMove="1" noResize="1" noEditPoints="1" noAdjustHandles="1" noChangeArrowheads="1" noChangeShapeType="1"/>
          </p:cNvSpPr>
          <p:nvPr>
            <p:ph type="body" sz="quarter" idx="10" hasCustomPrompt="1"/>
          </p:nvPr>
        </p:nvSpPr>
        <p:spPr>
          <a:xfrm>
            <a:off x="292100"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8" name="Subtitle Placeholder">
            <a:extLst>
              <a:ext uri="{FF2B5EF4-FFF2-40B4-BE49-F238E27FC236}">
                <a16:creationId xmlns:a16="http://schemas.microsoft.com/office/drawing/2014/main" id="{23B6A8FC-C3C4-F7DA-BF00-D56866D5808E}"/>
              </a:ext>
            </a:extLst>
          </p:cNvPr>
          <p:cNvSpPr>
            <a:spLocks noGrp="1" noRot="1" noMove="1" noResize="1" noEditPoints="1" noAdjustHandles="1" noChangeArrowheads="1" noChangeShapeType="1"/>
          </p:cNvSpPr>
          <p:nvPr>
            <p:ph type="subTitle" idx="1"/>
          </p:nvPr>
        </p:nvSpPr>
        <p:spPr>
          <a:xfrm>
            <a:off x="292100" y="3114710"/>
            <a:ext cx="6689729"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itle Placeholder">
            <a:extLst>
              <a:ext uri="{FF2B5EF4-FFF2-40B4-BE49-F238E27FC236}">
                <a16:creationId xmlns:a16="http://schemas.microsoft.com/office/drawing/2014/main" id="{615225DC-38B1-15E3-05E6-88F5A6B976CF}"/>
              </a:ext>
            </a:extLst>
          </p:cNvPr>
          <p:cNvSpPr>
            <a:spLocks noGrp="1" noRot="1" noMove="1" noResize="1" noEditPoints="1" noAdjustHandles="1" noChangeArrowheads="1" noChangeShapeType="1"/>
          </p:cNvSpPr>
          <p:nvPr>
            <p:ph type="ctrTitle" hasCustomPrompt="1"/>
          </p:nvPr>
        </p:nvSpPr>
        <p:spPr>
          <a:xfrm>
            <a:off x="292100" y="654818"/>
            <a:ext cx="6689729" cy="2387600"/>
          </a:xfrm>
          <a:prstGeom prst="rect">
            <a:avLst/>
          </a:prstGeom>
        </p:spPr>
        <p:txBody>
          <a:bodyPr anchor="b">
            <a:noAutofit/>
          </a:bodyPr>
          <a:lstStyle>
            <a:lvl1pPr algn="l">
              <a:defRPr sz="4400">
                <a:solidFill>
                  <a:schemeClr val="tx2"/>
                </a:solidFill>
              </a:defRPr>
            </a:lvl1pPr>
          </a:lstStyle>
          <a:p>
            <a:r>
              <a:rPr lang="en-US"/>
              <a:t>Insert your presentation title here maximum of three lines</a:t>
            </a:r>
          </a:p>
        </p:txBody>
      </p:sp>
      <p:pic>
        <p:nvPicPr>
          <p:cNvPr id="7" name="NielsenIQ GFK lockup" hidden="1">
            <a:extLst>
              <a:ext uri="{FF2B5EF4-FFF2-40B4-BE49-F238E27FC236}">
                <a16:creationId xmlns:a16="http://schemas.microsoft.com/office/drawing/2014/main" id="{0FDFD67B-3477-8375-7F26-D08E6067C995}"/>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6122" y="5539740"/>
            <a:ext cx="3377876" cy="753596"/>
          </a:xfrm>
          <a:prstGeom prst="rect">
            <a:avLst/>
          </a:prstGeom>
        </p:spPr>
      </p:pic>
      <p:pic>
        <p:nvPicPr>
          <p:cNvPr id="14" name="NielsenIQ logo+wordmark" descr="A blue text on a black background&#10;&#10;Description automatically generated" hidden="1">
            <a:extLst>
              <a:ext uri="{FF2B5EF4-FFF2-40B4-BE49-F238E27FC236}">
                <a16:creationId xmlns:a16="http://schemas.microsoft.com/office/drawing/2014/main" id="{C8F8171E-1658-79B9-9EAC-E88E789EA287}"/>
              </a:ext>
            </a:extLst>
          </p:cNvPr>
          <p:cNvPicPr>
            <a:picLocks noGrp="1" noRo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a:off x="288558" y="5563212"/>
            <a:ext cx="2155411" cy="743616"/>
          </a:xfrm>
          <a:prstGeom prst="rect">
            <a:avLst/>
          </a:prstGeom>
        </p:spPr>
      </p:pic>
      <p:sp>
        <p:nvSpPr>
          <p:cNvPr id="22" name="Nielsen wordmark">
            <a:extLst>
              <a:ext uri="{FF2B5EF4-FFF2-40B4-BE49-F238E27FC236}">
                <a16:creationId xmlns:a16="http://schemas.microsoft.com/office/drawing/2014/main" id="{D75B41C8-8FEA-463D-AB87-6F4962F7D5EE}"/>
              </a:ext>
            </a:extLst>
          </p:cNvPr>
          <p:cNvSpPr>
            <a:spLocks noGrp="1" noRot="1" noMove="1" noResize="1" noEditPoints="1" noAdjustHandles="1" noChangeArrowheads="1" noChangeShapeType="1"/>
          </p:cNvSpPr>
          <p:nvPr/>
        </p:nvSpPr>
        <p:spPr>
          <a:xfrm>
            <a:off x="295274" y="5686380"/>
            <a:ext cx="2855736" cy="516802"/>
          </a:xfrm>
          <a:custGeom>
            <a:avLst/>
            <a:gdLst>
              <a:gd name="connsiteX0" fmla="*/ 1628098 w 2855736"/>
              <a:gd name="connsiteY0" fmla="*/ 189308 h 516802"/>
              <a:gd name="connsiteX1" fmla="*/ 1598276 w 2855736"/>
              <a:gd name="connsiteY1" fmla="*/ 194730 h 516802"/>
              <a:gd name="connsiteX2" fmla="*/ 1576820 w 2855736"/>
              <a:gd name="connsiteY2" fmla="*/ 209524 h 516802"/>
              <a:gd name="connsiteX3" fmla="*/ 1563188 w 2855736"/>
              <a:gd name="connsiteY3" fmla="*/ 231368 h 516802"/>
              <a:gd name="connsiteX4" fmla="*/ 1563188 w 2855736"/>
              <a:gd name="connsiteY4" fmla="*/ 231290 h 516802"/>
              <a:gd name="connsiteX5" fmla="*/ 1557921 w 2855736"/>
              <a:gd name="connsiteY5" fmla="*/ 254838 h 516802"/>
              <a:gd name="connsiteX6" fmla="*/ 1694015 w 2855736"/>
              <a:gd name="connsiteY6" fmla="*/ 254838 h 516802"/>
              <a:gd name="connsiteX7" fmla="*/ 1678059 w 2855736"/>
              <a:gd name="connsiteY7" fmla="*/ 207201 h 516802"/>
              <a:gd name="connsiteX8" fmla="*/ 1628098 w 2855736"/>
              <a:gd name="connsiteY8" fmla="*/ 189308 h 516802"/>
              <a:gd name="connsiteX9" fmla="*/ 782717 w 2855736"/>
              <a:gd name="connsiteY9" fmla="*/ 189308 h 516802"/>
              <a:gd name="connsiteX10" fmla="*/ 752895 w 2855736"/>
              <a:gd name="connsiteY10" fmla="*/ 194730 h 516802"/>
              <a:gd name="connsiteX11" fmla="*/ 731439 w 2855736"/>
              <a:gd name="connsiteY11" fmla="*/ 209524 h 516802"/>
              <a:gd name="connsiteX12" fmla="*/ 717807 w 2855736"/>
              <a:gd name="connsiteY12" fmla="*/ 231368 h 516802"/>
              <a:gd name="connsiteX13" fmla="*/ 717807 w 2855736"/>
              <a:gd name="connsiteY13" fmla="*/ 231290 h 516802"/>
              <a:gd name="connsiteX14" fmla="*/ 712539 w 2855736"/>
              <a:gd name="connsiteY14" fmla="*/ 254838 h 516802"/>
              <a:gd name="connsiteX15" fmla="*/ 848634 w 2855736"/>
              <a:gd name="connsiteY15" fmla="*/ 254838 h 516802"/>
              <a:gd name="connsiteX16" fmla="*/ 832677 w 2855736"/>
              <a:gd name="connsiteY16" fmla="*/ 207201 h 516802"/>
              <a:gd name="connsiteX17" fmla="*/ 782717 w 2855736"/>
              <a:gd name="connsiteY17" fmla="*/ 189308 h 516802"/>
              <a:gd name="connsiteX18" fmla="*/ 476601 w 2855736"/>
              <a:gd name="connsiteY18" fmla="*/ 124553 h 516802"/>
              <a:gd name="connsiteX19" fmla="*/ 480087 w 2855736"/>
              <a:gd name="connsiteY19" fmla="*/ 124553 h 516802"/>
              <a:gd name="connsiteX20" fmla="*/ 569319 w 2855736"/>
              <a:gd name="connsiteY20" fmla="*/ 124553 h 516802"/>
              <a:gd name="connsiteX21" fmla="*/ 572882 w 2855736"/>
              <a:gd name="connsiteY21" fmla="*/ 124553 h 516802"/>
              <a:gd name="connsiteX22" fmla="*/ 572882 w 2855736"/>
              <a:gd name="connsiteY22" fmla="*/ 128116 h 516802"/>
              <a:gd name="connsiteX23" fmla="*/ 572804 w 2855736"/>
              <a:gd name="connsiteY23" fmla="*/ 466299 h 516802"/>
              <a:gd name="connsiteX24" fmla="*/ 569319 w 2855736"/>
              <a:gd name="connsiteY24" fmla="*/ 466299 h 516802"/>
              <a:gd name="connsiteX25" fmla="*/ 480087 w 2855736"/>
              <a:gd name="connsiteY25" fmla="*/ 466299 h 516802"/>
              <a:gd name="connsiteX26" fmla="*/ 476601 w 2855736"/>
              <a:gd name="connsiteY26" fmla="*/ 466299 h 516802"/>
              <a:gd name="connsiteX27" fmla="*/ 476601 w 2855736"/>
              <a:gd name="connsiteY27" fmla="*/ 127496 h 516802"/>
              <a:gd name="connsiteX28" fmla="*/ 2026544 w 2855736"/>
              <a:gd name="connsiteY28" fmla="*/ 116342 h 516802"/>
              <a:gd name="connsiteX29" fmla="*/ 2113220 w 2855736"/>
              <a:gd name="connsiteY29" fmla="*/ 147093 h 516802"/>
              <a:gd name="connsiteX30" fmla="*/ 2141569 w 2855736"/>
              <a:gd name="connsiteY30" fmla="*/ 242832 h 516802"/>
              <a:gd name="connsiteX31" fmla="*/ 2141569 w 2855736"/>
              <a:gd name="connsiteY31" fmla="*/ 466376 h 516802"/>
              <a:gd name="connsiteX32" fmla="*/ 2045366 w 2855736"/>
              <a:gd name="connsiteY32" fmla="*/ 466376 h 516802"/>
              <a:gd name="connsiteX33" fmla="*/ 2045366 w 2855736"/>
              <a:gd name="connsiteY33" fmla="*/ 254992 h 516802"/>
              <a:gd name="connsiteX34" fmla="*/ 2033050 w 2855736"/>
              <a:gd name="connsiteY34" fmla="*/ 209757 h 516802"/>
              <a:gd name="connsiteX35" fmla="*/ 1999820 w 2855736"/>
              <a:gd name="connsiteY35" fmla="*/ 197983 h 516802"/>
              <a:gd name="connsiteX36" fmla="*/ 1971548 w 2855736"/>
              <a:gd name="connsiteY36" fmla="*/ 202786 h 516802"/>
              <a:gd name="connsiteX37" fmla="*/ 1949472 w 2855736"/>
              <a:gd name="connsiteY37" fmla="*/ 216651 h 516802"/>
              <a:gd name="connsiteX38" fmla="*/ 1935143 w 2855736"/>
              <a:gd name="connsiteY38" fmla="*/ 237022 h 516802"/>
              <a:gd name="connsiteX39" fmla="*/ 1929411 w 2855736"/>
              <a:gd name="connsiteY39" fmla="*/ 262583 h 516802"/>
              <a:gd name="connsiteX40" fmla="*/ 1929411 w 2855736"/>
              <a:gd name="connsiteY40" fmla="*/ 466299 h 516802"/>
              <a:gd name="connsiteX41" fmla="*/ 1833130 w 2855736"/>
              <a:gd name="connsiteY41" fmla="*/ 466299 h 516802"/>
              <a:gd name="connsiteX42" fmla="*/ 1833130 w 2855736"/>
              <a:gd name="connsiteY42" fmla="*/ 124630 h 516802"/>
              <a:gd name="connsiteX43" fmla="*/ 1926855 w 2855736"/>
              <a:gd name="connsiteY43" fmla="*/ 124630 h 516802"/>
              <a:gd name="connsiteX44" fmla="*/ 1926855 w 2855736"/>
              <a:gd name="connsiteY44" fmla="*/ 165063 h 516802"/>
              <a:gd name="connsiteX45" fmla="*/ 1968605 w 2855736"/>
              <a:gd name="connsiteY45" fmla="*/ 130052 h 516802"/>
              <a:gd name="connsiteX46" fmla="*/ 2026544 w 2855736"/>
              <a:gd name="connsiteY46" fmla="*/ 116342 h 516802"/>
              <a:gd name="connsiteX47" fmla="*/ 1272176 w 2855736"/>
              <a:gd name="connsiteY47" fmla="*/ 115490 h 516802"/>
              <a:gd name="connsiteX48" fmla="*/ 1339410 w 2855736"/>
              <a:gd name="connsiteY48" fmla="*/ 123623 h 516802"/>
              <a:gd name="connsiteX49" fmla="*/ 1384258 w 2855736"/>
              <a:gd name="connsiteY49" fmla="*/ 145544 h 516802"/>
              <a:gd name="connsiteX50" fmla="*/ 1397194 w 2855736"/>
              <a:gd name="connsiteY50" fmla="*/ 157860 h 516802"/>
              <a:gd name="connsiteX51" fmla="*/ 1410749 w 2855736"/>
              <a:gd name="connsiteY51" fmla="*/ 178696 h 516802"/>
              <a:gd name="connsiteX52" fmla="*/ 1415319 w 2855736"/>
              <a:gd name="connsiteY52" fmla="*/ 189695 h 516802"/>
              <a:gd name="connsiteX53" fmla="*/ 1416171 w 2855736"/>
              <a:gd name="connsiteY53" fmla="*/ 192174 h 516802"/>
              <a:gd name="connsiteX54" fmla="*/ 1422755 w 2855736"/>
              <a:gd name="connsiteY54" fmla="*/ 222847 h 516802"/>
              <a:gd name="connsiteX55" fmla="*/ 1423065 w 2855736"/>
              <a:gd name="connsiteY55" fmla="*/ 226643 h 516802"/>
              <a:gd name="connsiteX56" fmla="*/ 1335382 w 2855736"/>
              <a:gd name="connsiteY56" fmla="*/ 226643 h 516802"/>
              <a:gd name="connsiteX57" fmla="*/ 1333058 w 2855736"/>
              <a:gd name="connsiteY57" fmla="*/ 218432 h 516802"/>
              <a:gd name="connsiteX58" fmla="*/ 1318109 w 2855736"/>
              <a:gd name="connsiteY58" fmla="*/ 198835 h 516802"/>
              <a:gd name="connsiteX59" fmla="*/ 1274035 w 2855736"/>
              <a:gd name="connsiteY59" fmla="*/ 188688 h 516802"/>
              <a:gd name="connsiteX60" fmla="*/ 1245220 w 2855736"/>
              <a:gd name="connsiteY60" fmla="*/ 191477 h 516802"/>
              <a:gd name="connsiteX61" fmla="*/ 1227870 w 2855736"/>
              <a:gd name="connsiteY61" fmla="*/ 198293 h 516802"/>
              <a:gd name="connsiteX62" fmla="*/ 1219504 w 2855736"/>
              <a:gd name="connsiteY62" fmla="*/ 207123 h 516802"/>
              <a:gd name="connsiteX63" fmla="*/ 1217025 w 2855736"/>
              <a:gd name="connsiteY63" fmla="*/ 216418 h 516802"/>
              <a:gd name="connsiteX64" fmla="*/ 1225469 w 2855736"/>
              <a:gd name="connsiteY64" fmla="*/ 236867 h 516802"/>
              <a:gd name="connsiteX65" fmla="*/ 1262494 w 2855736"/>
              <a:gd name="connsiteY65" fmla="*/ 248641 h 516802"/>
              <a:gd name="connsiteX66" fmla="*/ 1304553 w 2855736"/>
              <a:gd name="connsiteY66" fmla="*/ 255612 h 516802"/>
              <a:gd name="connsiteX67" fmla="*/ 1365513 w 2855736"/>
              <a:gd name="connsiteY67" fmla="*/ 270484 h 516802"/>
              <a:gd name="connsiteX68" fmla="*/ 1403313 w 2855736"/>
              <a:gd name="connsiteY68" fmla="*/ 293179 h 516802"/>
              <a:gd name="connsiteX69" fmla="*/ 1423375 w 2855736"/>
              <a:gd name="connsiteY69" fmla="*/ 325635 h 516802"/>
              <a:gd name="connsiteX70" fmla="*/ 1423375 w 2855736"/>
              <a:gd name="connsiteY70" fmla="*/ 325712 h 516802"/>
              <a:gd name="connsiteX71" fmla="*/ 1428952 w 2855736"/>
              <a:gd name="connsiteY71" fmla="*/ 368159 h 516802"/>
              <a:gd name="connsiteX72" fmla="*/ 1391927 w 2855736"/>
              <a:gd name="connsiteY72" fmla="*/ 446392 h 516802"/>
              <a:gd name="connsiteX73" fmla="*/ 1279534 w 2855736"/>
              <a:gd name="connsiteY73" fmla="*/ 475516 h 516802"/>
              <a:gd name="connsiteX74" fmla="*/ 1221828 w 2855736"/>
              <a:gd name="connsiteY74" fmla="*/ 470017 h 516802"/>
              <a:gd name="connsiteX75" fmla="*/ 1172255 w 2855736"/>
              <a:gd name="connsiteY75" fmla="*/ 450730 h 516802"/>
              <a:gd name="connsiteX76" fmla="*/ 1136081 w 2855736"/>
              <a:gd name="connsiteY76" fmla="*/ 413937 h 516802"/>
              <a:gd name="connsiteX77" fmla="*/ 1120280 w 2855736"/>
              <a:gd name="connsiteY77" fmla="*/ 360336 h 516802"/>
              <a:gd name="connsiteX78" fmla="*/ 1213230 w 2855736"/>
              <a:gd name="connsiteY78" fmla="*/ 360336 h 516802"/>
              <a:gd name="connsiteX79" fmla="*/ 1233911 w 2855736"/>
              <a:gd name="connsiteY79" fmla="*/ 391087 h 516802"/>
              <a:gd name="connsiteX80" fmla="*/ 1278295 w 2855736"/>
              <a:gd name="connsiteY80" fmla="*/ 399685 h 516802"/>
              <a:gd name="connsiteX81" fmla="*/ 1322059 w 2855736"/>
              <a:gd name="connsiteY81" fmla="*/ 392171 h 516802"/>
              <a:gd name="connsiteX82" fmla="*/ 1333988 w 2855736"/>
              <a:gd name="connsiteY82" fmla="*/ 369398 h 516802"/>
              <a:gd name="connsiteX83" fmla="*/ 1326319 w 2855736"/>
              <a:gd name="connsiteY83" fmla="*/ 349492 h 516802"/>
              <a:gd name="connsiteX84" fmla="*/ 1295568 w 2855736"/>
              <a:gd name="connsiteY84" fmla="*/ 337253 h 516802"/>
              <a:gd name="connsiteX85" fmla="*/ 1247467 w 2855736"/>
              <a:gd name="connsiteY85" fmla="*/ 329585 h 516802"/>
              <a:gd name="connsiteX86" fmla="*/ 1155678 w 2855736"/>
              <a:gd name="connsiteY86" fmla="*/ 296045 h 516802"/>
              <a:gd name="connsiteX87" fmla="*/ 1124695 w 2855736"/>
              <a:gd name="connsiteY87" fmla="*/ 222847 h 516802"/>
              <a:gd name="connsiteX88" fmla="*/ 1135617 w 2855736"/>
              <a:gd name="connsiteY88" fmla="*/ 177844 h 516802"/>
              <a:gd name="connsiteX89" fmla="*/ 1166290 w 2855736"/>
              <a:gd name="connsiteY89" fmla="*/ 144150 h 516802"/>
              <a:gd name="connsiteX90" fmla="*/ 1212920 w 2855736"/>
              <a:gd name="connsiteY90" fmla="*/ 122926 h 516802"/>
              <a:gd name="connsiteX91" fmla="*/ 1272176 w 2855736"/>
              <a:gd name="connsiteY91" fmla="*/ 115490 h 516802"/>
              <a:gd name="connsiteX92" fmla="*/ 1629957 w 2855736"/>
              <a:gd name="connsiteY92" fmla="*/ 115335 h 516802"/>
              <a:gd name="connsiteX93" fmla="*/ 1747616 w 2855736"/>
              <a:gd name="connsiteY93" fmla="*/ 160493 h 516802"/>
              <a:gd name="connsiteX94" fmla="*/ 1787043 w 2855736"/>
              <a:gd name="connsiteY94" fmla="*/ 281328 h 516802"/>
              <a:gd name="connsiteX95" fmla="*/ 1787043 w 2855736"/>
              <a:gd name="connsiteY95" fmla="*/ 320522 h 516802"/>
              <a:gd name="connsiteX96" fmla="*/ 1556526 w 2855736"/>
              <a:gd name="connsiteY96" fmla="*/ 320522 h 516802"/>
              <a:gd name="connsiteX97" fmla="*/ 1575968 w 2855736"/>
              <a:gd name="connsiteY97" fmla="*/ 377454 h 516802"/>
              <a:gd name="connsiteX98" fmla="*/ 1630654 w 2855736"/>
              <a:gd name="connsiteY98" fmla="*/ 398833 h 516802"/>
              <a:gd name="connsiteX99" fmla="*/ 1688825 w 2855736"/>
              <a:gd name="connsiteY99" fmla="*/ 360181 h 516802"/>
              <a:gd name="connsiteX100" fmla="*/ 1688903 w 2855736"/>
              <a:gd name="connsiteY100" fmla="*/ 360181 h 516802"/>
              <a:gd name="connsiteX101" fmla="*/ 1782937 w 2855736"/>
              <a:gd name="connsiteY101" fmla="*/ 360181 h 516802"/>
              <a:gd name="connsiteX102" fmla="*/ 1737082 w 2855736"/>
              <a:gd name="connsiteY102" fmla="*/ 445540 h 516802"/>
              <a:gd name="connsiteX103" fmla="*/ 1630034 w 2855736"/>
              <a:gd name="connsiteY103" fmla="*/ 475284 h 516802"/>
              <a:gd name="connsiteX104" fmla="*/ 1502848 w 2855736"/>
              <a:gd name="connsiteY104" fmla="*/ 428267 h 516802"/>
              <a:gd name="connsiteX105" fmla="*/ 1460168 w 2855736"/>
              <a:gd name="connsiteY105" fmla="*/ 295890 h 516802"/>
              <a:gd name="connsiteX106" fmla="*/ 1472484 w 2855736"/>
              <a:gd name="connsiteY106" fmla="*/ 219826 h 516802"/>
              <a:gd name="connsiteX107" fmla="*/ 1507340 w 2855736"/>
              <a:gd name="connsiteY107" fmla="*/ 162894 h 516802"/>
              <a:gd name="connsiteX108" fmla="*/ 1561174 w 2855736"/>
              <a:gd name="connsiteY108" fmla="*/ 127341 h 516802"/>
              <a:gd name="connsiteX109" fmla="*/ 1629957 w 2855736"/>
              <a:gd name="connsiteY109" fmla="*/ 115335 h 516802"/>
              <a:gd name="connsiteX110" fmla="*/ 784576 w 2855736"/>
              <a:gd name="connsiteY110" fmla="*/ 115335 h 516802"/>
              <a:gd name="connsiteX111" fmla="*/ 902235 w 2855736"/>
              <a:gd name="connsiteY111" fmla="*/ 160493 h 516802"/>
              <a:gd name="connsiteX112" fmla="*/ 941661 w 2855736"/>
              <a:gd name="connsiteY112" fmla="*/ 281328 h 516802"/>
              <a:gd name="connsiteX113" fmla="*/ 941661 w 2855736"/>
              <a:gd name="connsiteY113" fmla="*/ 320522 h 516802"/>
              <a:gd name="connsiteX114" fmla="*/ 711145 w 2855736"/>
              <a:gd name="connsiteY114" fmla="*/ 320522 h 516802"/>
              <a:gd name="connsiteX115" fmla="*/ 730587 w 2855736"/>
              <a:gd name="connsiteY115" fmla="*/ 377454 h 516802"/>
              <a:gd name="connsiteX116" fmla="*/ 785273 w 2855736"/>
              <a:gd name="connsiteY116" fmla="*/ 398833 h 516802"/>
              <a:gd name="connsiteX117" fmla="*/ 843444 w 2855736"/>
              <a:gd name="connsiteY117" fmla="*/ 360181 h 516802"/>
              <a:gd name="connsiteX118" fmla="*/ 843522 w 2855736"/>
              <a:gd name="connsiteY118" fmla="*/ 360181 h 516802"/>
              <a:gd name="connsiteX119" fmla="*/ 937556 w 2855736"/>
              <a:gd name="connsiteY119" fmla="*/ 360181 h 516802"/>
              <a:gd name="connsiteX120" fmla="*/ 891701 w 2855736"/>
              <a:gd name="connsiteY120" fmla="*/ 445540 h 516802"/>
              <a:gd name="connsiteX121" fmla="*/ 784653 w 2855736"/>
              <a:gd name="connsiteY121" fmla="*/ 475284 h 516802"/>
              <a:gd name="connsiteX122" fmla="*/ 657467 w 2855736"/>
              <a:gd name="connsiteY122" fmla="*/ 428267 h 516802"/>
              <a:gd name="connsiteX123" fmla="*/ 614787 w 2855736"/>
              <a:gd name="connsiteY123" fmla="*/ 295890 h 516802"/>
              <a:gd name="connsiteX124" fmla="*/ 627103 w 2855736"/>
              <a:gd name="connsiteY124" fmla="*/ 219826 h 516802"/>
              <a:gd name="connsiteX125" fmla="*/ 661959 w 2855736"/>
              <a:gd name="connsiteY125" fmla="*/ 162894 h 516802"/>
              <a:gd name="connsiteX126" fmla="*/ 715793 w 2855736"/>
              <a:gd name="connsiteY126" fmla="*/ 127341 h 516802"/>
              <a:gd name="connsiteX127" fmla="*/ 784576 w 2855736"/>
              <a:gd name="connsiteY127" fmla="*/ 115335 h 516802"/>
              <a:gd name="connsiteX128" fmla="*/ 2576886 w 2855736"/>
              <a:gd name="connsiteY128" fmla="*/ 97288 h 516802"/>
              <a:gd name="connsiteX129" fmla="*/ 2435834 w 2855736"/>
              <a:gd name="connsiteY129" fmla="*/ 238339 h 516802"/>
              <a:gd name="connsiteX130" fmla="*/ 2576886 w 2855736"/>
              <a:gd name="connsiteY130" fmla="*/ 379391 h 516802"/>
              <a:gd name="connsiteX131" fmla="*/ 2717938 w 2855736"/>
              <a:gd name="connsiteY131" fmla="*/ 238339 h 516802"/>
              <a:gd name="connsiteX132" fmla="*/ 2576886 w 2855736"/>
              <a:gd name="connsiteY132" fmla="*/ 97288 h 516802"/>
              <a:gd name="connsiteX133" fmla="*/ 2196642 w 2855736"/>
              <a:gd name="connsiteY133" fmla="*/ 10456 h 516802"/>
              <a:gd name="connsiteX134" fmla="*/ 2290522 w 2855736"/>
              <a:gd name="connsiteY134" fmla="*/ 10456 h 516802"/>
              <a:gd name="connsiteX135" fmla="*/ 2290522 w 2855736"/>
              <a:gd name="connsiteY135" fmla="*/ 466298 h 516802"/>
              <a:gd name="connsiteX136" fmla="*/ 2196642 w 2855736"/>
              <a:gd name="connsiteY136" fmla="*/ 466298 h 516802"/>
              <a:gd name="connsiteX137" fmla="*/ 986665 w 2855736"/>
              <a:gd name="connsiteY137" fmla="*/ 10456 h 516802"/>
              <a:gd name="connsiteX138" fmla="*/ 1080545 w 2855736"/>
              <a:gd name="connsiteY138" fmla="*/ 10456 h 516802"/>
              <a:gd name="connsiteX139" fmla="*/ 1080545 w 2855736"/>
              <a:gd name="connsiteY139" fmla="*/ 475593 h 516802"/>
              <a:gd name="connsiteX140" fmla="*/ 1065905 w 2855736"/>
              <a:gd name="connsiteY140" fmla="*/ 475593 h 516802"/>
              <a:gd name="connsiteX141" fmla="*/ 986665 w 2855736"/>
              <a:gd name="connsiteY141" fmla="*/ 394107 h 516802"/>
              <a:gd name="connsiteX142" fmla="*/ 476601 w 2855736"/>
              <a:gd name="connsiteY142" fmla="*/ 10456 h 516802"/>
              <a:gd name="connsiteX143" fmla="*/ 480087 w 2855736"/>
              <a:gd name="connsiteY143" fmla="*/ 10456 h 516802"/>
              <a:gd name="connsiteX144" fmla="*/ 569319 w 2855736"/>
              <a:gd name="connsiteY144" fmla="*/ 10456 h 516802"/>
              <a:gd name="connsiteX145" fmla="*/ 572882 w 2855736"/>
              <a:gd name="connsiteY145" fmla="*/ 10456 h 516802"/>
              <a:gd name="connsiteX146" fmla="*/ 572882 w 2855736"/>
              <a:gd name="connsiteY146" fmla="*/ 81330 h 516802"/>
              <a:gd name="connsiteX147" fmla="*/ 572882 w 2855736"/>
              <a:gd name="connsiteY147" fmla="*/ 84893 h 516802"/>
              <a:gd name="connsiteX148" fmla="*/ 569319 w 2855736"/>
              <a:gd name="connsiteY148" fmla="*/ 84893 h 516802"/>
              <a:gd name="connsiteX149" fmla="*/ 480087 w 2855736"/>
              <a:gd name="connsiteY149" fmla="*/ 84893 h 516802"/>
              <a:gd name="connsiteX150" fmla="*/ 476601 w 2855736"/>
              <a:gd name="connsiteY150" fmla="*/ 84893 h 516802"/>
              <a:gd name="connsiteX151" fmla="*/ 476601 w 2855736"/>
              <a:gd name="connsiteY151" fmla="*/ 81330 h 516802"/>
              <a:gd name="connsiteX152" fmla="*/ 58559 w 2855736"/>
              <a:gd name="connsiteY152" fmla="*/ 6331 h 516802"/>
              <a:gd name="connsiteX153" fmla="*/ 82648 w 2855736"/>
              <a:gd name="connsiteY153" fmla="*/ 20990 h 516802"/>
              <a:gd name="connsiteX154" fmla="*/ 326565 w 2855736"/>
              <a:gd name="connsiteY154" fmla="*/ 298911 h 516802"/>
              <a:gd name="connsiteX155" fmla="*/ 326565 w 2855736"/>
              <a:gd name="connsiteY155" fmla="*/ 10456 h 516802"/>
              <a:gd name="connsiteX156" fmla="*/ 421064 w 2855736"/>
              <a:gd name="connsiteY156" fmla="*/ 10456 h 516802"/>
              <a:gd name="connsiteX157" fmla="*/ 421064 w 2855736"/>
              <a:gd name="connsiteY157" fmla="*/ 424781 h 516802"/>
              <a:gd name="connsiteX158" fmla="*/ 390545 w 2855736"/>
              <a:gd name="connsiteY158" fmla="*/ 469397 h 516802"/>
              <a:gd name="connsiteX159" fmla="*/ 373814 w 2855736"/>
              <a:gd name="connsiteY159" fmla="*/ 472495 h 516802"/>
              <a:gd name="connsiteX160" fmla="*/ 338416 w 2855736"/>
              <a:gd name="connsiteY160" fmla="*/ 456461 h 516802"/>
              <a:gd name="connsiteX161" fmla="*/ 94499 w 2855736"/>
              <a:gd name="connsiteY161" fmla="*/ 178541 h 516802"/>
              <a:gd name="connsiteX162" fmla="*/ 94499 w 2855736"/>
              <a:gd name="connsiteY162" fmla="*/ 466298 h 516802"/>
              <a:gd name="connsiteX163" fmla="*/ 0 w 2855736"/>
              <a:gd name="connsiteY163" fmla="*/ 466298 h 516802"/>
              <a:gd name="connsiteX164" fmla="*/ 0 w 2855736"/>
              <a:gd name="connsiteY164" fmla="*/ 52748 h 516802"/>
              <a:gd name="connsiteX165" fmla="*/ 30519 w 2855736"/>
              <a:gd name="connsiteY165" fmla="*/ 8055 h 516802"/>
              <a:gd name="connsiteX166" fmla="*/ 58559 w 2855736"/>
              <a:gd name="connsiteY166" fmla="*/ 6331 h 516802"/>
              <a:gd name="connsiteX167" fmla="*/ 2576886 w 2855736"/>
              <a:gd name="connsiteY167" fmla="*/ 0 h 516802"/>
              <a:gd name="connsiteX168" fmla="*/ 2815303 w 2855736"/>
              <a:gd name="connsiteY168" fmla="*/ 238417 h 516802"/>
              <a:gd name="connsiteX169" fmla="*/ 2775489 w 2855736"/>
              <a:gd name="connsiteY169" fmla="*/ 370096 h 516802"/>
              <a:gd name="connsiteX170" fmla="*/ 2775412 w 2855736"/>
              <a:gd name="connsiteY170" fmla="*/ 370096 h 516802"/>
              <a:gd name="connsiteX171" fmla="*/ 2855736 w 2855736"/>
              <a:gd name="connsiteY171" fmla="*/ 450420 h 516802"/>
              <a:gd name="connsiteX172" fmla="*/ 2789354 w 2855736"/>
              <a:gd name="connsiteY172" fmla="*/ 516802 h 516802"/>
              <a:gd name="connsiteX173" fmla="*/ 2709108 w 2855736"/>
              <a:gd name="connsiteY173" fmla="*/ 436555 h 516802"/>
              <a:gd name="connsiteX174" fmla="*/ 2576886 w 2855736"/>
              <a:gd name="connsiteY174" fmla="*/ 476756 h 516802"/>
              <a:gd name="connsiteX175" fmla="*/ 2338469 w 2855736"/>
              <a:gd name="connsiteY175" fmla="*/ 238417 h 516802"/>
              <a:gd name="connsiteX176" fmla="*/ 2576886 w 2855736"/>
              <a:gd name="connsiteY176" fmla="*/ 0 h 516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2855736" h="516802">
                <a:moveTo>
                  <a:pt x="1628098" y="189308"/>
                </a:moveTo>
                <a:cubicBezTo>
                  <a:pt x="1616711" y="189308"/>
                  <a:pt x="1606719" y="191089"/>
                  <a:pt x="1598276" y="194730"/>
                </a:cubicBezTo>
                <a:cubicBezTo>
                  <a:pt x="1589833" y="198370"/>
                  <a:pt x="1582630" y="203328"/>
                  <a:pt x="1576820" y="209524"/>
                </a:cubicBezTo>
                <a:cubicBezTo>
                  <a:pt x="1571011" y="215798"/>
                  <a:pt x="1566441" y="223157"/>
                  <a:pt x="1563188" y="231368"/>
                </a:cubicBezTo>
                <a:lnTo>
                  <a:pt x="1563188" y="231290"/>
                </a:lnTo>
                <a:cubicBezTo>
                  <a:pt x="1560399" y="238571"/>
                  <a:pt x="1558618" y="246472"/>
                  <a:pt x="1557921" y="254838"/>
                </a:cubicBezTo>
                <a:lnTo>
                  <a:pt x="1694015" y="254838"/>
                </a:lnTo>
                <a:cubicBezTo>
                  <a:pt x="1693473" y="234621"/>
                  <a:pt x="1688128" y="218587"/>
                  <a:pt x="1678059" y="207201"/>
                </a:cubicBezTo>
                <a:cubicBezTo>
                  <a:pt x="1667524" y="195349"/>
                  <a:pt x="1650716" y="189308"/>
                  <a:pt x="1628098" y="189308"/>
                </a:cubicBezTo>
                <a:close/>
                <a:moveTo>
                  <a:pt x="782717" y="189308"/>
                </a:moveTo>
                <a:cubicBezTo>
                  <a:pt x="771330" y="189308"/>
                  <a:pt x="761338" y="191089"/>
                  <a:pt x="752895" y="194730"/>
                </a:cubicBezTo>
                <a:cubicBezTo>
                  <a:pt x="744452" y="198370"/>
                  <a:pt x="737249" y="203328"/>
                  <a:pt x="731439" y="209524"/>
                </a:cubicBezTo>
                <a:cubicBezTo>
                  <a:pt x="725630" y="215798"/>
                  <a:pt x="721060" y="223157"/>
                  <a:pt x="717807" y="231368"/>
                </a:cubicBezTo>
                <a:lnTo>
                  <a:pt x="717807" y="231290"/>
                </a:lnTo>
                <a:cubicBezTo>
                  <a:pt x="715018" y="238571"/>
                  <a:pt x="713237" y="246472"/>
                  <a:pt x="712539" y="254838"/>
                </a:cubicBezTo>
                <a:lnTo>
                  <a:pt x="848634" y="254838"/>
                </a:lnTo>
                <a:cubicBezTo>
                  <a:pt x="848092" y="234621"/>
                  <a:pt x="842747" y="218587"/>
                  <a:pt x="832677" y="207201"/>
                </a:cubicBezTo>
                <a:cubicBezTo>
                  <a:pt x="822143" y="195349"/>
                  <a:pt x="805335" y="189308"/>
                  <a:pt x="782717" y="189308"/>
                </a:cubicBezTo>
                <a:close/>
                <a:moveTo>
                  <a:pt x="476601" y="124553"/>
                </a:moveTo>
                <a:lnTo>
                  <a:pt x="480087" y="124553"/>
                </a:lnTo>
                <a:lnTo>
                  <a:pt x="569319" y="124553"/>
                </a:lnTo>
                <a:lnTo>
                  <a:pt x="572882" y="124553"/>
                </a:lnTo>
                <a:lnTo>
                  <a:pt x="572882" y="128116"/>
                </a:lnTo>
                <a:lnTo>
                  <a:pt x="572804" y="466299"/>
                </a:lnTo>
                <a:lnTo>
                  <a:pt x="569319" y="466299"/>
                </a:lnTo>
                <a:lnTo>
                  <a:pt x="480087" y="466299"/>
                </a:lnTo>
                <a:lnTo>
                  <a:pt x="476601" y="466299"/>
                </a:lnTo>
                <a:lnTo>
                  <a:pt x="476601" y="127496"/>
                </a:lnTo>
                <a:close/>
                <a:moveTo>
                  <a:pt x="2026544" y="116342"/>
                </a:moveTo>
                <a:cubicBezTo>
                  <a:pt x="2065195" y="116342"/>
                  <a:pt x="2094320" y="126721"/>
                  <a:pt x="2113220" y="147093"/>
                </a:cubicBezTo>
                <a:cubicBezTo>
                  <a:pt x="2132042" y="167465"/>
                  <a:pt x="2141569" y="199687"/>
                  <a:pt x="2141569" y="242832"/>
                </a:cubicBezTo>
                <a:lnTo>
                  <a:pt x="2141569" y="466376"/>
                </a:lnTo>
                <a:lnTo>
                  <a:pt x="2045366" y="466376"/>
                </a:lnTo>
                <a:lnTo>
                  <a:pt x="2045366" y="254992"/>
                </a:lnTo>
                <a:cubicBezTo>
                  <a:pt x="2045366" y="232762"/>
                  <a:pt x="2041183" y="217503"/>
                  <a:pt x="2033050" y="209757"/>
                </a:cubicBezTo>
                <a:cubicBezTo>
                  <a:pt x="2024840" y="201933"/>
                  <a:pt x="2013686" y="197983"/>
                  <a:pt x="1999820" y="197983"/>
                </a:cubicBezTo>
                <a:cubicBezTo>
                  <a:pt x="1988899" y="197983"/>
                  <a:pt x="1979371" y="199610"/>
                  <a:pt x="1971548" y="202786"/>
                </a:cubicBezTo>
                <a:cubicBezTo>
                  <a:pt x="1963647" y="205961"/>
                  <a:pt x="1956211" y="210764"/>
                  <a:pt x="1949472" y="216651"/>
                </a:cubicBezTo>
                <a:cubicBezTo>
                  <a:pt x="1943818" y="222305"/>
                  <a:pt x="1938938" y="229121"/>
                  <a:pt x="1935143" y="237022"/>
                </a:cubicBezTo>
                <a:cubicBezTo>
                  <a:pt x="1931347" y="244768"/>
                  <a:pt x="1929411" y="253366"/>
                  <a:pt x="1929411" y="262583"/>
                </a:cubicBezTo>
                <a:lnTo>
                  <a:pt x="1929411" y="466299"/>
                </a:lnTo>
                <a:lnTo>
                  <a:pt x="1833130" y="466299"/>
                </a:lnTo>
                <a:lnTo>
                  <a:pt x="1833130" y="124630"/>
                </a:lnTo>
                <a:lnTo>
                  <a:pt x="1926855" y="124630"/>
                </a:lnTo>
                <a:lnTo>
                  <a:pt x="1926855" y="165063"/>
                </a:lnTo>
                <a:cubicBezTo>
                  <a:pt x="1938938" y="149494"/>
                  <a:pt x="1952958" y="137798"/>
                  <a:pt x="1968605" y="130052"/>
                </a:cubicBezTo>
                <a:cubicBezTo>
                  <a:pt x="1987040" y="120989"/>
                  <a:pt x="2006559" y="116342"/>
                  <a:pt x="2026544" y="116342"/>
                </a:cubicBezTo>
                <a:close/>
                <a:moveTo>
                  <a:pt x="1272176" y="115490"/>
                </a:moveTo>
                <a:cubicBezTo>
                  <a:pt x="1298667" y="115490"/>
                  <a:pt x="1321285" y="118279"/>
                  <a:pt x="1339410" y="123623"/>
                </a:cubicBezTo>
                <a:cubicBezTo>
                  <a:pt x="1357613" y="129045"/>
                  <a:pt x="1372717" y="136404"/>
                  <a:pt x="1384258" y="145544"/>
                </a:cubicBezTo>
                <a:cubicBezTo>
                  <a:pt x="1389061" y="149339"/>
                  <a:pt x="1393321" y="153445"/>
                  <a:pt x="1397194" y="157860"/>
                </a:cubicBezTo>
                <a:cubicBezTo>
                  <a:pt x="1402693" y="164211"/>
                  <a:pt x="1407263" y="171183"/>
                  <a:pt x="1410749" y="178696"/>
                </a:cubicBezTo>
                <a:cubicBezTo>
                  <a:pt x="1412376" y="182259"/>
                  <a:pt x="1413925" y="185977"/>
                  <a:pt x="1415319" y="189695"/>
                </a:cubicBezTo>
                <a:cubicBezTo>
                  <a:pt x="1415629" y="190547"/>
                  <a:pt x="1415861" y="191322"/>
                  <a:pt x="1416171" y="192174"/>
                </a:cubicBezTo>
                <a:cubicBezTo>
                  <a:pt x="1419347" y="201934"/>
                  <a:pt x="1421516" y="212235"/>
                  <a:pt x="1422755" y="222847"/>
                </a:cubicBezTo>
                <a:cubicBezTo>
                  <a:pt x="1422910" y="224087"/>
                  <a:pt x="1422910" y="225403"/>
                  <a:pt x="1423065" y="226643"/>
                </a:cubicBezTo>
                <a:lnTo>
                  <a:pt x="1335382" y="226643"/>
                </a:lnTo>
                <a:cubicBezTo>
                  <a:pt x="1334762" y="223699"/>
                  <a:pt x="1333988" y="220988"/>
                  <a:pt x="1333058" y="218432"/>
                </a:cubicBezTo>
                <a:cubicBezTo>
                  <a:pt x="1329263" y="208905"/>
                  <a:pt x="1324615" y="203793"/>
                  <a:pt x="1318109" y="198835"/>
                </a:cubicBezTo>
                <a:cubicBezTo>
                  <a:pt x="1309201" y="192096"/>
                  <a:pt x="1294406" y="188688"/>
                  <a:pt x="1274035" y="188688"/>
                </a:cubicBezTo>
                <a:cubicBezTo>
                  <a:pt x="1262494" y="188688"/>
                  <a:pt x="1252734" y="189618"/>
                  <a:pt x="1245220" y="191477"/>
                </a:cubicBezTo>
                <a:cubicBezTo>
                  <a:pt x="1237784" y="193258"/>
                  <a:pt x="1231975" y="195582"/>
                  <a:pt x="1227870" y="198293"/>
                </a:cubicBezTo>
                <a:cubicBezTo>
                  <a:pt x="1223919" y="200927"/>
                  <a:pt x="1221131" y="203870"/>
                  <a:pt x="1219504" y="207123"/>
                </a:cubicBezTo>
                <a:cubicBezTo>
                  <a:pt x="1217878" y="210454"/>
                  <a:pt x="1217025" y="213630"/>
                  <a:pt x="1217025" y="216418"/>
                </a:cubicBezTo>
                <a:cubicBezTo>
                  <a:pt x="1217025" y="225946"/>
                  <a:pt x="1219814" y="232685"/>
                  <a:pt x="1225469" y="236867"/>
                </a:cubicBezTo>
                <a:cubicBezTo>
                  <a:pt x="1231588" y="241437"/>
                  <a:pt x="1244058" y="245388"/>
                  <a:pt x="1262494" y="248641"/>
                </a:cubicBezTo>
                <a:lnTo>
                  <a:pt x="1304553" y="255612"/>
                </a:lnTo>
                <a:cubicBezTo>
                  <a:pt x="1328023" y="259485"/>
                  <a:pt x="1350022" y="264442"/>
                  <a:pt x="1365513" y="270484"/>
                </a:cubicBezTo>
                <a:cubicBezTo>
                  <a:pt x="1381160" y="276526"/>
                  <a:pt x="1393863" y="284194"/>
                  <a:pt x="1403313" y="293179"/>
                </a:cubicBezTo>
                <a:cubicBezTo>
                  <a:pt x="1412840" y="302320"/>
                  <a:pt x="1419579" y="313241"/>
                  <a:pt x="1423375" y="325635"/>
                </a:cubicBezTo>
                <a:lnTo>
                  <a:pt x="1423375" y="325712"/>
                </a:lnTo>
                <a:cubicBezTo>
                  <a:pt x="1427093" y="337950"/>
                  <a:pt x="1428952" y="352203"/>
                  <a:pt x="1428952" y="368159"/>
                </a:cubicBezTo>
                <a:cubicBezTo>
                  <a:pt x="1428952" y="400537"/>
                  <a:pt x="1416481" y="426873"/>
                  <a:pt x="1391927" y="446392"/>
                </a:cubicBezTo>
                <a:cubicBezTo>
                  <a:pt x="1367605" y="465757"/>
                  <a:pt x="1329805" y="475516"/>
                  <a:pt x="1279534" y="475516"/>
                </a:cubicBezTo>
                <a:cubicBezTo>
                  <a:pt x="1259473" y="475516"/>
                  <a:pt x="1240031" y="473657"/>
                  <a:pt x="1221828" y="470017"/>
                </a:cubicBezTo>
                <a:cubicBezTo>
                  <a:pt x="1203470" y="466299"/>
                  <a:pt x="1186739" y="459870"/>
                  <a:pt x="1172255" y="450730"/>
                </a:cubicBezTo>
                <a:cubicBezTo>
                  <a:pt x="1157615" y="441590"/>
                  <a:pt x="1145454" y="429196"/>
                  <a:pt x="1136081" y="413937"/>
                </a:cubicBezTo>
                <a:cubicBezTo>
                  <a:pt x="1127251" y="399607"/>
                  <a:pt x="1121984" y="381559"/>
                  <a:pt x="1120280" y="360336"/>
                </a:cubicBezTo>
                <a:lnTo>
                  <a:pt x="1213230" y="360336"/>
                </a:lnTo>
                <a:cubicBezTo>
                  <a:pt x="1216561" y="375828"/>
                  <a:pt x="1223455" y="386207"/>
                  <a:pt x="1233911" y="391087"/>
                </a:cubicBezTo>
                <a:cubicBezTo>
                  <a:pt x="1246072" y="396819"/>
                  <a:pt x="1261022" y="399685"/>
                  <a:pt x="1278295" y="399685"/>
                </a:cubicBezTo>
                <a:cubicBezTo>
                  <a:pt x="1298744" y="399685"/>
                  <a:pt x="1313539" y="397129"/>
                  <a:pt x="1322059" y="392171"/>
                </a:cubicBezTo>
                <a:cubicBezTo>
                  <a:pt x="1330115" y="387524"/>
                  <a:pt x="1333988" y="380088"/>
                  <a:pt x="1333988" y="369398"/>
                </a:cubicBezTo>
                <a:cubicBezTo>
                  <a:pt x="1333988" y="361808"/>
                  <a:pt x="1331509" y="355224"/>
                  <a:pt x="1326319" y="349492"/>
                </a:cubicBezTo>
                <a:cubicBezTo>
                  <a:pt x="1321207" y="343760"/>
                  <a:pt x="1310828" y="339654"/>
                  <a:pt x="1295568" y="337253"/>
                </a:cubicBezTo>
                <a:lnTo>
                  <a:pt x="1247467" y="329585"/>
                </a:lnTo>
                <a:cubicBezTo>
                  <a:pt x="1206723" y="323156"/>
                  <a:pt x="1175818" y="311847"/>
                  <a:pt x="1155678" y="296045"/>
                </a:cubicBezTo>
                <a:cubicBezTo>
                  <a:pt x="1135152" y="279934"/>
                  <a:pt x="1124695" y="255302"/>
                  <a:pt x="1124695" y="222847"/>
                </a:cubicBezTo>
                <a:cubicBezTo>
                  <a:pt x="1124695" y="206194"/>
                  <a:pt x="1128336" y="191089"/>
                  <a:pt x="1135617" y="177844"/>
                </a:cubicBezTo>
                <a:cubicBezTo>
                  <a:pt x="1142820" y="164676"/>
                  <a:pt x="1153122" y="153367"/>
                  <a:pt x="1166290" y="144150"/>
                </a:cubicBezTo>
                <a:cubicBezTo>
                  <a:pt x="1179303" y="135010"/>
                  <a:pt x="1194950" y="127883"/>
                  <a:pt x="1212920" y="122926"/>
                </a:cubicBezTo>
                <a:cubicBezTo>
                  <a:pt x="1230813" y="117969"/>
                  <a:pt x="1250720" y="115490"/>
                  <a:pt x="1272176" y="115490"/>
                </a:cubicBezTo>
                <a:close/>
                <a:moveTo>
                  <a:pt x="1629957" y="115335"/>
                </a:moveTo>
                <a:cubicBezTo>
                  <a:pt x="1681776" y="115335"/>
                  <a:pt x="1721358" y="130517"/>
                  <a:pt x="1747616" y="160493"/>
                </a:cubicBezTo>
                <a:cubicBezTo>
                  <a:pt x="1773797" y="190315"/>
                  <a:pt x="1787043" y="230980"/>
                  <a:pt x="1787043" y="281328"/>
                </a:cubicBezTo>
                <a:lnTo>
                  <a:pt x="1787043" y="320522"/>
                </a:lnTo>
                <a:lnTo>
                  <a:pt x="1556526" y="320522"/>
                </a:lnTo>
                <a:cubicBezTo>
                  <a:pt x="1557843" y="344612"/>
                  <a:pt x="1564350" y="363744"/>
                  <a:pt x="1575968" y="377454"/>
                </a:cubicBezTo>
                <a:cubicBezTo>
                  <a:pt x="1587974" y="391629"/>
                  <a:pt x="1606332" y="398833"/>
                  <a:pt x="1630654" y="398833"/>
                </a:cubicBezTo>
                <a:cubicBezTo>
                  <a:pt x="1662954" y="398833"/>
                  <a:pt x="1682009" y="386207"/>
                  <a:pt x="1688825" y="360181"/>
                </a:cubicBezTo>
                <a:lnTo>
                  <a:pt x="1688903" y="360181"/>
                </a:lnTo>
                <a:lnTo>
                  <a:pt x="1782937" y="360181"/>
                </a:lnTo>
                <a:cubicBezTo>
                  <a:pt x="1776663" y="397361"/>
                  <a:pt x="1761249" y="426098"/>
                  <a:pt x="1737082" y="445540"/>
                </a:cubicBezTo>
                <a:cubicBezTo>
                  <a:pt x="1712527" y="465292"/>
                  <a:pt x="1676509" y="475284"/>
                  <a:pt x="1630034" y="475284"/>
                </a:cubicBezTo>
                <a:cubicBezTo>
                  <a:pt x="1574032" y="475284"/>
                  <a:pt x="1531197" y="459482"/>
                  <a:pt x="1502848" y="428267"/>
                </a:cubicBezTo>
                <a:cubicBezTo>
                  <a:pt x="1474498" y="397129"/>
                  <a:pt x="1460168" y="352590"/>
                  <a:pt x="1460168" y="295890"/>
                </a:cubicBezTo>
                <a:cubicBezTo>
                  <a:pt x="1460168" y="267618"/>
                  <a:pt x="1464273" y="241979"/>
                  <a:pt x="1472484" y="219826"/>
                </a:cubicBezTo>
                <a:cubicBezTo>
                  <a:pt x="1480695" y="197673"/>
                  <a:pt x="1492391" y="178464"/>
                  <a:pt x="1507340" y="162894"/>
                </a:cubicBezTo>
                <a:cubicBezTo>
                  <a:pt x="1522290" y="147325"/>
                  <a:pt x="1540415" y="135397"/>
                  <a:pt x="1561174" y="127341"/>
                </a:cubicBezTo>
                <a:cubicBezTo>
                  <a:pt x="1581855" y="119363"/>
                  <a:pt x="1605015" y="115335"/>
                  <a:pt x="1629957" y="115335"/>
                </a:cubicBezTo>
                <a:close/>
                <a:moveTo>
                  <a:pt x="784576" y="115335"/>
                </a:moveTo>
                <a:cubicBezTo>
                  <a:pt x="836395" y="115335"/>
                  <a:pt x="875977" y="130517"/>
                  <a:pt x="902235" y="160493"/>
                </a:cubicBezTo>
                <a:cubicBezTo>
                  <a:pt x="928416" y="190315"/>
                  <a:pt x="941661" y="230980"/>
                  <a:pt x="941661" y="281328"/>
                </a:cubicBezTo>
                <a:lnTo>
                  <a:pt x="941661" y="320522"/>
                </a:lnTo>
                <a:lnTo>
                  <a:pt x="711145" y="320522"/>
                </a:lnTo>
                <a:cubicBezTo>
                  <a:pt x="712462" y="344612"/>
                  <a:pt x="718969" y="363744"/>
                  <a:pt x="730587" y="377454"/>
                </a:cubicBezTo>
                <a:cubicBezTo>
                  <a:pt x="742593" y="391629"/>
                  <a:pt x="760951" y="398833"/>
                  <a:pt x="785273" y="398833"/>
                </a:cubicBezTo>
                <a:cubicBezTo>
                  <a:pt x="817573" y="398833"/>
                  <a:pt x="836628" y="386207"/>
                  <a:pt x="843444" y="360181"/>
                </a:cubicBezTo>
                <a:lnTo>
                  <a:pt x="843522" y="360181"/>
                </a:lnTo>
                <a:lnTo>
                  <a:pt x="937556" y="360181"/>
                </a:lnTo>
                <a:cubicBezTo>
                  <a:pt x="931282" y="397361"/>
                  <a:pt x="915868" y="426098"/>
                  <a:pt x="891701" y="445540"/>
                </a:cubicBezTo>
                <a:cubicBezTo>
                  <a:pt x="867146" y="465292"/>
                  <a:pt x="831128" y="475284"/>
                  <a:pt x="784653" y="475284"/>
                </a:cubicBezTo>
                <a:cubicBezTo>
                  <a:pt x="728651" y="475284"/>
                  <a:pt x="685816" y="459482"/>
                  <a:pt x="657467" y="428267"/>
                </a:cubicBezTo>
                <a:cubicBezTo>
                  <a:pt x="629117" y="397129"/>
                  <a:pt x="614787" y="352590"/>
                  <a:pt x="614787" y="295890"/>
                </a:cubicBezTo>
                <a:cubicBezTo>
                  <a:pt x="614787" y="267618"/>
                  <a:pt x="618892" y="241979"/>
                  <a:pt x="627103" y="219826"/>
                </a:cubicBezTo>
                <a:cubicBezTo>
                  <a:pt x="635313" y="197673"/>
                  <a:pt x="647010" y="178464"/>
                  <a:pt x="661959" y="162894"/>
                </a:cubicBezTo>
                <a:cubicBezTo>
                  <a:pt x="676909" y="147325"/>
                  <a:pt x="695034" y="135397"/>
                  <a:pt x="715793" y="127341"/>
                </a:cubicBezTo>
                <a:cubicBezTo>
                  <a:pt x="736474" y="119363"/>
                  <a:pt x="759634" y="115335"/>
                  <a:pt x="784576" y="115335"/>
                </a:cubicBezTo>
                <a:close/>
                <a:moveTo>
                  <a:pt x="2576886" y="97288"/>
                </a:moveTo>
                <a:cubicBezTo>
                  <a:pt x="2499118" y="97288"/>
                  <a:pt x="2435834" y="160571"/>
                  <a:pt x="2435834" y="238339"/>
                </a:cubicBezTo>
                <a:cubicBezTo>
                  <a:pt x="2435834" y="316108"/>
                  <a:pt x="2499118" y="379391"/>
                  <a:pt x="2576886" y="379391"/>
                </a:cubicBezTo>
                <a:cubicBezTo>
                  <a:pt x="2654654" y="379391"/>
                  <a:pt x="2717938" y="316108"/>
                  <a:pt x="2717938" y="238339"/>
                </a:cubicBezTo>
                <a:cubicBezTo>
                  <a:pt x="2717938" y="160571"/>
                  <a:pt x="2654654" y="97288"/>
                  <a:pt x="2576886" y="97288"/>
                </a:cubicBezTo>
                <a:close/>
                <a:moveTo>
                  <a:pt x="2196642" y="10456"/>
                </a:moveTo>
                <a:lnTo>
                  <a:pt x="2290522" y="10456"/>
                </a:lnTo>
                <a:lnTo>
                  <a:pt x="2290522" y="466298"/>
                </a:lnTo>
                <a:lnTo>
                  <a:pt x="2196642" y="466298"/>
                </a:lnTo>
                <a:close/>
                <a:moveTo>
                  <a:pt x="986665" y="10456"/>
                </a:moveTo>
                <a:lnTo>
                  <a:pt x="1080545" y="10456"/>
                </a:lnTo>
                <a:lnTo>
                  <a:pt x="1080545" y="475593"/>
                </a:lnTo>
                <a:lnTo>
                  <a:pt x="1065905" y="475593"/>
                </a:lnTo>
                <a:cubicBezTo>
                  <a:pt x="1022063" y="475129"/>
                  <a:pt x="986665" y="438878"/>
                  <a:pt x="986665" y="394107"/>
                </a:cubicBezTo>
                <a:close/>
                <a:moveTo>
                  <a:pt x="476601" y="10456"/>
                </a:moveTo>
                <a:lnTo>
                  <a:pt x="480087" y="10456"/>
                </a:lnTo>
                <a:lnTo>
                  <a:pt x="569319" y="10456"/>
                </a:lnTo>
                <a:lnTo>
                  <a:pt x="572882" y="10456"/>
                </a:lnTo>
                <a:lnTo>
                  <a:pt x="572882" y="81330"/>
                </a:lnTo>
                <a:lnTo>
                  <a:pt x="572882" y="84893"/>
                </a:lnTo>
                <a:lnTo>
                  <a:pt x="569319" y="84893"/>
                </a:lnTo>
                <a:lnTo>
                  <a:pt x="480087" y="84893"/>
                </a:lnTo>
                <a:lnTo>
                  <a:pt x="476601" y="84893"/>
                </a:lnTo>
                <a:lnTo>
                  <a:pt x="476601" y="81330"/>
                </a:lnTo>
                <a:close/>
                <a:moveTo>
                  <a:pt x="58559" y="6331"/>
                </a:moveTo>
                <a:cubicBezTo>
                  <a:pt x="67660" y="8597"/>
                  <a:pt x="76103" y="13593"/>
                  <a:pt x="82648" y="20990"/>
                </a:cubicBezTo>
                <a:lnTo>
                  <a:pt x="326565" y="298911"/>
                </a:lnTo>
                <a:lnTo>
                  <a:pt x="326565" y="10456"/>
                </a:lnTo>
                <a:lnTo>
                  <a:pt x="421064" y="10456"/>
                </a:lnTo>
                <a:lnTo>
                  <a:pt x="421064" y="424781"/>
                </a:lnTo>
                <a:cubicBezTo>
                  <a:pt x="421064" y="444610"/>
                  <a:pt x="408903" y="462348"/>
                  <a:pt x="390545" y="469397"/>
                </a:cubicBezTo>
                <a:cubicBezTo>
                  <a:pt x="385123" y="471488"/>
                  <a:pt x="379391" y="472495"/>
                  <a:pt x="373814" y="472495"/>
                </a:cubicBezTo>
                <a:cubicBezTo>
                  <a:pt x="360491" y="472495"/>
                  <a:pt x="347556" y="466918"/>
                  <a:pt x="338416" y="456461"/>
                </a:cubicBezTo>
                <a:lnTo>
                  <a:pt x="94499" y="178541"/>
                </a:lnTo>
                <a:lnTo>
                  <a:pt x="94499" y="466298"/>
                </a:lnTo>
                <a:lnTo>
                  <a:pt x="0" y="466298"/>
                </a:lnTo>
                <a:lnTo>
                  <a:pt x="0" y="52748"/>
                </a:lnTo>
                <a:cubicBezTo>
                  <a:pt x="0" y="32841"/>
                  <a:pt x="12161" y="15103"/>
                  <a:pt x="30519" y="8055"/>
                </a:cubicBezTo>
                <a:cubicBezTo>
                  <a:pt x="39698" y="4530"/>
                  <a:pt x="49457" y="4066"/>
                  <a:pt x="58559" y="6331"/>
                </a:cubicBezTo>
                <a:close/>
                <a:moveTo>
                  <a:pt x="2576886" y="0"/>
                </a:moveTo>
                <a:cubicBezTo>
                  <a:pt x="2708333" y="0"/>
                  <a:pt x="2815303" y="106970"/>
                  <a:pt x="2815303" y="238417"/>
                </a:cubicBezTo>
                <a:cubicBezTo>
                  <a:pt x="2815303" y="287061"/>
                  <a:pt x="2800586" y="332296"/>
                  <a:pt x="2775489" y="370096"/>
                </a:cubicBezTo>
                <a:lnTo>
                  <a:pt x="2775412" y="370096"/>
                </a:lnTo>
                <a:lnTo>
                  <a:pt x="2855736" y="450420"/>
                </a:lnTo>
                <a:lnTo>
                  <a:pt x="2789354" y="516802"/>
                </a:lnTo>
                <a:lnTo>
                  <a:pt x="2709108" y="436555"/>
                </a:lnTo>
                <a:cubicBezTo>
                  <a:pt x="2671230" y="461962"/>
                  <a:pt x="2625762" y="476756"/>
                  <a:pt x="2576886" y="476756"/>
                </a:cubicBezTo>
                <a:cubicBezTo>
                  <a:pt x="2445439" y="476756"/>
                  <a:pt x="2338469" y="369864"/>
                  <a:pt x="2338469" y="238417"/>
                </a:cubicBezTo>
                <a:cubicBezTo>
                  <a:pt x="2338469" y="106970"/>
                  <a:pt x="2445439" y="0"/>
                  <a:pt x="2576886" y="0"/>
                </a:cubicBezTo>
                <a:close/>
              </a:path>
            </a:pathLst>
          </a:custGeom>
          <a:solidFill>
            <a:schemeClr val="accent1"/>
          </a:solidFill>
          <a:ln w="7744" cap="flat">
            <a:noFill/>
            <a:prstDash val="solid"/>
            <a:miter/>
          </a:ln>
        </p:spPr>
        <p:txBody>
          <a:bodyPr wrap="square" rtlCol="0" anchor="ctr">
            <a:noAutofit/>
          </a:bodyPr>
          <a:lstStyle/>
          <a:p>
            <a:endParaRPr lang="en-US"/>
          </a:p>
        </p:txBody>
      </p:sp>
      <p:pic>
        <p:nvPicPr>
          <p:cNvPr id="4" name="Picture 3" descr="A blue circle with white text&#10;&#10;Description automatically generated">
            <a:extLst>
              <a:ext uri="{FF2B5EF4-FFF2-40B4-BE49-F238E27FC236}">
                <a16:creationId xmlns:a16="http://schemas.microsoft.com/office/drawing/2014/main" id="{E0B778DC-8941-95BB-0696-048CE6C2F4A1}"/>
              </a:ext>
            </a:extLst>
          </p:cNvPr>
          <p:cNvPicPr>
            <a:picLocks noChangeAspect="1"/>
          </p:cNvPicPr>
          <p:nvPr/>
        </p:nvPicPr>
        <p:blipFill>
          <a:blip r:embed="rId5"/>
          <a:stretch>
            <a:fillRect/>
          </a:stretch>
        </p:blipFill>
        <p:spPr>
          <a:xfrm>
            <a:off x="3446284" y="5558865"/>
            <a:ext cx="1559258" cy="771832"/>
          </a:xfrm>
          <a:prstGeom prst="rect">
            <a:avLst/>
          </a:prstGeom>
        </p:spPr>
      </p:pic>
    </p:spTree>
    <p:extLst>
      <p:ext uri="{BB962C8B-B14F-4D97-AF65-F5344CB8AC3E}">
        <p14:creationId xmlns:p14="http://schemas.microsoft.com/office/powerpoint/2010/main" val="219306108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2_blank dark">
    <p:bg>
      <p:bgPr>
        <a:solidFill>
          <a:schemeClr val="accent2"/>
        </a:solidFill>
        <a:effectLst/>
      </p:bgPr>
    </p:bg>
    <p:spTree>
      <p:nvGrpSpPr>
        <p:cNvPr id="1" name=""/>
        <p:cNvGrpSpPr/>
        <p:nvPr/>
      </p:nvGrpSpPr>
      <p:grpSpPr>
        <a:xfrm>
          <a:off x="0" y="0"/>
          <a:ext cx="0" cy="0"/>
          <a:chOff x="0" y="0"/>
          <a:chExt cx="0" cy="0"/>
        </a:xfrm>
      </p:grpSpPr>
      <p:sp>
        <p:nvSpPr>
          <p:cNvPr id="8" name="Text Placeholder 9">
            <a:extLst>
              <a:ext uri="{FF2B5EF4-FFF2-40B4-BE49-F238E27FC236}">
                <a16:creationId xmlns:a16="http://schemas.microsoft.com/office/drawing/2014/main" id="{B051C2FE-E9C6-7ED4-D63C-960CCAD799E7}"/>
              </a:ext>
            </a:extLst>
          </p:cNvPr>
          <p:cNvSpPr>
            <a:spLocks noGrp="1"/>
          </p:cNvSpPr>
          <p:nvPr>
            <p:ph type="body" sz="quarter" idx="13" hasCustomPrompt="1"/>
          </p:nvPr>
        </p:nvSpPr>
        <p:spPr>
          <a:xfrm>
            <a:off x="3810051" y="2015613"/>
            <a:ext cx="4571898" cy="1413387"/>
          </a:xfrm>
          <a:prstGeom prst="rect">
            <a:avLst/>
          </a:prstGeom>
        </p:spPr>
        <p:txBody>
          <a:bodyPr anchor="b"/>
          <a:lstStyle>
            <a:lvl1pPr marL="0" indent="0">
              <a:lnSpc>
                <a:spcPct val="100000"/>
              </a:lnSpc>
              <a:spcBef>
                <a:spcPts val="0"/>
              </a:spcBef>
              <a:buNone/>
              <a:defRPr sz="4400" b="1">
                <a:solidFill>
                  <a:schemeClr val="tx2"/>
                </a:solidFill>
                <a:latin typeface="HK Grotesk Black" pitchFamily="50" charset="0"/>
              </a:defRPr>
            </a:lvl1pPr>
          </a:lstStyle>
          <a:p>
            <a:pPr lvl="0"/>
            <a:r>
              <a:rPr lang="en-US"/>
              <a:t>Title up to </a:t>
            </a:r>
          </a:p>
          <a:p>
            <a:pPr lvl="0"/>
            <a:r>
              <a:rPr lang="en-US"/>
              <a:t>Two lines of text</a:t>
            </a:r>
            <a:endParaRPr lang="en-GB"/>
          </a:p>
        </p:txBody>
      </p:sp>
      <p:sp>
        <p:nvSpPr>
          <p:cNvPr id="9" name="Text Placeholder 9">
            <a:extLst>
              <a:ext uri="{FF2B5EF4-FFF2-40B4-BE49-F238E27FC236}">
                <a16:creationId xmlns:a16="http://schemas.microsoft.com/office/drawing/2014/main" id="{9CB5B799-A2DA-C945-76C6-FD06A234B714}"/>
              </a:ext>
            </a:extLst>
          </p:cNvPr>
          <p:cNvSpPr>
            <a:spLocks noGrp="1"/>
          </p:cNvSpPr>
          <p:nvPr>
            <p:ph type="body" sz="quarter" idx="14" hasCustomPrompt="1"/>
          </p:nvPr>
        </p:nvSpPr>
        <p:spPr>
          <a:xfrm>
            <a:off x="3810051" y="3458496"/>
            <a:ext cx="4571898" cy="530225"/>
          </a:xfrm>
          <a:prstGeom prst="rect">
            <a:avLst/>
          </a:prstGeom>
        </p:spPr>
        <p:txBody>
          <a:bodyPr/>
          <a:lstStyle>
            <a:lvl1pPr marL="0" indent="0">
              <a:lnSpc>
                <a:spcPct val="100000"/>
              </a:lnSpc>
              <a:spcBef>
                <a:spcPts val="0"/>
              </a:spcBef>
              <a:buNone/>
              <a:defRPr sz="3200" b="0" i="1">
                <a:solidFill>
                  <a:schemeClr val="bg1"/>
                </a:solidFill>
                <a:latin typeface="HK Grotesk" pitchFamily="50" charset="0"/>
              </a:defRPr>
            </a:lvl1pPr>
          </a:lstStyle>
          <a:p>
            <a:pPr lvl="0"/>
            <a:r>
              <a:rPr lang="en-US"/>
              <a:t>Short subtitle</a:t>
            </a:r>
          </a:p>
        </p:txBody>
      </p:sp>
      <p:sp>
        <p:nvSpPr>
          <p:cNvPr id="2" name="Slide Number Placeholder 5">
            <a:extLst>
              <a:ext uri="{FF2B5EF4-FFF2-40B4-BE49-F238E27FC236}">
                <a16:creationId xmlns:a16="http://schemas.microsoft.com/office/drawing/2014/main" id="{9CD9538B-6257-C5DA-806C-0635B96AE620}"/>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388CB375-60B9-5E7E-FDF2-4B5D45C3C2BB}"/>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ACA1884-6293-ACB8-D0DF-5C2ADB46D6D9}"/>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3" name="Straight Connector 2">
            <a:extLst>
              <a:ext uri="{FF2B5EF4-FFF2-40B4-BE49-F238E27FC236}">
                <a16:creationId xmlns:a16="http://schemas.microsoft.com/office/drawing/2014/main" id="{5B22C67D-47A1-AFC9-CA3F-07490124100F}"/>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BBBD2B8-78E9-2B62-8911-DC0D87D80A1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309219383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1_blank dark">
    <p:bg>
      <p:bgPr>
        <a:solidFill>
          <a:schemeClr val="accent4"/>
        </a:solidFill>
        <a:effectLst/>
      </p:bgPr>
    </p:bg>
    <p:spTree>
      <p:nvGrpSpPr>
        <p:cNvPr id="1" name=""/>
        <p:cNvGrpSpPr/>
        <p:nvPr/>
      </p:nvGrpSpPr>
      <p:grpSpPr>
        <a:xfrm>
          <a:off x="0" y="0"/>
          <a:ext cx="0" cy="0"/>
          <a:chOff x="0" y="0"/>
          <a:chExt cx="0" cy="0"/>
        </a:xfrm>
      </p:grpSpPr>
      <p:sp>
        <p:nvSpPr>
          <p:cNvPr id="8" name="Text Placeholder 9">
            <a:extLst>
              <a:ext uri="{FF2B5EF4-FFF2-40B4-BE49-F238E27FC236}">
                <a16:creationId xmlns:a16="http://schemas.microsoft.com/office/drawing/2014/main" id="{9C3B4C24-BFD5-2E1A-7EC9-086A8586F21D}"/>
              </a:ext>
            </a:extLst>
          </p:cNvPr>
          <p:cNvSpPr>
            <a:spLocks noGrp="1"/>
          </p:cNvSpPr>
          <p:nvPr>
            <p:ph type="body" sz="quarter" idx="13" hasCustomPrompt="1"/>
          </p:nvPr>
        </p:nvSpPr>
        <p:spPr>
          <a:xfrm>
            <a:off x="3810051" y="2015613"/>
            <a:ext cx="4571898" cy="1413387"/>
          </a:xfrm>
          <a:prstGeom prst="rect">
            <a:avLst/>
          </a:prstGeom>
        </p:spPr>
        <p:txBody>
          <a:bodyPr anchor="b"/>
          <a:lstStyle>
            <a:lvl1pPr marL="0" indent="0">
              <a:lnSpc>
                <a:spcPct val="100000"/>
              </a:lnSpc>
              <a:spcBef>
                <a:spcPts val="0"/>
              </a:spcBef>
              <a:buNone/>
              <a:defRPr sz="4400" b="1">
                <a:solidFill>
                  <a:schemeClr val="tx2"/>
                </a:solidFill>
                <a:latin typeface="HK Grotesk Black" pitchFamily="50" charset="0"/>
              </a:defRPr>
            </a:lvl1pPr>
          </a:lstStyle>
          <a:p>
            <a:pPr lvl="0"/>
            <a:r>
              <a:rPr lang="en-US"/>
              <a:t>Title up to </a:t>
            </a:r>
          </a:p>
          <a:p>
            <a:pPr lvl="0"/>
            <a:r>
              <a:rPr lang="en-US"/>
              <a:t>Two lines of text</a:t>
            </a:r>
            <a:endParaRPr lang="en-GB"/>
          </a:p>
        </p:txBody>
      </p:sp>
      <p:sp>
        <p:nvSpPr>
          <p:cNvPr id="9" name="Text Placeholder 9">
            <a:extLst>
              <a:ext uri="{FF2B5EF4-FFF2-40B4-BE49-F238E27FC236}">
                <a16:creationId xmlns:a16="http://schemas.microsoft.com/office/drawing/2014/main" id="{6AB47A91-2961-6DAC-1B2B-D3114F0B97F8}"/>
              </a:ext>
            </a:extLst>
          </p:cNvPr>
          <p:cNvSpPr>
            <a:spLocks noGrp="1"/>
          </p:cNvSpPr>
          <p:nvPr>
            <p:ph type="body" sz="quarter" idx="14" hasCustomPrompt="1"/>
          </p:nvPr>
        </p:nvSpPr>
        <p:spPr>
          <a:xfrm>
            <a:off x="3810051" y="3458496"/>
            <a:ext cx="4571898" cy="530225"/>
          </a:xfrm>
          <a:prstGeom prst="rect">
            <a:avLst/>
          </a:prstGeom>
        </p:spPr>
        <p:txBody>
          <a:bodyPr/>
          <a:lstStyle>
            <a:lvl1pPr marL="0" indent="0">
              <a:lnSpc>
                <a:spcPct val="100000"/>
              </a:lnSpc>
              <a:spcBef>
                <a:spcPts val="0"/>
              </a:spcBef>
              <a:buNone/>
              <a:defRPr sz="3200" b="0" i="1">
                <a:solidFill>
                  <a:schemeClr val="bg1"/>
                </a:solidFill>
                <a:latin typeface="HK Grotesk" pitchFamily="50" charset="0"/>
              </a:defRPr>
            </a:lvl1pPr>
          </a:lstStyle>
          <a:p>
            <a:pPr lvl="0"/>
            <a:r>
              <a:rPr lang="en-US"/>
              <a:t>Short subtitle</a:t>
            </a:r>
          </a:p>
        </p:txBody>
      </p:sp>
      <p:sp>
        <p:nvSpPr>
          <p:cNvPr id="2" name="Slide Number Placeholder 5">
            <a:extLst>
              <a:ext uri="{FF2B5EF4-FFF2-40B4-BE49-F238E27FC236}">
                <a16:creationId xmlns:a16="http://schemas.microsoft.com/office/drawing/2014/main" id="{A29F0985-6939-5C8A-39AC-AF4FE98A3D9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A8ABDB21-20AA-7EE9-263B-586A88503B0F}"/>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F090A25-D991-72E9-97D9-CFAC5B499ED9}"/>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3" name="Straight Connector 2">
            <a:extLst>
              <a:ext uri="{FF2B5EF4-FFF2-40B4-BE49-F238E27FC236}">
                <a16:creationId xmlns:a16="http://schemas.microsoft.com/office/drawing/2014/main" id="{C6C58999-7869-BA10-195E-92B5BC193C76}"/>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A9C82EA3-AF54-EE7E-7C89-5C31C48721F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232657361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4_blank dark">
    <p:bg>
      <p:bgPr>
        <a:solidFill>
          <a:schemeClr val="accent3"/>
        </a:solidFill>
        <a:effectLst/>
      </p:bgPr>
    </p:bg>
    <p:spTree>
      <p:nvGrpSpPr>
        <p:cNvPr id="1" name=""/>
        <p:cNvGrpSpPr/>
        <p:nvPr/>
      </p:nvGrpSpPr>
      <p:grpSpPr>
        <a:xfrm>
          <a:off x="0" y="0"/>
          <a:ext cx="0" cy="0"/>
          <a:chOff x="0" y="0"/>
          <a:chExt cx="0" cy="0"/>
        </a:xfrm>
      </p:grpSpPr>
      <p:sp>
        <p:nvSpPr>
          <p:cNvPr id="8" name="Text Placeholder 9">
            <a:extLst>
              <a:ext uri="{FF2B5EF4-FFF2-40B4-BE49-F238E27FC236}">
                <a16:creationId xmlns:a16="http://schemas.microsoft.com/office/drawing/2014/main" id="{4255E3AF-1711-9B75-ADEF-664C8E678846}"/>
              </a:ext>
            </a:extLst>
          </p:cNvPr>
          <p:cNvSpPr>
            <a:spLocks noGrp="1"/>
          </p:cNvSpPr>
          <p:nvPr>
            <p:ph type="body" sz="quarter" idx="13" hasCustomPrompt="1"/>
          </p:nvPr>
        </p:nvSpPr>
        <p:spPr>
          <a:xfrm>
            <a:off x="3810051" y="2015613"/>
            <a:ext cx="4571898" cy="1413387"/>
          </a:xfrm>
          <a:prstGeom prst="rect">
            <a:avLst/>
          </a:prstGeom>
        </p:spPr>
        <p:txBody>
          <a:bodyPr anchor="b"/>
          <a:lstStyle>
            <a:lvl1pPr marL="0" indent="0">
              <a:lnSpc>
                <a:spcPct val="100000"/>
              </a:lnSpc>
              <a:spcBef>
                <a:spcPts val="0"/>
              </a:spcBef>
              <a:buNone/>
              <a:defRPr sz="4400" b="1">
                <a:solidFill>
                  <a:schemeClr val="tx2"/>
                </a:solidFill>
                <a:latin typeface="HK Grotesk Black" pitchFamily="50" charset="0"/>
              </a:defRPr>
            </a:lvl1pPr>
          </a:lstStyle>
          <a:p>
            <a:pPr lvl="0"/>
            <a:r>
              <a:rPr lang="en-US"/>
              <a:t>Title up to </a:t>
            </a:r>
          </a:p>
          <a:p>
            <a:pPr lvl="0"/>
            <a:r>
              <a:rPr lang="en-US"/>
              <a:t>Two lines of text</a:t>
            </a:r>
            <a:endParaRPr lang="en-GB"/>
          </a:p>
        </p:txBody>
      </p:sp>
      <p:sp>
        <p:nvSpPr>
          <p:cNvPr id="9" name="Text Placeholder 9">
            <a:extLst>
              <a:ext uri="{FF2B5EF4-FFF2-40B4-BE49-F238E27FC236}">
                <a16:creationId xmlns:a16="http://schemas.microsoft.com/office/drawing/2014/main" id="{E87A9A56-A0CF-F69B-B590-6CC631CD339E}"/>
              </a:ext>
            </a:extLst>
          </p:cNvPr>
          <p:cNvSpPr>
            <a:spLocks noGrp="1"/>
          </p:cNvSpPr>
          <p:nvPr>
            <p:ph type="body" sz="quarter" idx="14" hasCustomPrompt="1"/>
          </p:nvPr>
        </p:nvSpPr>
        <p:spPr>
          <a:xfrm>
            <a:off x="3810051" y="3458496"/>
            <a:ext cx="4571898" cy="530225"/>
          </a:xfrm>
          <a:prstGeom prst="rect">
            <a:avLst/>
          </a:prstGeom>
        </p:spPr>
        <p:txBody>
          <a:bodyPr/>
          <a:lstStyle>
            <a:lvl1pPr marL="0" indent="0">
              <a:lnSpc>
                <a:spcPct val="100000"/>
              </a:lnSpc>
              <a:spcBef>
                <a:spcPts val="0"/>
              </a:spcBef>
              <a:buNone/>
              <a:defRPr sz="3200" b="0" i="1">
                <a:solidFill>
                  <a:schemeClr val="bg1"/>
                </a:solidFill>
                <a:latin typeface="HK Grotesk" pitchFamily="50" charset="0"/>
              </a:defRPr>
            </a:lvl1pPr>
          </a:lstStyle>
          <a:p>
            <a:pPr lvl="0"/>
            <a:r>
              <a:rPr lang="en-US"/>
              <a:t>Short subtitle</a:t>
            </a:r>
          </a:p>
        </p:txBody>
      </p:sp>
      <p:sp>
        <p:nvSpPr>
          <p:cNvPr id="2" name="Slide Number Placeholder 5">
            <a:extLst>
              <a:ext uri="{FF2B5EF4-FFF2-40B4-BE49-F238E27FC236}">
                <a16:creationId xmlns:a16="http://schemas.microsoft.com/office/drawing/2014/main" id="{D07D6FCB-2B8F-AEEE-B301-C8B815B9AD66}"/>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3CE44D54-F769-B622-F645-47A5AF540E0B}"/>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46C28F8-C92C-5ECC-99C6-D3B01CE03396}"/>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3" name="Straight Connector 2">
            <a:extLst>
              <a:ext uri="{FF2B5EF4-FFF2-40B4-BE49-F238E27FC236}">
                <a16:creationId xmlns:a16="http://schemas.microsoft.com/office/drawing/2014/main" id="{5139716C-A6DD-603B-9CCA-AE49D4458CA4}"/>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788C18A8-8B36-3D92-E0CB-AA438B0720F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314217567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5_blank dark">
    <p:bg>
      <p:bgPr>
        <a:solidFill>
          <a:schemeClr val="bg2"/>
        </a:solidFill>
        <a:effectLst/>
      </p:bgPr>
    </p:bg>
    <p:spTree>
      <p:nvGrpSpPr>
        <p:cNvPr id="1" name=""/>
        <p:cNvGrpSpPr/>
        <p:nvPr/>
      </p:nvGrpSpPr>
      <p:grpSpPr>
        <a:xfrm>
          <a:off x="0" y="0"/>
          <a:ext cx="0" cy="0"/>
          <a:chOff x="0" y="0"/>
          <a:chExt cx="0" cy="0"/>
        </a:xfrm>
      </p:grpSpPr>
      <p:sp>
        <p:nvSpPr>
          <p:cNvPr id="8" name="Text Placeholder 9">
            <a:extLst>
              <a:ext uri="{FF2B5EF4-FFF2-40B4-BE49-F238E27FC236}">
                <a16:creationId xmlns:a16="http://schemas.microsoft.com/office/drawing/2014/main" id="{CE89ED29-8CA0-CF5A-4A74-07CB576DD4D6}"/>
              </a:ext>
            </a:extLst>
          </p:cNvPr>
          <p:cNvSpPr>
            <a:spLocks noGrp="1"/>
          </p:cNvSpPr>
          <p:nvPr>
            <p:ph type="body" sz="quarter" idx="13" hasCustomPrompt="1"/>
          </p:nvPr>
        </p:nvSpPr>
        <p:spPr>
          <a:xfrm>
            <a:off x="3810051" y="2015613"/>
            <a:ext cx="4571898" cy="1413387"/>
          </a:xfrm>
          <a:prstGeom prst="rect">
            <a:avLst/>
          </a:prstGeom>
        </p:spPr>
        <p:txBody>
          <a:bodyPr anchor="b"/>
          <a:lstStyle>
            <a:lvl1pPr marL="0" indent="0">
              <a:lnSpc>
                <a:spcPct val="100000"/>
              </a:lnSpc>
              <a:spcBef>
                <a:spcPts val="0"/>
              </a:spcBef>
              <a:buNone/>
              <a:defRPr sz="4400" b="1">
                <a:solidFill>
                  <a:schemeClr val="tx2"/>
                </a:solidFill>
                <a:latin typeface="HK Grotesk Black" pitchFamily="50" charset="0"/>
              </a:defRPr>
            </a:lvl1pPr>
          </a:lstStyle>
          <a:p>
            <a:pPr lvl="0"/>
            <a:r>
              <a:rPr lang="en-US"/>
              <a:t>Title up to </a:t>
            </a:r>
          </a:p>
          <a:p>
            <a:pPr lvl="0"/>
            <a:r>
              <a:rPr lang="en-US"/>
              <a:t>Two lines of text</a:t>
            </a:r>
            <a:endParaRPr lang="en-GB"/>
          </a:p>
        </p:txBody>
      </p:sp>
      <p:sp>
        <p:nvSpPr>
          <p:cNvPr id="9" name="Text Placeholder 9">
            <a:extLst>
              <a:ext uri="{FF2B5EF4-FFF2-40B4-BE49-F238E27FC236}">
                <a16:creationId xmlns:a16="http://schemas.microsoft.com/office/drawing/2014/main" id="{A94E3B4A-234F-CF32-7C15-C7E6A50A4DBD}"/>
              </a:ext>
            </a:extLst>
          </p:cNvPr>
          <p:cNvSpPr>
            <a:spLocks noGrp="1"/>
          </p:cNvSpPr>
          <p:nvPr>
            <p:ph type="body" sz="quarter" idx="14" hasCustomPrompt="1"/>
          </p:nvPr>
        </p:nvSpPr>
        <p:spPr>
          <a:xfrm>
            <a:off x="3810051" y="3458496"/>
            <a:ext cx="4571898" cy="530225"/>
          </a:xfrm>
          <a:prstGeom prst="rect">
            <a:avLst/>
          </a:prstGeom>
        </p:spPr>
        <p:txBody>
          <a:bodyPr/>
          <a:lstStyle>
            <a:lvl1pPr marL="0" indent="0">
              <a:lnSpc>
                <a:spcPct val="100000"/>
              </a:lnSpc>
              <a:spcBef>
                <a:spcPts val="0"/>
              </a:spcBef>
              <a:buNone/>
              <a:defRPr sz="3200" b="0" i="1">
                <a:solidFill>
                  <a:schemeClr val="bg1"/>
                </a:solidFill>
                <a:latin typeface="HK Grotesk" pitchFamily="50" charset="0"/>
              </a:defRPr>
            </a:lvl1pPr>
          </a:lstStyle>
          <a:p>
            <a:pPr lvl="0"/>
            <a:r>
              <a:rPr lang="en-US"/>
              <a:t>Short subtitle</a:t>
            </a:r>
          </a:p>
        </p:txBody>
      </p:sp>
      <p:sp>
        <p:nvSpPr>
          <p:cNvPr id="2" name="Slide Number Placeholder 5">
            <a:extLst>
              <a:ext uri="{FF2B5EF4-FFF2-40B4-BE49-F238E27FC236}">
                <a16:creationId xmlns:a16="http://schemas.microsoft.com/office/drawing/2014/main" id="{48A4D3DF-E7FC-8F9D-3C49-C521BEA5FDF0}"/>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5E4E895B-3007-7B91-8924-2D1C3A59E163}"/>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B00D87F-7BEC-DDA7-96B8-C962E782F285}"/>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3" name="Straight Connector 2">
            <a:extLst>
              <a:ext uri="{FF2B5EF4-FFF2-40B4-BE49-F238E27FC236}">
                <a16:creationId xmlns:a16="http://schemas.microsoft.com/office/drawing/2014/main" id="{9D4025B5-72C5-082D-85D4-7F8CB7474B71}"/>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95CF8A12-98DA-3267-595E-4857A60F055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280704102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6_blank dar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82A44F8-5728-87EC-E098-EC93CAA7BAFE}"/>
              </a:ext>
            </a:extLst>
          </p:cNvPr>
          <p:cNvSpPr/>
          <p:nvPr/>
        </p:nvSpPr>
        <p:spPr>
          <a:xfrm>
            <a:off x="0" y="0"/>
            <a:ext cx="12192000" cy="6858000"/>
          </a:xfrm>
          <a:prstGeom prst="rect">
            <a:avLst/>
          </a:prstGeom>
          <a:solidFill>
            <a:schemeClr val="tx2">
              <a:alpha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9">
            <a:extLst>
              <a:ext uri="{FF2B5EF4-FFF2-40B4-BE49-F238E27FC236}">
                <a16:creationId xmlns:a16="http://schemas.microsoft.com/office/drawing/2014/main" id="{CE89ED29-8CA0-CF5A-4A74-07CB576DD4D6}"/>
              </a:ext>
            </a:extLst>
          </p:cNvPr>
          <p:cNvSpPr>
            <a:spLocks noGrp="1"/>
          </p:cNvSpPr>
          <p:nvPr>
            <p:ph type="body" sz="quarter" idx="13" hasCustomPrompt="1"/>
          </p:nvPr>
        </p:nvSpPr>
        <p:spPr>
          <a:xfrm>
            <a:off x="3810051" y="2015613"/>
            <a:ext cx="4571898" cy="1413387"/>
          </a:xfrm>
          <a:prstGeom prst="rect">
            <a:avLst/>
          </a:prstGeom>
        </p:spPr>
        <p:txBody>
          <a:bodyPr anchor="b"/>
          <a:lstStyle>
            <a:lvl1pPr marL="0" indent="0">
              <a:lnSpc>
                <a:spcPct val="100000"/>
              </a:lnSpc>
              <a:spcBef>
                <a:spcPts val="0"/>
              </a:spcBef>
              <a:buNone/>
              <a:defRPr sz="4400" b="1">
                <a:solidFill>
                  <a:schemeClr val="bg1"/>
                </a:solidFill>
                <a:latin typeface="HK Grotesk Black" pitchFamily="50" charset="0"/>
              </a:defRPr>
            </a:lvl1pPr>
          </a:lstStyle>
          <a:p>
            <a:pPr lvl="0"/>
            <a:r>
              <a:rPr lang="en-US"/>
              <a:t>Change the background to an image</a:t>
            </a:r>
            <a:endParaRPr lang="en-GB"/>
          </a:p>
        </p:txBody>
      </p:sp>
      <p:sp>
        <p:nvSpPr>
          <p:cNvPr id="9" name="Text Placeholder 9">
            <a:extLst>
              <a:ext uri="{FF2B5EF4-FFF2-40B4-BE49-F238E27FC236}">
                <a16:creationId xmlns:a16="http://schemas.microsoft.com/office/drawing/2014/main" id="{A94E3B4A-234F-CF32-7C15-C7E6A50A4DBD}"/>
              </a:ext>
            </a:extLst>
          </p:cNvPr>
          <p:cNvSpPr>
            <a:spLocks noGrp="1"/>
          </p:cNvSpPr>
          <p:nvPr>
            <p:ph type="body" sz="quarter" idx="14" hasCustomPrompt="1"/>
          </p:nvPr>
        </p:nvSpPr>
        <p:spPr>
          <a:xfrm>
            <a:off x="3810051" y="3458496"/>
            <a:ext cx="4571898" cy="530225"/>
          </a:xfrm>
          <a:prstGeom prst="rect">
            <a:avLst/>
          </a:prstGeom>
        </p:spPr>
        <p:txBody>
          <a:bodyPr/>
          <a:lstStyle>
            <a:lvl1pPr marL="0" indent="0">
              <a:lnSpc>
                <a:spcPct val="100000"/>
              </a:lnSpc>
              <a:spcBef>
                <a:spcPts val="0"/>
              </a:spcBef>
              <a:buNone/>
              <a:defRPr sz="3200" b="0" i="1">
                <a:solidFill>
                  <a:schemeClr val="bg1"/>
                </a:solidFill>
                <a:latin typeface="HK Grotesk" pitchFamily="50" charset="0"/>
              </a:defRPr>
            </a:lvl1pPr>
          </a:lstStyle>
          <a:p>
            <a:pPr lvl="0"/>
            <a:r>
              <a:rPr lang="en-US"/>
              <a:t>Short subtitle</a:t>
            </a:r>
          </a:p>
        </p:txBody>
      </p:sp>
      <p:sp>
        <p:nvSpPr>
          <p:cNvPr id="2" name="Slide Number Placeholder 5">
            <a:extLst>
              <a:ext uri="{FF2B5EF4-FFF2-40B4-BE49-F238E27FC236}">
                <a16:creationId xmlns:a16="http://schemas.microsoft.com/office/drawing/2014/main" id="{48A4D3DF-E7FC-8F9D-3C49-C521BEA5FDF0}"/>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5E4E895B-3007-7B91-8924-2D1C3A59E163}"/>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B00D87F-7BEC-DDA7-96B8-C962E782F285}"/>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6" name="Straight Connector 5">
            <a:extLst>
              <a:ext uri="{FF2B5EF4-FFF2-40B4-BE49-F238E27FC236}">
                <a16:creationId xmlns:a16="http://schemas.microsoft.com/office/drawing/2014/main" id="{7F46C28C-028A-1316-A463-3C9957913B40}"/>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B7B48E83-DB60-A91B-1935-592B705CC93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134765591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8_Custom Layout">
    <p:bg>
      <p:bgPr>
        <a:solidFill>
          <a:schemeClr val="tx2"/>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8086371-08C9-BE8F-D667-59B69C8C6059}"/>
              </a:ext>
            </a:extLst>
          </p:cNvPr>
          <p:cNvSpPr>
            <a:spLocks noGrp="1"/>
          </p:cNvSpPr>
          <p:nvPr>
            <p:ph type="body" sz="quarter" idx="13" hasCustomPrompt="1"/>
          </p:nvPr>
        </p:nvSpPr>
        <p:spPr>
          <a:xfrm>
            <a:off x="368761" y="345997"/>
            <a:ext cx="4571898" cy="705465"/>
          </a:xfrm>
          <a:prstGeom prst="rect">
            <a:avLst/>
          </a:prstGeom>
        </p:spPr>
        <p:txBody>
          <a:bodyPr anchor="b"/>
          <a:lstStyle>
            <a:lvl1pPr marL="0" indent="0">
              <a:lnSpc>
                <a:spcPct val="100000"/>
              </a:lnSpc>
              <a:spcBef>
                <a:spcPts val="0"/>
              </a:spcBef>
              <a:buNone/>
              <a:defRPr sz="4400" b="1">
                <a:solidFill>
                  <a:schemeClr val="bg1"/>
                </a:solidFill>
                <a:latin typeface="HK Grotesk Black" pitchFamily="50" charset="0"/>
              </a:defRPr>
            </a:lvl1pPr>
          </a:lstStyle>
          <a:p>
            <a:pPr lvl="0"/>
            <a:r>
              <a:rPr lang="en-US"/>
              <a:t>Summary</a:t>
            </a:r>
            <a:endParaRPr lang="en-GB"/>
          </a:p>
        </p:txBody>
      </p:sp>
      <p:sp>
        <p:nvSpPr>
          <p:cNvPr id="11" name="Text Placeholder 9">
            <a:extLst>
              <a:ext uri="{FF2B5EF4-FFF2-40B4-BE49-F238E27FC236}">
                <a16:creationId xmlns:a16="http://schemas.microsoft.com/office/drawing/2014/main" id="{D4BD0D10-C948-D784-6DED-CEB922D9A20E}"/>
              </a:ext>
            </a:extLst>
          </p:cNvPr>
          <p:cNvSpPr>
            <a:spLocks noGrp="1"/>
          </p:cNvSpPr>
          <p:nvPr>
            <p:ph type="body" sz="quarter" idx="14" hasCustomPrompt="1"/>
          </p:nvPr>
        </p:nvSpPr>
        <p:spPr>
          <a:xfrm>
            <a:off x="368761" y="1051462"/>
            <a:ext cx="6277847" cy="530225"/>
          </a:xfrm>
          <a:prstGeom prst="rect">
            <a:avLst/>
          </a:prstGeom>
        </p:spPr>
        <p:txBody>
          <a:bodyPr>
            <a:noAutofit/>
          </a:bodyPr>
          <a:lstStyle>
            <a:lvl1pPr marL="0" indent="0">
              <a:lnSpc>
                <a:spcPct val="100000"/>
              </a:lnSpc>
              <a:spcBef>
                <a:spcPts val="0"/>
              </a:spcBef>
              <a:buNone/>
              <a:defRPr sz="2400" b="0" i="1">
                <a:solidFill>
                  <a:schemeClr val="bg1"/>
                </a:solidFill>
                <a:latin typeface="HK Grotesk" pitchFamily="50" charset="0"/>
              </a:defRPr>
            </a:lvl1pPr>
          </a:lstStyle>
          <a:p>
            <a:pPr lvl="0"/>
            <a:r>
              <a:rPr lang="en-US" err="1"/>
              <a:t>Subheader</a:t>
            </a:r>
            <a:endParaRPr lang="en-US"/>
          </a:p>
        </p:txBody>
      </p:sp>
      <p:sp>
        <p:nvSpPr>
          <p:cNvPr id="13" name="Picture Placeholder 12">
            <a:extLst>
              <a:ext uri="{FF2B5EF4-FFF2-40B4-BE49-F238E27FC236}">
                <a16:creationId xmlns:a16="http://schemas.microsoft.com/office/drawing/2014/main" id="{2D993DE3-F9E9-56A7-3FBD-C42A0F1F6684}"/>
              </a:ext>
            </a:extLst>
          </p:cNvPr>
          <p:cNvSpPr>
            <a:spLocks noGrp="1"/>
          </p:cNvSpPr>
          <p:nvPr>
            <p:ph type="pic" sz="quarter" idx="15"/>
          </p:nvPr>
        </p:nvSpPr>
        <p:spPr>
          <a:xfrm>
            <a:off x="7821611" y="-249204"/>
            <a:ext cx="4727137" cy="4727137"/>
          </a:xfrm>
          <a:prstGeom prst="ellipse">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15" name="Text Placeholder 14">
            <a:extLst>
              <a:ext uri="{FF2B5EF4-FFF2-40B4-BE49-F238E27FC236}">
                <a16:creationId xmlns:a16="http://schemas.microsoft.com/office/drawing/2014/main" id="{5283F4CD-9689-5FE1-7127-996DA3C69812}"/>
              </a:ext>
            </a:extLst>
          </p:cNvPr>
          <p:cNvSpPr>
            <a:spLocks noGrp="1"/>
          </p:cNvSpPr>
          <p:nvPr>
            <p:ph type="body" sz="quarter" idx="16"/>
          </p:nvPr>
        </p:nvSpPr>
        <p:spPr>
          <a:xfrm>
            <a:off x="368300" y="1739900"/>
            <a:ext cx="6356350" cy="4464050"/>
          </a:xfrm>
          <a:prstGeom prst="rect">
            <a:avLst/>
          </a:prstGeom>
        </p:spPr>
        <p:txBody>
          <a:bodyPr/>
          <a:lstStyle>
            <a:lvl1pPr marL="228600" indent="-228600">
              <a:buClr>
                <a:schemeClr val="bg1"/>
              </a:buClr>
              <a:buFont typeface="HK Grotesk" pitchFamily="50" charset="0"/>
              <a:buChar char="+"/>
              <a:defRPr>
                <a:solidFill>
                  <a:schemeClr val="bg1"/>
                </a:solidFill>
                <a:latin typeface="HK Grotesk" pitchFamily="50" charset="0"/>
              </a:defRPr>
            </a:lvl1pPr>
            <a:lvl2pPr marL="685800" indent="-228600">
              <a:buClr>
                <a:schemeClr val="bg1"/>
              </a:buClr>
              <a:buFont typeface="HK Grotesk" pitchFamily="50" charset="0"/>
              <a:buChar char="+"/>
              <a:defRPr>
                <a:solidFill>
                  <a:schemeClr val="bg1"/>
                </a:solidFill>
                <a:latin typeface="HK Grotesk" pitchFamily="50" charset="0"/>
              </a:defRPr>
            </a:lvl2pPr>
            <a:lvl3pPr marL="1143000" indent="-228600">
              <a:buClr>
                <a:schemeClr val="bg1"/>
              </a:buClr>
              <a:buFont typeface="HK Grotesk" pitchFamily="50" charset="0"/>
              <a:buChar char="+"/>
              <a:defRPr>
                <a:solidFill>
                  <a:schemeClr val="bg1"/>
                </a:solidFill>
                <a:latin typeface="HK Grotesk" pitchFamily="50" charset="0"/>
              </a:defRPr>
            </a:lvl3pPr>
            <a:lvl4pPr marL="1600200" indent="-228600">
              <a:buClr>
                <a:schemeClr val="bg1"/>
              </a:buClr>
              <a:buFont typeface="HK Grotesk" pitchFamily="50" charset="0"/>
              <a:buChar char="+"/>
              <a:defRPr>
                <a:solidFill>
                  <a:schemeClr val="bg1"/>
                </a:solidFill>
                <a:latin typeface="HK Grotesk" pitchFamily="50" charset="0"/>
              </a:defRPr>
            </a:lvl4pPr>
            <a:lvl5pPr marL="2057400" indent="-228600">
              <a:buClr>
                <a:schemeClr val="bg1"/>
              </a:buClr>
              <a:buFont typeface="HK Grotesk" pitchFamily="50" charset="0"/>
              <a:buChar char="+"/>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Slide Number Placeholder 5">
            <a:extLst>
              <a:ext uri="{FF2B5EF4-FFF2-40B4-BE49-F238E27FC236}">
                <a16:creationId xmlns:a16="http://schemas.microsoft.com/office/drawing/2014/main" id="{89B9F547-91F2-508A-9713-04C5C154A278}"/>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3" name="Straight Connector 2">
            <a:extLst>
              <a:ext uri="{FF2B5EF4-FFF2-40B4-BE49-F238E27FC236}">
                <a16:creationId xmlns:a16="http://schemas.microsoft.com/office/drawing/2014/main" id="{1705C6FE-58BA-C961-48BD-4B0C3A23F63A}"/>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61AC5CE-79CC-6D2A-8795-F1F78B2E3A17}"/>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4" name="Straight Connector 3">
            <a:extLst>
              <a:ext uri="{FF2B5EF4-FFF2-40B4-BE49-F238E27FC236}">
                <a16:creationId xmlns:a16="http://schemas.microsoft.com/office/drawing/2014/main" id="{23C321C6-468D-E560-F088-1EFAFBF00F22}"/>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3DF1148E-C1BF-845A-7149-E87F6A1B57F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117000427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9_Custom Layout">
    <p:bg>
      <p:bgPr>
        <a:solidFill>
          <a:schemeClr val="accent1"/>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8086371-08C9-BE8F-D667-59B69C8C6059}"/>
              </a:ext>
            </a:extLst>
          </p:cNvPr>
          <p:cNvSpPr>
            <a:spLocks noGrp="1"/>
          </p:cNvSpPr>
          <p:nvPr>
            <p:ph type="body" sz="quarter" idx="13" hasCustomPrompt="1"/>
          </p:nvPr>
        </p:nvSpPr>
        <p:spPr>
          <a:xfrm>
            <a:off x="368761" y="345997"/>
            <a:ext cx="4571898" cy="705465"/>
          </a:xfrm>
          <a:prstGeom prst="rect">
            <a:avLst/>
          </a:prstGeom>
        </p:spPr>
        <p:txBody>
          <a:bodyPr anchor="b"/>
          <a:lstStyle>
            <a:lvl1pPr marL="0" indent="0">
              <a:lnSpc>
                <a:spcPct val="100000"/>
              </a:lnSpc>
              <a:spcBef>
                <a:spcPts val="0"/>
              </a:spcBef>
              <a:buNone/>
              <a:defRPr sz="4400" b="1">
                <a:solidFill>
                  <a:schemeClr val="bg1"/>
                </a:solidFill>
                <a:latin typeface="HK Grotesk Black" pitchFamily="50" charset="0"/>
              </a:defRPr>
            </a:lvl1pPr>
          </a:lstStyle>
          <a:p>
            <a:pPr lvl="0"/>
            <a:r>
              <a:rPr lang="en-US"/>
              <a:t>Summary</a:t>
            </a:r>
            <a:endParaRPr lang="en-GB"/>
          </a:p>
        </p:txBody>
      </p:sp>
      <p:sp>
        <p:nvSpPr>
          <p:cNvPr id="11" name="Text Placeholder 9">
            <a:extLst>
              <a:ext uri="{FF2B5EF4-FFF2-40B4-BE49-F238E27FC236}">
                <a16:creationId xmlns:a16="http://schemas.microsoft.com/office/drawing/2014/main" id="{D4BD0D10-C948-D784-6DED-CEB922D9A20E}"/>
              </a:ext>
            </a:extLst>
          </p:cNvPr>
          <p:cNvSpPr>
            <a:spLocks noGrp="1"/>
          </p:cNvSpPr>
          <p:nvPr>
            <p:ph type="body" sz="quarter" idx="14" hasCustomPrompt="1"/>
          </p:nvPr>
        </p:nvSpPr>
        <p:spPr>
          <a:xfrm>
            <a:off x="368761" y="1051462"/>
            <a:ext cx="6277847" cy="530225"/>
          </a:xfrm>
          <a:prstGeom prst="rect">
            <a:avLst/>
          </a:prstGeom>
        </p:spPr>
        <p:txBody>
          <a:bodyPr>
            <a:noAutofit/>
          </a:bodyPr>
          <a:lstStyle>
            <a:lvl1pPr marL="0" indent="0">
              <a:lnSpc>
                <a:spcPct val="100000"/>
              </a:lnSpc>
              <a:spcBef>
                <a:spcPts val="0"/>
              </a:spcBef>
              <a:buNone/>
              <a:defRPr sz="2400" b="0" i="1">
                <a:solidFill>
                  <a:schemeClr val="bg1"/>
                </a:solidFill>
                <a:latin typeface="HK Grotesk" pitchFamily="50" charset="0"/>
              </a:defRPr>
            </a:lvl1pPr>
          </a:lstStyle>
          <a:p>
            <a:pPr lvl="0"/>
            <a:r>
              <a:rPr lang="en-US" err="1"/>
              <a:t>Subheader</a:t>
            </a:r>
            <a:endParaRPr lang="en-US"/>
          </a:p>
        </p:txBody>
      </p:sp>
      <p:sp>
        <p:nvSpPr>
          <p:cNvPr id="13" name="Picture Placeholder 12">
            <a:extLst>
              <a:ext uri="{FF2B5EF4-FFF2-40B4-BE49-F238E27FC236}">
                <a16:creationId xmlns:a16="http://schemas.microsoft.com/office/drawing/2014/main" id="{2D993DE3-F9E9-56A7-3FBD-C42A0F1F6684}"/>
              </a:ext>
            </a:extLst>
          </p:cNvPr>
          <p:cNvSpPr>
            <a:spLocks noGrp="1"/>
          </p:cNvSpPr>
          <p:nvPr>
            <p:ph type="pic" sz="quarter" idx="15"/>
          </p:nvPr>
        </p:nvSpPr>
        <p:spPr>
          <a:xfrm>
            <a:off x="7821611" y="-249204"/>
            <a:ext cx="4727137" cy="4727137"/>
          </a:xfrm>
          <a:prstGeom prst="ellipse">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15" name="Text Placeholder 14">
            <a:extLst>
              <a:ext uri="{FF2B5EF4-FFF2-40B4-BE49-F238E27FC236}">
                <a16:creationId xmlns:a16="http://schemas.microsoft.com/office/drawing/2014/main" id="{5283F4CD-9689-5FE1-7127-996DA3C69812}"/>
              </a:ext>
            </a:extLst>
          </p:cNvPr>
          <p:cNvSpPr>
            <a:spLocks noGrp="1"/>
          </p:cNvSpPr>
          <p:nvPr>
            <p:ph type="body" sz="quarter" idx="16"/>
          </p:nvPr>
        </p:nvSpPr>
        <p:spPr>
          <a:xfrm>
            <a:off x="368300" y="1739900"/>
            <a:ext cx="6356350" cy="4464050"/>
          </a:xfrm>
          <a:prstGeom prst="rect">
            <a:avLst/>
          </a:prstGeom>
        </p:spPr>
        <p:txBody>
          <a:bodyPr/>
          <a:lstStyle>
            <a:lvl1pPr marL="228600" indent="-228600">
              <a:buClr>
                <a:schemeClr val="bg1"/>
              </a:buClr>
              <a:buFont typeface="HK Grotesk" pitchFamily="50" charset="0"/>
              <a:buChar char="+"/>
              <a:defRPr>
                <a:solidFill>
                  <a:schemeClr val="bg1"/>
                </a:solidFill>
                <a:latin typeface="HK Grotesk" pitchFamily="50" charset="0"/>
              </a:defRPr>
            </a:lvl1pPr>
            <a:lvl2pPr marL="685800" indent="-228600">
              <a:buClr>
                <a:schemeClr val="bg1"/>
              </a:buClr>
              <a:buFont typeface="HK Grotesk" pitchFamily="50" charset="0"/>
              <a:buChar char="+"/>
              <a:defRPr>
                <a:solidFill>
                  <a:schemeClr val="bg1"/>
                </a:solidFill>
                <a:latin typeface="HK Grotesk" pitchFamily="50" charset="0"/>
              </a:defRPr>
            </a:lvl2pPr>
            <a:lvl3pPr marL="1143000" indent="-228600">
              <a:buClr>
                <a:schemeClr val="bg1"/>
              </a:buClr>
              <a:buFont typeface="HK Grotesk" pitchFamily="50" charset="0"/>
              <a:buChar char="+"/>
              <a:defRPr>
                <a:solidFill>
                  <a:schemeClr val="bg1"/>
                </a:solidFill>
                <a:latin typeface="HK Grotesk" pitchFamily="50" charset="0"/>
              </a:defRPr>
            </a:lvl3pPr>
            <a:lvl4pPr marL="1600200" indent="-228600">
              <a:buClr>
                <a:schemeClr val="bg1"/>
              </a:buClr>
              <a:buFont typeface="HK Grotesk" pitchFamily="50" charset="0"/>
              <a:buChar char="+"/>
              <a:defRPr>
                <a:solidFill>
                  <a:schemeClr val="bg1"/>
                </a:solidFill>
                <a:latin typeface="HK Grotesk" pitchFamily="50" charset="0"/>
              </a:defRPr>
            </a:lvl4pPr>
            <a:lvl5pPr marL="2057400" indent="-228600">
              <a:buClr>
                <a:schemeClr val="bg1"/>
              </a:buClr>
              <a:buFont typeface="HK Grotesk" pitchFamily="50" charset="0"/>
              <a:buChar char="+"/>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5">
            <a:extLst>
              <a:ext uri="{FF2B5EF4-FFF2-40B4-BE49-F238E27FC236}">
                <a16:creationId xmlns:a16="http://schemas.microsoft.com/office/drawing/2014/main" id="{1011F63D-B46A-DABB-197B-CBB84721BF01}"/>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5" name="Straight Connector 4">
            <a:extLst>
              <a:ext uri="{FF2B5EF4-FFF2-40B4-BE49-F238E27FC236}">
                <a16:creationId xmlns:a16="http://schemas.microsoft.com/office/drawing/2014/main" id="{70ABBC27-7385-5790-043D-946F89AC923A}"/>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A83A897-6F6F-E1EF-D619-9B1A3649C695}"/>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2" name="Straight Connector 1">
            <a:extLst>
              <a:ext uri="{FF2B5EF4-FFF2-40B4-BE49-F238E27FC236}">
                <a16:creationId xmlns:a16="http://schemas.microsoft.com/office/drawing/2014/main" id="{49883187-E9FA-3FF3-A5A4-EF51A987FE25}"/>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0AFB3D15-F00D-B63D-2B73-E49C5C32418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150836136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10_Custom Layout">
    <p:bg>
      <p:bgPr>
        <a:solidFill>
          <a:schemeClr val="bg2"/>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8086371-08C9-BE8F-D667-59B69C8C6059}"/>
              </a:ext>
            </a:extLst>
          </p:cNvPr>
          <p:cNvSpPr>
            <a:spLocks noGrp="1"/>
          </p:cNvSpPr>
          <p:nvPr>
            <p:ph type="body" sz="quarter" idx="13" hasCustomPrompt="1"/>
          </p:nvPr>
        </p:nvSpPr>
        <p:spPr>
          <a:xfrm>
            <a:off x="368761" y="345997"/>
            <a:ext cx="4571898" cy="705465"/>
          </a:xfrm>
          <a:prstGeom prst="rect">
            <a:avLst/>
          </a:prstGeom>
        </p:spPr>
        <p:txBody>
          <a:bodyPr anchor="b"/>
          <a:lstStyle>
            <a:lvl1pPr marL="0" indent="0">
              <a:lnSpc>
                <a:spcPct val="100000"/>
              </a:lnSpc>
              <a:spcBef>
                <a:spcPts val="0"/>
              </a:spcBef>
              <a:buNone/>
              <a:defRPr sz="4400" b="1">
                <a:solidFill>
                  <a:schemeClr val="bg1"/>
                </a:solidFill>
                <a:latin typeface="HK Grotesk Black" pitchFamily="50" charset="0"/>
              </a:defRPr>
            </a:lvl1pPr>
          </a:lstStyle>
          <a:p>
            <a:pPr lvl="0"/>
            <a:r>
              <a:rPr lang="en-US"/>
              <a:t>Summary</a:t>
            </a:r>
            <a:endParaRPr lang="en-GB"/>
          </a:p>
        </p:txBody>
      </p:sp>
      <p:sp>
        <p:nvSpPr>
          <p:cNvPr id="11" name="Text Placeholder 9">
            <a:extLst>
              <a:ext uri="{FF2B5EF4-FFF2-40B4-BE49-F238E27FC236}">
                <a16:creationId xmlns:a16="http://schemas.microsoft.com/office/drawing/2014/main" id="{D4BD0D10-C948-D784-6DED-CEB922D9A20E}"/>
              </a:ext>
            </a:extLst>
          </p:cNvPr>
          <p:cNvSpPr>
            <a:spLocks noGrp="1"/>
          </p:cNvSpPr>
          <p:nvPr>
            <p:ph type="body" sz="quarter" idx="14" hasCustomPrompt="1"/>
          </p:nvPr>
        </p:nvSpPr>
        <p:spPr>
          <a:xfrm>
            <a:off x="368761" y="1051462"/>
            <a:ext cx="6277847" cy="530225"/>
          </a:xfrm>
          <a:prstGeom prst="rect">
            <a:avLst/>
          </a:prstGeom>
        </p:spPr>
        <p:txBody>
          <a:bodyPr>
            <a:noAutofit/>
          </a:bodyPr>
          <a:lstStyle>
            <a:lvl1pPr marL="0" indent="0">
              <a:lnSpc>
                <a:spcPct val="100000"/>
              </a:lnSpc>
              <a:spcBef>
                <a:spcPts val="0"/>
              </a:spcBef>
              <a:buNone/>
              <a:defRPr sz="2400" b="0" i="1">
                <a:solidFill>
                  <a:schemeClr val="bg1"/>
                </a:solidFill>
                <a:latin typeface="HK Grotesk" pitchFamily="50" charset="0"/>
              </a:defRPr>
            </a:lvl1pPr>
          </a:lstStyle>
          <a:p>
            <a:pPr lvl="0"/>
            <a:r>
              <a:rPr lang="en-US" err="1"/>
              <a:t>Subheader</a:t>
            </a:r>
            <a:endParaRPr lang="en-US"/>
          </a:p>
        </p:txBody>
      </p:sp>
      <p:sp>
        <p:nvSpPr>
          <p:cNvPr id="13" name="Picture Placeholder 12">
            <a:extLst>
              <a:ext uri="{FF2B5EF4-FFF2-40B4-BE49-F238E27FC236}">
                <a16:creationId xmlns:a16="http://schemas.microsoft.com/office/drawing/2014/main" id="{2D993DE3-F9E9-56A7-3FBD-C42A0F1F6684}"/>
              </a:ext>
            </a:extLst>
          </p:cNvPr>
          <p:cNvSpPr>
            <a:spLocks noGrp="1"/>
          </p:cNvSpPr>
          <p:nvPr>
            <p:ph type="pic" sz="quarter" idx="15"/>
          </p:nvPr>
        </p:nvSpPr>
        <p:spPr>
          <a:xfrm>
            <a:off x="7821611" y="-249204"/>
            <a:ext cx="4727137" cy="4727137"/>
          </a:xfrm>
          <a:prstGeom prst="ellipse">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15" name="Text Placeholder 14">
            <a:extLst>
              <a:ext uri="{FF2B5EF4-FFF2-40B4-BE49-F238E27FC236}">
                <a16:creationId xmlns:a16="http://schemas.microsoft.com/office/drawing/2014/main" id="{5283F4CD-9689-5FE1-7127-996DA3C69812}"/>
              </a:ext>
            </a:extLst>
          </p:cNvPr>
          <p:cNvSpPr>
            <a:spLocks noGrp="1"/>
          </p:cNvSpPr>
          <p:nvPr>
            <p:ph type="body" sz="quarter" idx="16"/>
          </p:nvPr>
        </p:nvSpPr>
        <p:spPr>
          <a:xfrm>
            <a:off x="368300" y="1739900"/>
            <a:ext cx="6356350" cy="4464050"/>
          </a:xfrm>
          <a:prstGeom prst="rect">
            <a:avLst/>
          </a:prstGeom>
        </p:spPr>
        <p:txBody>
          <a:bodyPr/>
          <a:lstStyle>
            <a:lvl1pPr marL="228600" indent="-228600">
              <a:buClr>
                <a:schemeClr val="bg1"/>
              </a:buClr>
              <a:buFont typeface="HK Grotesk" pitchFamily="50" charset="0"/>
              <a:buChar char="+"/>
              <a:defRPr>
                <a:solidFill>
                  <a:schemeClr val="bg1"/>
                </a:solidFill>
                <a:latin typeface="HK Grotesk" pitchFamily="50" charset="0"/>
              </a:defRPr>
            </a:lvl1pPr>
            <a:lvl2pPr marL="685800" indent="-228600">
              <a:buClr>
                <a:schemeClr val="bg1"/>
              </a:buClr>
              <a:buFont typeface="HK Grotesk" pitchFamily="50" charset="0"/>
              <a:buChar char="+"/>
              <a:defRPr>
                <a:solidFill>
                  <a:schemeClr val="bg1"/>
                </a:solidFill>
                <a:latin typeface="HK Grotesk" pitchFamily="50" charset="0"/>
              </a:defRPr>
            </a:lvl2pPr>
            <a:lvl3pPr marL="1143000" indent="-228600">
              <a:buClr>
                <a:schemeClr val="bg1"/>
              </a:buClr>
              <a:buFont typeface="HK Grotesk" pitchFamily="50" charset="0"/>
              <a:buChar char="+"/>
              <a:defRPr>
                <a:solidFill>
                  <a:schemeClr val="bg1"/>
                </a:solidFill>
                <a:latin typeface="HK Grotesk" pitchFamily="50" charset="0"/>
              </a:defRPr>
            </a:lvl3pPr>
            <a:lvl4pPr marL="1600200" indent="-228600">
              <a:buClr>
                <a:schemeClr val="bg1"/>
              </a:buClr>
              <a:buFont typeface="HK Grotesk" pitchFamily="50" charset="0"/>
              <a:buChar char="+"/>
              <a:defRPr>
                <a:solidFill>
                  <a:schemeClr val="bg1"/>
                </a:solidFill>
                <a:latin typeface="HK Grotesk" pitchFamily="50" charset="0"/>
              </a:defRPr>
            </a:lvl4pPr>
            <a:lvl5pPr marL="2057400" indent="-228600">
              <a:buClr>
                <a:schemeClr val="bg1"/>
              </a:buClr>
              <a:buFont typeface="HK Grotesk" pitchFamily="50" charset="0"/>
              <a:buChar char="+"/>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5">
            <a:extLst>
              <a:ext uri="{FF2B5EF4-FFF2-40B4-BE49-F238E27FC236}">
                <a16:creationId xmlns:a16="http://schemas.microsoft.com/office/drawing/2014/main" id="{AE05564E-2903-B34D-4B8F-167F6A43050F}"/>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5" name="Straight Connector 4">
            <a:extLst>
              <a:ext uri="{FF2B5EF4-FFF2-40B4-BE49-F238E27FC236}">
                <a16:creationId xmlns:a16="http://schemas.microsoft.com/office/drawing/2014/main" id="{F38E5B00-0A32-2E85-1DF4-A32FF760037C}"/>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982008D-BAC2-4868-B28F-BBF9B864ECC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2" name="Straight Connector 1">
            <a:extLst>
              <a:ext uri="{FF2B5EF4-FFF2-40B4-BE49-F238E27FC236}">
                <a16:creationId xmlns:a16="http://schemas.microsoft.com/office/drawing/2014/main" id="{0E70EED3-2569-5A2B-3F46-53B83C959044}"/>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ABBE525F-FBBF-EC97-C5ED-B232EEE50D9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303175546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12_Custom Layout">
    <p:bg>
      <p:bgPr>
        <a:solidFill>
          <a:schemeClr val="accent3"/>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8086371-08C9-BE8F-D667-59B69C8C6059}"/>
              </a:ext>
            </a:extLst>
          </p:cNvPr>
          <p:cNvSpPr>
            <a:spLocks noGrp="1"/>
          </p:cNvSpPr>
          <p:nvPr>
            <p:ph type="body" sz="quarter" idx="13" hasCustomPrompt="1"/>
          </p:nvPr>
        </p:nvSpPr>
        <p:spPr>
          <a:xfrm>
            <a:off x="368761" y="345997"/>
            <a:ext cx="4571898" cy="705465"/>
          </a:xfrm>
          <a:prstGeom prst="rect">
            <a:avLst/>
          </a:prstGeom>
        </p:spPr>
        <p:txBody>
          <a:bodyPr anchor="b"/>
          <a:lstStyle>
            <a:lvl1pPr marL="0" indent="0">
              <a:lnSpc>
                <a:spcPct val="100000"/>
              </a:lnSpc>
              <a:spcBef>
                <a:spcPts val="0"/>
              </a:spcBef>
              <a:buNone/>
              <a:defRPr sz="4400" b="1">
                <a:solidFill>
                  <a:schemeClr val="bg1"/>
                </a:solidFill>
                <a:latin typeface="HK Grotesk Black" pitchFamily="50" charset="0"/>
              </a:defRPr>
            </a:lvl1pPr>
          </a:lstStyle>
          <a:p>
            <a:pPr lvl="0"/>
            <a:r>
              <a:rPr lang="en-US"/>
              <a:t>Summary</a:t>
            </a:r>
            <a:endParaRPr lang="en-GB"/>
          </a:p>
        </p:txBody>
      </p:sp>
      <p:sp>
        <p:nvSpPr>
          <p:cNvPr id="11" name="Text Placeholder 9">
            <a:extLst>
              <a:ext uri="{FF2B5EF4-FFF2-40B4-BE49-F238E27FC236}">
                <a16:creationId xmlns:a16="http://schemas.microsoft.com/office/drawing/2014/main" id="{D4BD0D10-C948-D784-6DED-CEB922D9A20E}"/>
              </a:ext>
            </a:extLst>
          </p:cNvPr>
          <p:cNvSpPr>
            <a:spLocks noGrp="1"/>
          </p:cNvSpPr>
          <p:nvPr>
            <p:ph type="body" sz="quarter" idx="14" hasCustomPrompt="1"/>
          </p:nvPr>
        </p:nvSpPr>
        <p:spPr>
          <a:xfrm>
            <a:off x="368761" y="1051462"/>
            <a:ext cx="6277847" cy="530225"/>
          </a:xfrm>
          <a:prstGeom prst="rect">
            <a:avLst/>
          </a:prstGeom>
        </p:spPr>
        <p:txBody>
          <a:bodyPr>
            <a:noAutofit/>
          </a:bodyPr>
          <a:lstStyle>
            <a:lvl1pPr marL="0" indent="0">
              <a:lnSpc>
                <a:spcPct val="100000"/>
              </a:lnSpc>
              <a:spcBef>
                <a:spcPts val="0"/>
              </a:spcBef>
              <a:buNone/>
              <a:defRPr sz="2400" b="0" i="1">
                <a:solidFill>
                  <a:schemeClr val="bg1"/>
                </a:solidFill>
                <a:latin typeface="HK Grotesk" pitchFamily="50" charset="0"/>
              </a:defRPr>
            </a:lvl1pPr>
          </a:lstStyle>
          <a:p>
            <a:pPr lvl="0"/>
            <a:r>
              <a:rPr lang="en-US" err="1"/>
              <a:t>Subheader</a:t>
            </a:r>
            <a:endParaRPr lang="en-US"/>
          </a:p>
        </p:txBody>
      </p:sp>
      <p:sp>
        <p:nvSpPr>
          <p:cNvPr id="13" name="Picture Placeholder 12">
            <a:extLst>
              <a:ext uri="{FF2B5EF4-FFF2-40B4-BE49-F238E27FC236}">
                <a16:creationId xmlns:a16="http://schemas.microsoft.com/office/drawing/2014/main" id="{2D993DE3-F9E9-56A7-3FBD-C42A0F1F6684}"/>
              </a:ext>
            </a:extLst>
          </p:cNvPr>
          <p:cNvSpPr>
            <a:spLocks noGrp="1"/>
          </p:cNvSpPr>
          <p:nvPr>
            <p:ph type="pic" sz="quarter" idx="15"/>
          </p:nvPr>
        </p:nvSpPr>
        <p:spPr>
          <a:xfrm>
            <a:off x="7821611" y="-249204"/>
            <a:ext cx="4727137" cy="4727137"/>
          </a:xfrm>
          <a:prstGeom prst="ellipse">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15" name="Text Placeholder 14">
            <a:extLst>
              <a:ext uri="{FF2B5EF4-FFF2-40B4-BE49-F238E27FC236}">
                <a16:creationId xmlns:a16="http://schemas.microsoft.com/office/drawing/2014/main" id="{5283F4CD-9689-5FE1-7127-996DA3C69812}"/>
              </a:ext>
            </a:extLst>
          </p:cNvPr>
          <p:cNvSpPr>
            <a:spLocks noGrp="1"/>
          </p:cNvSpPr>
          <p:nvPr>
            <p:ph type="body" sz="quarter" idx="16"/>
          </p:nvPr>
        </p:nvSpPr>
        <p:spPr>
          <a:xfrm>
            <a:off x="368300" y="1739900"/>
            <a:ext cx="6356350" cy="4464050"/>
          </a:xfrm>
          <a:prstGeom prst="rect">
            <a:avLst/>
          </a:prstGeom>
        </p:spPr>
        <p:txBody>
          <a:bodyPr/>
          <a:lstStyle>
            <a:lvl1pPr marL="228600" indent="-228600">
              <a:buClr>
                <a:schemeClr val="bg1"/>
              </a:buClr>
              <a:buFont typeface="HK Grotesk" pitchFamily="50" charset="0"/>
              <a:buChar char="+"/>
              <a:defRPr>
                <a:solidFill>
                  <a:schemeClr val="bg1"/>
                </a:solidFill>
                <a:latin typeface="HK Grotesk" pitchFamily="50" charset="0"/>
              </a:defRPr>
            </a:lvl1pPr>
            <a:lvl2pPr marL="685800" indent="-228600">
              <a:buClr>
                <a:schemeClr val="bg1"/>
              </a:buClr>
              <a:buFont typeface="HK Grotesk" pitchFamily="50" charset="0"/>
              <a:buChar char="+"/>
              <a:defRPr>
                <a:solidFill>
                  <a:schemeClr val="bg1"/>
                </a:solidFill>
                <a:latin typeface="HK Grotesk" pitchFamily="50" charset="0"/>
              </a:defRPr>
            </a:lvl2pPr>
            <a:lvl3pPr marL="1143000" indent="-228600">
              <a:buClr>
                <a:schemeClr val="bg1"/>
              </a:buClr>
              <a:buFont typeface="HK Grotesk" pitchFamily="50" charset="0"/>
              <a:buChar char="+"/>
              <a:defRPr>
                <a:solidFill>
                  <a:schemeClr val="bg1"/>
                </a:solidFill>
                <a:latin typeface="HK Grotesk" pitchFamily="50" charset="0"/>
              </a:defRPr>
            </a:lvl3pPr>
            <a:lvl4pPr marL="1600200" indent="-228600">
              <a:buClr>
                <a:schemeClr val="bg1"/>
              </a:buClr>
              <a:buFont typeface="HK Grotesk" pitchFamily="50" charset="0"/>
              <a:buChar char="+"/>
              <a:defRPr>
                <a:solidFill>
                  <a:schemeClr val="bg1"/>
                </a:solidFill>
                <a:latin typeface="HK Grotesk" pitchFamily="50" charset="0"/>
              </a:defRPr>
            </a:lvl4pPr>
            <a:lvl5pPr marL="2057400" indent="-228600">
              <a:buClr>
                <a:schemeClr val="bg1"/>
              </a:buClr>
              <a:buFont typeface="HK Grotesk" pitchFamily="50" charset="0"/>
              <a:buChar char="+"/>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5">
            <a:extLst>
              <a:ext uri="{FF2B5EF4-FFF2-40B4-BE49-F238E27FC236}">
                <a16:creationId xmlns:a16="http://schemas.microsoft.com/office/drawing/2014/main" id="{B9CBC0B5-DC84-EFAD-2D47-EFB19645B300}"/>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5" name="Straight Connector 4">
            <a:extLst>
              <a:ext uri="{FF2B5EF4-FFF2-40B4-BE49-F238E27FC236}">
                <a16:creationId xmlns:a16="http://schemas.microsoft.com/office/drawing/2014/main" id="{98374025-134D-EA7B-2A0D-923301AFABC5}"/>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7C27B2E-BD39-75B8-A7B5-018EA5508B67}"/>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2" name="Straight Connector 1">
            <a:extLst>
              <a:ext uri="{FF2B5EF4-FFF2-40B4-BE49-F238E27FC236}">
                <a16:creationId xmlns:a16="http://schemas.microsoft.com/office/drawing/2014/main" id="{7DF5BC4F-58C0-2D80-B918-B0E2A16E492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A5369628-C0EB-B304-005B-CECFC53BCC9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392458678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6_Custom Layout">
    <p:bg>
      <p:bgPr>
        <a:solidFill>
          <a:schemeClr val="tx2"/>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5C22F3C-BDD6-6B6F-A03E-6050021C1071}"/>
              </a:ext>
            </a:extLst>
          </p:cNvPr>
          <p:cNvSpPr>
            <a:spLocks noGrp="1"/>
          </p:cNvSpPr>
          <p:nvPr>
            <p:ph type="body" sz="quarter" idx="10" hasCustomPrompt="1"/>
          </p:nvPr>
        </p:nvSpPr>
        <p:spPr>
          <a:xfrm>
            <a:off x="413086" y="1378755"/>
            <a:ext cx="3123029" cy="436563"/>
          </a:xfrm>
          <a:prstGeom prst="rect">
            <a:avLst/>
          </a:prstGeom>
        </p:spPr>
        <p:txBody>
          <a:bodyPr>
            <a:normAutofit/>
          </a:bodyPr>
          <a:lstStyle>
            <a:lvl1pPr marL="0" indent="0">
              <a:buNone/>
              <a:defRPr sz="2000" i="1">
                <a:solidFill>
                  <a:schemeClr val="bg2"/>
                </a:solidFill>
                <a:latin typeface="HK Grotesk" pitchFamily="50" charset="0"/>
              </a:defRPr>
            </a:lvl1pPr>
          </a:lstStyle>
          <a:p>
            <a:pPr lvl="0"/>
            <a:r>
              <a:rPr lang="en-US"/>
              <a:t>TOPIC SUBHEADER</a:t>
            </a:r>
            <a:endParaRPr lang="en-GB"/>
          </a:p>
        </p:txBody>
      </p:sp>
      <p:sp>
        <p:nvSpPr>
          <p:cNvPr id="15" name="Text Placeholder 12">
            <a:extLst>
              <a:ext uri="{FF2B5EF4-FFF2-40B4-BE49-F238E27FC236}">
                <a16:creationId xmlns:a16="http://schemas.microsoft.com/office/drawing/2014/main" id="{B2BDFA1C-0970-6345-7233-586C991E6119}"/>
              </a:ext>
            </a:extLst>
          </p:cNvPr>
          <p:cNvSpPr>
            <a:spLocks noGrp="1"/>
          </p:cNvSpPr>
          <p:nvPr>
            <p:ph type="body" sz="quarter" idx="11" hasCustomPrompt="1"/>
          </p:nvPr>
        </p:nvSpPr>
        <p:spPr>
          <a:xfrm>
            <a:off x="4459090" y="1382245"/>
            <a:ext cx="3123029" cy="436563"/>
          </a:xfrm>
          <a:prstGeom prst="rect">
            <a:avLst/>
          </a:prstGeom>
        </p:spPr>
        <p:txBody>
          <a:bodyPr>
            <a:normAutofit/>
          </a:bodyPr>
          <a:lstStyle>
            <a:lvl1pPr marL="0" indent="0">
              <a:buNone/>
              <a:defRPr sz="2000" i="1">
                <a:solidFill>
                  <a:schemeClr val="bg2"/>
                </a:solidFill>
                <a:latin typeface="HK Grotesk" pitchFamily="50" charset="0"/>
              </a:defRPr>
            </a:lvl1pPr>
          </a:lstStyle>
          <a:p>
            <a:pPr lvl="0"/>
            <a:r>
              <a:rPr lang="en-US"/>
              <a:t>TOPIC SUBHEADER</a:t>
            </a:r>
            <a:endParaRPr lang="en-GB"/>
          </a:p>
        </p:txBody>
      </p:sp>
      <p:sp>
        <p:nvSpPr>
          <p:cNvPr id="17" name="Text Placeholder 12">
            <a:extLst>
              <a:ext uri="{FF2B5EF4-FFF2-40B4-BE49-F238E27FC236}">
                <a16:creationId xmlns:a16="http://schemas.microsoft.com/office/drawing/2014/main" id="{0D546425-386A-C074-C34A-064EC3FF9C69}"/>
              </a:ext>
            </a:extLst>
          </p:cNvPr>
          <p:cNvSpPr>
            <a:spLocks noGrp="1"/>
          </p:cNvSpPr>
          <p:nvPr>
            <p:ph type="body" sz="quarter" idx="12" hasCustomPrompt="1"/>
          </p:nvPr>
        </p:nvSpPr>
        <p:spPr>
          <a:xfrm>
            <a:off x="8505095" y="1378755"/>
            <a:ext cx="3123029" cy="436563"/>
          </a:xfrm>
          <a:prstGeom prst="rect">
            <a:avLst/>
          </a:prstGeom>
        </p:spPr>
        <p:txBody>
          <a:bodyPr>
            <a:normAutofit/>
          </a:bodyPr>
          <a:lstStyle>
            <a:lvl1pPr marL="0" indent="0">
              <a:buNone/>
              <a:defRPr sz="2000" i="1">
                <a:solidFill>
                  <a:schemeClr val="bg2"/>
                </a:solidFill>
                <a:latin typeface="HK Grotesk" pitchFamily="50" charset="0"/>
              </a:defRPr>
            </a:lvl1pPr>
          </a:lstStyle>
          <a:p>
            <a:pPr lvl="0"/>
            <a:r>
              <a:rPr lang="en-US"/>
              <a:t>TOPIC SUBHEADER</a:t>
            </a:r>
            <a:endParaRPr lang="en-GB"/>
          </a:p>
        </p:txBody>
      </p:sp>
      <p:sp>
        <p:nvSpPr>
          <p:cNvPr id="24" name="Text Placeholder 23">
            <a:extLst>
              <a:ext uri="{FF2B5EF4-FFF2-40B4-BE49-F238E27FC236}">
                <a16:creationId xmlns:a16="http://schemas.microsoft.com/office/drawing/2014/main" id="{3761E01B-69B3-B6E1-055F-FBCC414E9871}"/>
              </a:ext>
            </a:extLst>
          </p:cNvPr>
          <p:cNvSpPr>
            <a:spLocks noGrp="1"/>
          </p:cNvSpPr>
          <p:nvPr>
            <p:ph type="body" sz="quarter" idx="16"/>
          </p:nvPr>
        </p:nvSpPr>
        <p:spPr>
          <a:xfrm>
            <a:off x="413554" y="1937419"/>
            <a:ext cx="3122613" cy="3303587"/>
          </a:xfrm>
          <a:prstGeom prst="rect">
            <a:avLst/>
          </a:prstGeom>
        </p:spPr>
        <p:txBody>
          <a:bodyPr>
            <a:normAutofit/>
          </a:bodyPr>
          <a:lstStyle>
            <a:lvl1pPr>
              <a:defRPr sz="1800">
                <a:solidFill>
                  <a:schemeClr val="bg1"/>
                </a:solidFill>
                <a:latin typeface="HK Grotesk" pitchFamily="50" charset="0"/>
              </a:defRPr>
            </a:lvl1pPr>
            <a:lvl2pPr>
              <a:defRPr sz="1600">
                <a:solidFill>
                  <a:schemeClr val="bg1"/>
                </a:solidFill>
                <a:latin typeface="HK Grotesk" pitchFamily="50" charset="0"/>
              </a:defRPr>
            </a:lvl2pPr>
            <a:lvl3pPr>
              <a:defRPr sz="1400">
                <a:solidFill>
                  <a:schemeClr val="bg1"/>
                </a:solidFill>
                <a:latin typeface="HK Grotesk" pitchFamily="50" charset="0"/>
              </a:defRPr>
            </a:lvl3pPr>
            <a:lvl4pPr>
              <a:defRPr sz="1200">
                <a:solidFill>
                  <a:schemeClr val="bg1"/>
                </a:solidFill>
                <a:latin typeface="HK Grotesk" pitchFamily="50" charset="0"/>
              </a:defRPr>
            </a:lvl4pPr>
            <a:lvl5pPr>
              <a:defRPr sz="1200">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5" name="Text Placeholder 23">
            <a:extLst>
              <a:ext uri="{FF2B5EF4-FFF2-40B4-BE49-F238E27FC236}">
                <a16:creationId xmlns:a16="http://schemas.microsoft.com/office/drawing/2014/main" id="{A67E2ABC-27B8-CA90-2550-D0D1256B523C}"/>
              </a:ext>
            </a:extLst>
          </p:cNvPr>
          <p:cNvSpPr>
            <a:spLocks noGrp="1"/>
          </p:cNvSpPr>
          <p:nvPr>
            <p:ph type="body" sz="quarter" idx="17"/>
          </p:nvPr>
        </p:nvSpPr>
        <p:spPr>
          <a:xfrm>
            <a:off x="4459533" y="1937419"/>
            <a:ext cx="3122613" cy="3303587"/>
          </a:xfrm>
          <a:prstGeom prst="rect">
            <a:avLst/>
          </a:prstGeom>
        </p:spPr>
        <p:txBody>
          <a:bodyPr>
            <a:normAutofit/>
          </a:bodyPr>
          <a:lstStyle>
            <a:lvl1pPr>
              <a:defRPr sz="1800">
                <a:solidFill>
                  <a:schemeClr val="bg1"/>
                </a:solidFill>
                <a:latin typeface="HK Grotesk" pitchFamily="50" charset="0"/>
              </a:defRPr>
            </a:lvl1pPr>
            <a:lvl2pPr>
              <a:defRPr sz="1600">
                <a:solidFill>
                  <a:schemeClr val="bg1"/>
                </a:solidFill>
                <a:latin typeface="HK Grotesk" pitchFamily="50" charset="0"/>
              </a:defRPr>
            </a:lvl2pPr>
            <a:lvl3pPr>
              <a:defRPr sz="1400">
                <a:solidFill>
                  <a:schemeClr val="bg1"/>
                </a:solidFill>
                <a:latin typeface="HK Grotesk" pitchFamily="50" charset="0"/>
              </a:defRPr>
            </a:lvl3pPr>
            <a:lvl4pPr>
              <a:defRPr sz="1200">
                <a:solidFill>
                  <a:schemeClr val="bg1"/>
                </a:solidFill>
                <a:latin typeface="HK Grotesk" pitchFamily="50" charset="0"/>
              </a:defRPr>
            </a:lvl4pPr>
            <a:lvl5pPr>
              <a:defRPr sz="1200">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3">
            <a:extLst>
              <a:ext uri="{FF2B5EF4-FFF2-40B4-BE49-F238E27FC236}">
                <a16:creationId xmlns:a16="http://schemas.microsoft.com/office/drawing/2014/main" id="{35DF7A6A-0825-3957-49C5-AEBFAFDDF654}"/>
              </a:ext>
            </a:extLst>
          </p:cNvPr>
          <p:cNvSpPr>
            <a:spLocks noGrp="1"/>
          </p:cNvSpPr>
          <p:nvPr>
            <p:ph type="body" sz="quarter" idx="18"/>
          </p:nvPr>
        </p:nvSpPr>
        <p:spPr>
          <a:xfrm>
            <a:off x="8505511" y="1937419"/>
            <a:ext cx="3122613" cy="3303587"/>
          </a:xfrm>
          <a:prstGeom prst="rect">
            <a:avLst/>
          </a:prstGeom>
        </p:spPr>
        <p:txBody>
          <a:bodyPr>
            <a:normAutofit/>
          </a:bodyPr>
          <a:lstStyle>
            <a:lvl1pPr>
              <a:defRPr sz="1800">
                <a:solidFill>
                  <a:schemeClr val="bg1"/>
                </a:solidFill>
                <a:latin typeface="HK Grotesk" pitchFamily="50" charset="0"/>
              </a:defRPr>
            </a:lvl1pPr>
            <a:lvl2pPr>
              <a:defRPr sz="1600">
                <a:solidFill>
                  <a:schemeClr val="bg1"/>
                </a:solidFill>
                <a:latin typeface="HK Grotesk" pitchFamily="50" charset="0"/>
              </a:defRPr>
            </a:lvl2pPr>
            <a:lvl3pPr>
              <a:defRPr sz="1400">
                <a:solidFill>
                  <a:schemeClr val="bg1"/>
                </a:solidFill>
                <a:latin typeface="HK Grotesk" pitchFamily="50" charset="0"/>
              </a:defRPr>
            </a:lvl3pPr>
            <a:lvl4pPr>
              <a:defRPr sz="1200">
                <a:solidFill>
                  <a:schemeClr val="bg1"/>
                </a:solidFill>
                <a:latin typeface="HK Grotesk" pitchFamily="50" charset="0"/>
              </a:defRPr>
            </a:lvl4pPr>
            <a:lvl5pPr>
              <a:defRPr sz="1200">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BEB3416-CFD3-5944-85AD-5A91441FE9C3}"/>
              </a:ext>
            </a:extLst>
          </p:cNvPr>
          <p:cNvSpPr>
            <a:spLocks noGrp="1"/>
          </p:cNvSpPr>
          <p:nvPr>
            <p:ph type="body" sz="quarter" idx="19" hasCustomPrompt="1"/>
          </p:nvPr>
        </p:nvSpPr>
        <p:spPr>
          <a:xfrm>
            <a:off x="412750" y="940525"/>
            <a:ext cx="3122613" cy="500063"/>
          </a:xfrm>
          <a:prstGeom prst="rect">
            <a:avLst/>
          </a:prstGeom>
        </p:spPr>
        <p:txBody>
          <a:bodyPr/>
          <a:lstStyle>
            <a:lvl1pPr marL="0" indent="0">
              <a:buNone/>
              <a:defRPr b="1">
                <a:solidFill>
                  <a:schemeClr val="bg1"/>
                </a:solidFill>
                <a:latin typeface="HK Grotesk" pitchFamily="50" charset="0"/>
              </a:defRPr>
            </a:lvl1pPr>
          </a:lstStyle>
          <a:p>
            <a:pPr lvl="0"/>
            <a:r>
              <a:rPr lang="en-US"/>
              <a:t>TOPIC</a:t>
            </a:r>
            <a:endParaRPr lang="en-GB"/>
          </a:p>
        </p:txBody>
      </p:sp>
      <p:sp>
        <p:nvSpPr>
          <p:cNvPr id="6" name="Text Placeholder 4">
            <a:extLst>
              <a:ext uri="{FF2B5EF4-FFF2-40B4-BE49-F238E27FC236}">
                <a16:creationId xmlns:a16="http://schemas.microsoft.com/office/drawing/2014/main" id="{6B8C4175-01C7-020C-EA55-2A14DF94F963}"/>
              </a:ext>
            </a:extLst>
          </p:cNvPr>
          <p:cNvSpPr>
            <a:spLocks noGrp="1"/>
          </p:cNvSpPr>
          <p:nvPr>
            <p:ph type="body" sz="quarter" idx="20" hasCustomPrompt="1"/>
          </p:nvPr>
        </p:nvSpPr>
        <p:spPr>
          <a:xfrm>
            <a:off x="4459506" y="934000"/>
            <a:ext cx="3122613" cy="500063"/>
          </a:xfrm>
          <a:prstGeom prst="rect">
            <a:avLst/>
          </a:prstGeom>
        </p:spPr>
        <p:txBody>
          <a:bodyPr/>
          <a:lstStyle>
            <a:lvl1pPr marL="0" indent="0">
              <a:buNone/>
              <a:defRPr b="1">
                <a:solidFill>
                  <a:schemeClr val="bg1"/>
                </a:solidFill>
                <a:latin typeface="HK Grotesk" pitchFamily="50" charset="0"/>
              </a:defRPr>
            </a:lvl1pPr>
          </a:lstStyle>
          <a:p>
            <a:pPr lvl="0"/>
            <a:r>
              <a:rPr lang="en-US"/>
              <a:t>TOPIC</a:t>
            </a:r>
            <a:endParaRPr lang="en-GB"/>
          </a:p>
        </p:txBody>
      </p:sp>
      <p:sp>
        <p:nvSpPr>
          <p:cNvPr id="8" name="Text Placeholder 4">
            <a:extLst>
              <a:ext uri="{FF2B5EF4-FFF2-40B4-BE49-F238E27FC236}">
                <a16:creationId xmlns:a16="http://schemas.microsoft.com/office/drawing/2014/main" id="{D3B5545D-D699-64CC-9DF0-77D28D475069}"/>
              </a:ext>
            </a:extLst>
          </p:cNvPr>
          <p:cNvSpPr>
            <a:spLocks noGrp="1"/>
          </p:cNvSpPr>
          <p:nvPr>
            <p:ph type="body" sz="quarter" idx="21" hasCustomPrompt="1"/>
          </p:nvPr>
        </p:nvSpPr>
        <p:spPr>
          <a:xfrm>
            <a:off x="8505511" y="940525"/>
            <a:ext cx="3122613" cy="500063"/>
          </a:xfrm>
          <a:prstGeom prst="rect">
            <a:avLst/>
          </a:prstGeom>
        </p:spPr>
        <p:txBody>
          <a:bodyPr/>
          <a:lstStyle>
            <a:lvl1pPr marL="0" indent="0">
              <a:buNone/>
              <a:defRPr b="1">
                <a:solidFill>
                  <a:schemeClr val="bg1"/>
                </a:solidFill>
                <a:latin typeface="HK Grotesk" pitchFamily="50" charset="0"/>
              </a:defRPr>
            </a:lvl1pPr>
          </a:lstStyle>
          <a:p>
            <a:pPr lvl="0"/>
            <a:r>
              <a:rPr lang="en-US"/>
              <a:t>TOPIC</a:t>
            </a:r>
            <a:endParaRPr lang="en-GB"/>
          </a:p>
        </p:txBody>
      </p:sp>
      <p:sp>
        <p:nvSpPr>
          <p:cNvPr id="12" name="Slide Number Placeholder 5">
            <a:extLst>
              <a:ext uri="{FF2B5EF4-FFF2-40B4-BE49-F238E27FC236}">
                <a16:creationId xmlns:a16="http://schemas.microsoft.com/office/drawing/2014/main" id="{E8D6533A-0CA9-EDDF-D02D-C7AD1045D8AD}"/>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lumMod val="95000"/>
                  </a:srgbClr>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lumMod val="95000"/>
                </a:srgbClr>
              </a:solidFill>
              <a:effectLst/>
              <a:uLnTx/>
              <a:uFillTx/>
              <a:latin typeface="HK Grotesk" pitchFamily="50" charset="0"/>
              <a:ea typeface="+mn-ea"/>
              <a:cs typeface="+mn-cs"/>
            </a:endParaRPr>
          </a:p>
        </p:txBody>
      </p:sp>
      <p:cxnSp>
        <p:nvCxnSpPr>
          <p:cNvPr id="14" name="Straight Connector 13">
            <a:extLst>
              <a:ext uri="{FF2B5EF4-FFF2-40B4-BE49-F238E27FC236}">
                <a16:creationId xmlns:a16="http://schemas.microsoft.com/office/drawing/2014/main" id="{44B74176-B2D9-7488-DA3F-BADAE1A14926}"/>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14D4758-5BAD-C756-ABF6-305932FF2E99}"/>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18" name="Straight Connector 17">
            <a:extLst>
              <a:ext uri="{FF2B5EF4-FFF2-40B4-BE49-F238E27FC236}">
                <a16:creationId xmlns:a16="http://schemas.microsoft.com/office/drawing/2014/main" id="{F90E4AE0-63B9-E7B9-312B-D3E7AF579E6B}"/>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5BD2FD53-BFEF-E6E5-FD68-DC8720A44C5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287361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Cover Photo Circle Blue">
    <p:spTree>
      <p:nvGrpSpPr>
        <p:cNvPr id="1" name=""/>
        <p:cNvGrpSpPr/>
        <p:nvPr/>
      </p:nvGrpSpPr>
      <p:grpSpPr>
        <a:xfrm>
          <a:off x="0" y="0"/>
          <a:ext cx="0" cy="0"/>
          <a:chOff x="0" y="0"/>
          <a:chExt cx="0" cy="0"/>
        </a:xfrm>
      </p:grpSpPr>
      <p:sp>
        <p:nvSpPr>
          <p:cNvPr id="29" name="Static Light Bkgd">
            <a:extLst>
              <a:ext uri="{FF2B5EF4-FFF2-40B4-BE49-F238E27FC236}">
                <a16:creationId xmlns:a16="http://schemas.microsoft.com/office/drawing/2014/main" id="{EE705342-7994-AFF3-15FD-F6FDEC9AE6B0}"/>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Photo Accent Circles">
            <a:extLst>
              <a:ext uri="{FF2B5EF4-FFF2-40B4-BE49-F238E27FC236}">
                <a16:creationId xmlns:a16="http://schemas.microsoft.com/office/drawing/2014/main" id="{142AC587-6F39-6154-A37A-868A63F4F005}"/>
              </a:ext>
            </a:extLst>
          </p:cNvPr>
          <p:cNvGrpSpPr>
            <a:grpSpLocks noGrp="1" noUngrp="1" noRot="1" noMove="1" noResize="1"/>
          </p:cNvGrpSpPr>
          <p:nvPr/>
        </p:nvGrpSpPr>
        <p:grpSpPr>
          <a:xfrm>
            <a:off x="5942370" y="1"/>
            <a:ext cx="6249631" cy="6778171"/>
            <a:chOff x="5942370" y="1"/>
            <a:chExt cx="6249631" cy="6778171"/>
          </a:xfrm>
        </p:grpSpPr>
        <p:sp>
          <p:nvSpPr>
            <p:cNvPr id="28" name="Freeform: Shape 27">
              <a:extLst>
                <a:ext uri="{FF2B5EF4-FFF2-40B4-BE49-F238E27FC236}">
                  <a16:creationId xmlns:a16="http://schemas.microsoft.com/office/drawing/2014/main" id="{41DBC157-DD06-141E-B188-1EB8D24163C1}"/>
                </a:ext>
              </a:extLst>
            </p:cNvPr>
            <p:cNvSpPr>
              <a:spLocks noGrp="1" noRot="1" noMove="1" noResize="1" noEditPoints="1" noAdjustHandles="1" noChangeArrowheads="1" noChangeShapeType="1"/>
            </p:cNvSpPr>
            <p:nvPr/>
          </p:nvSpPr>
          <p:spPr>
            <a:xfrm>
              <a:off x="5942370" y="1"/>
              <a:ext cx="6249631" cy="6778171"/>
            </a:xfrm>
            <a:custGeom>
              <a:avLst/>
              <a:gdLst>
                <a:gd name="connsiteX0" fmla="*/ 1133398 w 6249631"/>
                <a:gd name="connsiteY0" fmla="*/ 0 h 6778171"/>
                <a:gd name="connsiteX1" fmla="*/ 6249631 w 6249631"/>
                <a:gd name="connsiteY1" fmla="*/ 0 h 6778171"/>
                <a:gd name="connsiteX2" fmla="*/ 6249631 w 6249631"/>
                <a:gd name="connsiteY2" fmla="*/ 6079239 h 6778171"/>
                <a:gd name="connsiteX3" fmla="*/ 6227147 w 6249631"/>
                <a:gd name="connsiteY3" fmla="*/ 6096052 h 6778171"/>
                <a:gd name="connsiteX4" fmla="*/ 3994041 w 6249631"/>
                <a:gd name="connsiteY4" fmla="*/ 6778171 h 6778171"/>
                <a:gd name="connsiteX5" fmla="*/ 0 w 6249631"/>
                <a:gd name="connsiteY5" fmla="*/ 2784130 h 6778171"/>
                <a:gd name="connsiteX6" fmla="*/ 912045 w 6249631"/>
                <a:gd name="connsiteY6" fmla="*/ 243549 h 677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9631" h="6778171">
                  <a:moveTo>
                    <a:pt x="1133398" y="0"/>
                  </a:moveTo>
                  <a:lnTo>
                    <a:pt x="6249631" y="0"/>
                  </a:lnTo>
                  <a:lnTo>
                    <a:pt x="6249631" y="6079239"/>
                  </a:lnTo>
                  <a:lnTo>
                    <a:pt x="6227147" y="6096052"/>
                  </a:lnTo>
                  <a:cubicBezTo>
                    <a:pt x="5589694" y="6526707"/>
                    <a:pt x="4821234" y="6778171"/>
                    <a:pt x="3994041" y="6778171"/>
                  </a:cubicBezTo>
                  <a:cubicBezTo>
                    <a:pt x="1788193" y="6778171"/>
                    <a:pt x="0" y="4989978"/>
                    <a:pt x="0" y="2784130"/>
                  </a:cubicBezTo>
                  <a:cubicBezTo>
                    <a:pt x="0" y="1819072"/>
                    <a:pt x="342272" y="933955"/>
                    <a:pt x="912045" y="243549"/>
                  </a:cubicBezTo>
                  <a:close/>
                </a:path>
              </a:pathLst>
            </a:custGeom>
            <a:solidFill>
              <a:srgbClr val="0A52E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GB"/>
            </a:p>
          </p:txBody>
        </p:sp>
        <p:sp>
          <p:nvSpPr>
            <p:cNvPr id="21" name="Freeform: Shape 20">
              <a:extLst>
                <a:ext uri="{FF2B5EF4-FFF2-40B4-BE49-F238E27FC236}">
                  <a16:creationId xmlns:a16="http://schemas.microsoft.com/office/drawing/2014/main" id="{95D9CB59-0278-69D3-1B88-9D97D9D9BF66}"/>
                </a:ext>
              </a:extLst>
            </p:cNvPr>
            <p:cNvSpPr>
              <a:spLocks noGrp="1" noRot="1" noMove="1" noResize="1" noEditPoints="1" noAdjustHandles="1" noChangeArrowheads="1" noChangeShapeType="1"/>
            </p:cNvSpPr>
            <p:nvPr/>
          </p:nvSpPr>
          <p:spPr>
            <a:xfrm>
              <a:off x="6596886" y="1"/>
              <a:ext cx="5595114" cy="6115087"/>
            </a:xfrm>
            <a:custGeom>
              <a:avLst/>
              <a:gdLst>
                <a:gd name="connsiteX0" fmla="*/ 1504880 w 5595114"/>
                <a:gd name="connsiteY0" fmla="*/ 0 h 6115087"/>
                <a:gd name="connsiteX1" fmla="*/ 5157035 w 5595114"/>
                <a:gd name="connsiteY1" fmla="*/ 0 h 6115087"/>
                <a:gd name="connsiteX2" fmla="*/ 5193327 w 5595114"/>
                <a:gd name="connsiteY2" fmla="*/ 22048 h 6115087"/>
                <a:gd name="connsiteX3" fmla="*/ 5449755 w 5595114"/>
                <a:gd name="connsiteY3" fmla="*/ 213802 h 6115087"/>
                <a:gd name="connsiteX4" fmla="*/ 5595114 w 5595114"/>
                <a:gd name="connsiteY4" fmla="*/ 345913 h 6115087"/>
                <a:gd name="connsiteX5" fmla="*/ 5595114 w 5595114"/>
                <a:gd name="connsiteY5" fmla="*/ 5222347 h 6115087"/>
                <a:gd name="connsiteX6" fmla="*/ 5449755 w 5595114"/>
                <a:gd name="connsiteY6" fmla="*/ 5354459 h 6115087"/>
                <a:gd name="connsiteX7" fmla="*/ 3330957 w 5595114"/>
                <a:gd name="connsiteY7" fmla="*/ 6115087 h 6115087"/>
                <a:gd name="connsiteX8" fmla="*/ 0 w 5595114"/>
                <a:gd name="connsiteY8" fmla="*/ 2784130 h 6115087"/>
                <a:gd name="connsiteX9" fmla="*/ 1468588 w 5595114"/>
                <a:gd name="connsiteY9" fmla="*/ 22048 h 6115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95114" h="6115087">
                  <a:moveTo>
                    <a:pt x="1504880" y="0"/>
                  </a:moveTo>
                  <a:lnTo>
                    <a:pt x="5157035" y="0"/>
                  </a:lnTo>
                  <a:lnTo>
                    <a:pt x="5193327" y="22048"/>
                  </a:lnTo>
                  <a:cubicBezTo>
                    <a:pt x="5281931" y="81908"/>
                    <a:pt x="5367500" y="145919"/>
                    <a:pt x="5449755" y="213802"/>
                  </a:cubicBezTo>
                  <a:lnTo>
                    <a:pt x="5595114" y="345913"/>
                  </a:lnTo>
                  <a:lnTo>
                    <a:pt x="5595114" y="5222347"/>
                  </a:lnTo>
                  <a:lnTo>
                    <a:pt x="5449755" y="5354459"/>
                  </a:lnTo>
                  <a:cubicBezTo>
                    <a:pt x="4873969" y="5829639"/>
                    <a:pt x="4135798" y="6115087"/>
                    <a:pt x="3330957" y="6115087"/>
                  </a:cubicBezTo>
                  <a:cubicBezTo>
                    <a:pt x="1491320" y="6115087"/>
                    <a:pt x="0" y="4623767"/>
                    <a:pt x="0" y="2784130"/>
                  </a:cubicBezTo>
                  <a:cubicBezTo>
                    <a:pt x="0" y="1634357"/>
                    <a:pt x="582547" y="620645"/>
                    <a:pt x="1468588" y="22048"/>
                  </a:cubicBezTo>
                  <a:close/>
                </a:path>
              </a:pathLst>
            </a:custGeom>
            <a:solidFill>
              <a:srgbClr val="0946C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rgbClr val="DADADA"/>
                </a:solidFill>
              </a:endParaRPr>
            </a:p>
          </p:txBody>
        </p:sp>
        <p:sp>
          <p:nvSpPr>
            <p:cNvPr id="23" name="Freeform: Shape 22">
              <a:extLst>
                <a:ext uri="{FF2B5EF4-FFF2-40B4-BE49-F238E27FC236}">
                  <a16:creationId xmlns:a16="http://schemas.microsoft.com/office/drawing/2014/main" id="{CEF44984-8F7A-8C11-AE43-676924BE717A}"/>
                </a:ext>
              </a:extLst>
            </p:cNvPr>
            <p:cNvSpPr>
              <a:spLocks noGrp="1" noRot="1" noMove="1" noResize="1" noEditPoints="1" noAdjustHandles="1" noChangeArrowheads="1" noChangeShapeType="1"/>
            </p:cNvSpPr>
            <p:nvPr/>
          </p:nvSpPr>
          <p:spPr>
            <a:xfrm>
              <a:off x="7172234" y="28520"/>
              <a:ext cx="5019767" cy="5511220"/>
            </a:xfrm>
            <a:custGeom>
              <a:avLst/>
              <a:gdLst>
                <a:gd name="connsiteX0" fmla="*/ 2755610 w 5019767"/>
                <a:gd name="connsiteY0" fmla="*/ 0 h 5511220"/>
                <a:gd name="connsiteX1" fmla="*/ 4881972 w 5019767"/>
                <a:gd name="connsiteY1" fmla="*/ 1002786 h 5511220"/>
                <a:gd name="connsiteX2" fmla="*/ 5019767 w 5019767"/>
                <a:gd name="connsiteY2" fmla="*/ 1187056 h 5511220"/>
                <a:gd name="connsiteX3" fmla="*/ 5019767 w 5019767"/>
                <a:gd name="connsiteY3" fmla="*/ 4324164 h 5511220"/>
                <a:gd name="connsiteX4" fmla="*/ 4881972 w 5019767"/>
                <a:gd name="connsiteY4" fmla="*/ 4508434 h 5511220"/>
                <a:gd name="connsiteX5" fmla="*/ 2755610 w 5019767"/>
                <a:gd name="connsiteY5" fmla="*/ 5511220 h 5511220"/>
                <a:gd name="connsiteX6" fmla="*/ 0 w 5019767"/>
                <a:gd name="connsiteY6" fmla="*/ 2755610 h 5511220"/>
                <a:gd name="connsiteX7" fmla="*/ 2755610 w 5019767"/>
                <a:gd name="connsiteY7" fmla="*/ 0 h 5511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19767" h="5511220">
                  <a:moveTo>
                    <a:pt x="2755610" y="0"/>
                  </a:moveTo>
                  <a:cubicBezTo>
                    <a:pt x="3611668" y="0"/>
                    <a:pt x="4376553" y="390360"/>
                    <a:pt x="4881972" y="1002786"/>
                  </a:cubicBezTo>
                  <a:lnTo>
                    <a:pt x="5019767" y="1187056"/>
                  </a:lnTo>
                  <a:lnTo>
                    <a:pt x="5019767" y="4324164"/>
                  </a:lnTo>
                  <a:lnTo>
                    <a:pt x="4881972" y="4508434"/>
                  </a:lnTo>
                  <a:cubicBezTo>
                    <a:pt x="4376553" y="5120861"/>
                    <a:pt x="3611668" y="5511220"/>
                    <a:pt x="2755610" y="5511220"/>
                  </a:cubicBezTo>
                  <a:cubicBezTo>
                    <a:pt x="1233729" y="5511220"/>
                    <a:pt x="0" y="4277491"/>
                    <a:pt x="0" y="2755610"/>
                  </a:cubicBezTo>
                  <a:cubicBezTo>
                    <a:pt x="0" y="1233729"/>
                    <a:pt x="1233729" y="0"/>
                    <a:pt x="2755610" y="0"/>
                  </a:cubicBezTo>
                  <a:close/>
                </a:path>
              </a:pathLst>
            </a:custGeom>
            <a:solidFill>
              <a:srgbClr val="073BA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sp>
        <p:nvSpPr>
          <p:cNvPr id="9" name="Copyright Line">
            <a:extLst>
              <a:ext uri="{FF2B5EF4-FFF2-40B4-BE49-F238E27FC236}">
                <a16:creationId xmlns:a16="http://schemas.microsoft.com/office/drawing/2014/main" id="{D2389545-B6D7-497B-37D4-C8C4C52F8A14}"/>
              </a:ext>
            </a:extLst>
          </p:cNvPr>
          <p:cNvSpPr txBox="1">
            <a:spLocks noGrp="1" noRot="1" noMove="1" noResize="1" noEditPoints="1" noAdjustHandles="1" noChangeArrowheads="1" noChangeShapeType="1"/>
          </p:cNvSpPr>
          <p:nvPr/>
        </p:nvSpPr>
        <p:spPr>
          <a:xfrm>
            <a:off x="288558" y="6536553"/>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kern="1200">
                <a:solidFill>
                  <a:srgbClr val="BBBBBB"/>
                </a:solidFill>
                <a:latin typeface="+mn-lt"/>
                <a:ea typeface="+mn-ea"/>
                <a:cs typeface="+mn-cs"/>
              </a:rPr>
              <a:t>© </a:t>
            </a:r>
            <a:fld id="{8BFAE56B-6D08-4B3F-AB76-3783A8251C9C}" type="datetimeyyyy">
              <a:rPr lang="en-US" sz="700" kern="1200" smtClean="0">
                <a:solidFill>
                  <a:srgbClr val="BBBBBB"/>
                </a:solidFill>
                <a:latin typeface="+mn-lt"/>
                <a:ea typeface="+mn-ea"/>
                <a:cs typeface="+mn-cs"/>
              </a:rPr>
              <a:pPr marL="0" marR="0" indent="0" algn="l" defTabSz="914400" rtl="0" eaLnBrk="1" fontAlgn="auto" latinLnBrk="0" hangingPunct="1">
                <a:lnSpc>
                  <a:spcPct val="100000"/>
                </a:lnSpc>
                <a:spcBef>
                  <a:spcPts val="0"/>
                </a:spcBef>
                <a:spcAft>
                  <a:spcPts val="0"/>
                </a:spcAft>
                <a:buClrTx/>
                <a:buSzTx/>
                <a:buFontTx/>
                <a:buNone/>
                <a:tabLst/>
                <a:defRPr/>
              </a:pPr>
              <a:t>2025</a:t>
            </a:fld>
            <a:r>
              <a:rPr lang="en-US" sz="700" kern="1200">
                <a:solidFill>
                  <a:srgbClr val="BBBBBB"/>
                </a:solidFill>
                <a:latin typeface="+mn-lt"/>
                <a:ea typeface="+mn-ea"/>
                <a:cs typeface="+mn-cs"/>
              </a:rPr>
              <a:t> Nielsen Consumer LLC. All Rights Reserved.</a:t>
            </a:r>
          </a:p>
        </p:txBody>
      </p:sp>
      <p:sp>
        <p:nvSpPr>
          <p:cNvPr id="5" name="Footer Placeholder">
            <a:extLst>
              <a:ext uri="{FF2B5EF4-FFF2-40B4-BE49-F238E27FC236}">
                <a16:creationId xmlns:a16="http://schemas.microsoft.com/office/drawing/2014/main" id="{30FBF3F0-9A58-D48C-BF4F-1611549E2897}"/>
              </a:ext>
            </a:extLst>
          </p:cNvPr>
          <p:cNvSpPr>
            <a:spLocks noGrp="1" noRot="1" noMove="1" noResize="1" noEditPoints="1" noAdjustHandles="1" noChangeArrowheads="1" noChangeShapeType="1"/>
          </p:cNvSpPr>
          <p:nvPr>
            <p:ph type="ftr" sz="quarter" idx="15"/>
          </p:nvPr>
        </p:nvSpPr>
        <p:spPr/>
        <p:txBody>
          <a:bodyPr/>
          <a:lstStyle>
            <a:lvl1pPr>
              <a:defRPr>
                <a:solidFill>
                  <a:schemeClr val="bg1"/>
                </a:solidFill>
              </a:defRPr>
            </a:lvl1pPr>
          </a:lstStyle>
          <a:p>
            <a:endParaRPr lang="en-GB"/>
          </a:p>
        </p:txBody>
      </p:sp>
      <p:sp>
        <p:nvSpPr>
          <p:cNvPr id="25" name="Picture Placeholder">
            <a:extLst>
              <a:ext uri="{FF2B5EF4-FFF2-40B4-BE49-F238E27FC236}">
                <a16:creationId xmlns:a16="http://schemas.microsoft.com/office/drawing/2014/main" id="{278BDEAF-4B5A-EDEC-5FBB-5BDC0B1311E4}"/>
              </a:ext>
            </a:extLst>
          </p:cNvPr>
          <p:cNvSpPr>
            <a:spLocks noGrp="1" noRot="1" noMove="1" noResize="1" noEditPoints="1" noAdjustHandles="1" noChangeArrowheads="1" noChangeShapeType="1"/>
          </p:cNvSpPr>
          <p:nvPr>
            <p:ph type="pic" sz="quarter" idx="12" hasCustomPrompt="1"/>
          </p:nvPr>
        </p:nvSpPr>
        <p:spPr>
          <a:xfrm>
            <a:off x="7465671" y="321957"/>
            <a:ext cx="4726329" cy="4924346"/>
          </a:xfrm>
          <a:custGeom>
            <a:avLst/>
            <a:gdLst>
              <a:gd name="connsiteX0" fmla="*/ 2462173 w 4726329"/>
              <a:gd name="connsiteY0" fmla="*/ 0 h 4924346"/>
              <a:gd name="connsiteX1" fmla="*/ 4627175 w 4726329"/>
              <a:gd name="connsiteY1" fmla="*/ 1288555 h 4924346"/>
              <a:gd name="connsiteX2" fmla="*/ 4726329 w 4726329"/>
              <a:gd name="connsiteY2" fmla="*/ 1494386 h 4924346"/>
              <a:gd name="connsiteX3" fmla="*/ 4726329 w 4726329"/>
              <a:gd name="connsiteY3" fmla="*/ 3429960 h 4924346"/>
              <a:gd name="connsiteX4" fmla="*/ 4627175 w 4726329"/>
              <a:gd name="connsiteY4" fmla="*/ 3635791 h 4924346"/>
              <a:gd name="connsiteX5" fmla="*/ 2462173 w 4726329"/>
              <a:gd name="connsiteY5" fmla="*/ 4924346 h 4924346"/>
              <a:gd name="connsiteX6" fmla="*/ 0 w 4726329"/>
              <a:gd name="connsiteY6" fmla="*/ 2462173 h 4924346"/>
              <a:gd name="connsiteX7" fmla="*/ 2462173 w 4726329"/>
              <a:gd name="connsiteY7" fmla="*/ 0 h 492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26329" h="4924346">
                <a:moveTo>
                  <a:pt x="2462173" y="0"/>
                </a:moveTo>
                <a:cubicBezTo>
                  <a:pt x="3397050" y="0"/>
                  <a:pt x="4210233" y="521034"/>
                  <a:pt x="4627175" y="1288555"/>
                </a:cubicBezTo>
                <a:lnTo>
                  <a:pt x="4726329" y="1494386"/>
                </a:lnTo>
                <a:lnTo>
                  <a:pt x="4726329" y="3429960"/>
                </a:lnTo>
                <a:lnTo>
                  <a:pt x="4627175" y="3635791"/>
                </a:lnTo>
                <a:cubicBezTo>
                  <a:pt x="4210233" y="4403313"/>
                  <a:pt x="3397050" y="4924346"/>
                  <a:pt x="2462173" y="4924346"/>
                </a:cubicBezTo>
                <a:cubicBezTo>
                  <a:pt x="1102352" y="4924346"/>
                  <a:pt x="0" y="3821994"/>
                  <a:pt x="0" y="2462173"/>
                </a:cubicBezTo>
                <a:cubicBezTo>
                  <a:pt x="0" y="1102352"/>
                  <a:pt x="1102352" y="0"/>
                  <a:pt x="2462173" y="0"/>
                </a:cubicBezTo>
                <a:close/>
              </a:path>
            </a:pathLst>
          </a:custGeom>
          <a:solidFill>
            <a:srgbClr val="777777"/>
          </a:solidFill>
        </p:spPr>
        <p:txBody>
          <a:bodyPr wrap="square" anchor="ctr" anchorCtr="1">
            <a:noAutofit/>
          </a:bodyPr>
          <a:lstStyle>
            <a:lvl1pPr marL="0" indent="0" algn="ctr">
              <a:buNone/>
              <a:defRPr>
                <a:solidFill>
                  <a:srgbClr val="FFFFFF"/>
                </a:solidFill>
              </a:defRPr>
            </a:lvl1pPr>
          </a:lstStyle>
          <a:p>
            <a:r>
              <a:rPr lang="en-US"/>
              <a:t>Click picture icon to add photo</a:t>
            </a:r>
          </a:p>
        </p:txBody>
      </p:sp>
      <p:sp>
        <p:nvSpPr>
          <p:cNvPr id="11" name="Date Placeholder">
            <a:extLst>
              <a:ext uri="{FF2B5EF4-FFF2-40B4-BE49-F238E27FC236}">
                <a16:creationId xmlns:a16="http://schemas.microsoft.com/office/drawing/2014/main" id="{56FDEAC7-8736-5846-42B8-66DC00FA3B94}"/>
              </a:ext>
            </a:extLst>
          </p:cNvPr>
          <p:cNvSpPr>
            <a:spLocks noGrp="1" noRot="1" noMove="1" noResize="1" noEditPoints="1" noAdjustHandles="1" noChangeArrowheads="1" noChangeShapeType="1"/>
          </p:cNvSpPr>
          <p:nvPr>
            <p:ph type="dt" sz="half" idx="14"/>
          </p:nvPr>
        </p:nvSpPr>
        <p:spPr>
          <a:xfrm>
            <a:off x="292100" y="5036705"/>
            <a:ext cx="1744664" cy="282957"/>
          </a:xfrm>
        </p:spPr>
        <p:txBody>
          <a:bodyPr/>
          <a:lstStyle>
            <a:lvl1pPr>
              <a:defRPr sz="1200">
                <a:solidFill>
                  <a:srgbClr val="FFFFFF"/>
                </a:solidFill>
              </a:defRPr>
            </a:lvl1pPr>
          </a:lstStyle>
          <a:p>
            <a:fld id="{C75F7465-666F-4675-891F-E92434DCB819}" type="datetime1">
              <a:rPr lang="en-GB" smtClean="0"/>
              <a:t>20/06/2025</a:t>
            </a:fld>
            <a:endParaRPr lang="en-GB"/>
          </a:p>
        </p:txBody>
      </p:sp>
      <p:sp>
        <p:nvSpPr>
          <p:cNvPr id="3" name="Title/Dept Placeholder">
            <a:extLst>
              <a:ext uri="{FF2B5EF4-FFF2-40B4-BE49-F238E27FC236}">
                <a16:creationId xmlns:a16="http://schemas.microsoft.com/office/drawing/2014/main" id="{F49547DD-E825-E7A3-C48A-64AA78C199D4}"/>
              </a:ext>
            </a:extLst>
          </p:cNvPr>
          <p:cNvSpPr>
            <a:spLocks noGrp="1" noRot="1" noMove="1" noResize="1" noEditPoints="1" noAdjustHandles="1" noChangeArrowheads="1" noChangeShapeType="1"/>
          </p:cNvSpPr>
          <p:nvPr>
            <p:ph type="body" sz="quarter" idx="11" hasCustomPrompt="1"/>
          </p:nvPr>
        </p:nvSpPr>
        <p:spPr>
          <a:xfrm>
            <a:off x="292100" y="4560602"/>
            <a:ext cx="6689728" cy="344385"/>
          </a:xfrm>
        </p:spPr>
        <p:txBody>
          <a:bodyPr tIns="0" bIns="0">
            <a:noAutofit/>
          </a:bodyPr>
          <a:lstStyle>
            <a:lvl1pPr marL="0" indent="0">
              <a:lnSpc>
                <a:spcPct val="100000"/>
              </a:lnSpc>
              <a:spcBef>
                <a:spcPts val="0"/>
              </a:spcBef>
              <a:spcAft>
                <a:spcPts val="0"/>
              </a:spcAft>
              <a:buNone/>
              <a:defRPr sz="1200" b="0">
                <a:solidFill>
                  <a:srgbClr val="FFFFFF"/>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2" name="Presenter Name Placeholder">
            <a:extLst>
              <a:ext uri="{FF2B5EF4-FFF2-40B4-BE49-F238E27FC236}">
                <a16:creationId xmlns:a16="http://schemas.microsoft.com/office/drawing/2014/main" id="{5A598B2A-BB91-C356-7BCC-18D04DA85A8D}"/>
              </a:ext>
            </a:extLst>
          </p:cNvPr>
          <p:cNvSpPr>
            <a:spLocks noGrp="1" noRot="1" noMove="1" noResize="1" noEditPoints="1" noAdjustHandles="1" noChangeArrowheads="1" noChangeShapeType="1"/>
          </p:cNvSpPr>
          <p:nvPr>
            <p:ph type="body" sz="quarter" idx="10" hasCustomPrompt="1"/>
          </p:nvPr>
        </p:nvSpPr>
        <p:spPr>
          <a:xfrm>
            <a:off x="292100" y="4192468"/>
            <a:ext cx="6689728" cy="344384"/>
          </a:xfrm>
        </p:spPr>
        <p:txBody>
          <a:bodyPr tIns="0" bIns="0" anchor="b" anchorCtr="0">
            <a:noAutofit/>
          </a:bodyPr>
          <a:lstStyle>
            <a:lvl1pPr marL="0" indent="0">
              <a:lnSpc>
                <a:spcPct val="100000"/>
              </a:lnSpc>
              <a:spcBef>
                <a:spcPts val="0"/>
              </a:spcBef>
              <a:spcAft>
                <a:spcPts val="0"/>
              </a:spcAft>
              <a:buNone/>
              <a:defRPr sz="1200" b="1">
                <a:solidFill>
                  <a:srgbClr val="FFFFFF"/>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8" name="Subtitle Placeholder">
            <a:extLst>
              <a:ext uri="{FF2B5EF4-FFF2-40B4-BE49-F238E27FC236}">
                <a16:creationId xmlns:a16="http://schemas.microsoft.com/office/drawing/2014/main" id="{23B6A8FC-C3C4-F7DA-BF00-D56866D5808E}"/>
              </a:ext>
            </a:extLst>
          </p:cNvPr>
          <p:cNvSpPr>
            <a:spLocks noGrp="1" noRot="1" noMove="1" noResize="1" noEditPoints="1" noAdjustHandles="1" noChangeArrowheads="1" noChangeShapeType="1"/>
          </p:cNvSpPr>
          <p:nvPr>
            <p:ph type="subTitle" idx="1"/>
          </p:nvPr>
        </p:nvSpPr>
        <p:spPr>
          <a:xfrm>
            <a:off x="292100" y="3114710"/>
            <a:ext cx="6689729" cy="837882"/>
          </a:xfrm>
        </p:spPr>
        <p:txBody>
          <a:bodyPr>
            <a:noAutofit/>
          </a:bodyPr>
          <a:lstStyle>
            <a:lvl1pPr marL="0" indent="0" algn="l">
              <a:spcBef>
                <a:spcPts val="0"/>
              </a:spcBef>
              <a:spcAft>
                <a:spcPts val="0"/>
              </a:spcAft>
              <a:buNone/>
              <a:defRPr sz="20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itle Placeholder">
            <a:extLst>
              <a:ext uri="{FF2B5EF4-FFF2-40B4-BE49-F238E27FC236}">
                <a16:creationId xmlns:a16="http://schemas.microsoft.com/office/drawing/2014/main" id="{615225DC-38B1-15E3-05E6-88F5A6B976CF}"/>
              </a:ext>
            </a:extLst>
          </p:cNvPr>
          <p:cNvSpPr>
            <a:spLocks noGrp="1" noRot="1" noMove="1" noResize="1" noEditPoints="1" noAdjustHandles="1" noChangeArrowheads="1" noChangeShapeType="1"/>
          </p:cNvSpPr>
          <p:nvPr>
            <p:ph type="ctrTitle" hasCustomPrompt="1"/>
          </p:nvPr>
        </p:nvSpPr>
        <p:spPr>
          <a:xfrm>
            <a:off x="292100" y="1214225"/>
            <a:ext cx="6689729" cy="1828193"/>
          </a:xfrm>
          <a:prstGeom prst="rect">
            <a:avLst/>
          </a:prstGeom>
        </p:spPr>
        <p:txBody>
          <a:bodyPr anchor="b">
            <a:noAutofit/>
          </a:bodyPr>
          <a:lstStyle>
            <a:lvl1pPr algn="l">
              <a:defRPr sz="4400">
                <a:solidFill>
                  <a:srgbClr val="FFFFFF"/>
                </a:solidFill>
              </a:defRPr>
            </a:lvl1pPr>
          </a:lstStyle>
          <a:p>
            <a:r>
              <a:rPr lang="en-US"/>
              <a:t>Insert your presentation title here maximum of three lines</a:t>
            </a:r>
          </a:p>
        </p:txBody>
      </p:sp>
      <p:pic>
        <p:nvPicPr>
          <p:cNvPr id="7" name="NielsenIQ GFK lockup" hidden="1">
            <a:extLst>
              <a:ext uri="{FF2B5EF4-FFF2-40B4-BE49-F238E27FC236}">
                <a16:creationId xmlns:a16="http://schemas.microsoft.com/office/drawing/2014/main" id="{38C64FBC-CEA2-AB8D-1C98-40BE4309F854}"/>
              </a:ext>
            </a:extLst>
          </p:cNvPr>
          <p:cNvPicPr>
            <a:picLocks noGrp="1" noRo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86122" y="5539740"/>
            <a:ext cx="3377876" cy="753596"/>
          </a:xfrm>
          <a:prstGeom prst="rect">
            <a:avLst/>
          </a:prstGeom>
        </p:spPr>
      </p:pic>
      <p:pic>
        <p:nvPicPr>
          <p:cNvPr id="14" name="NielsenIQ logo+wordmark" hidden="1">
            <a:extLst>
              <a:ext uri="{FF2B5EF4-FFF2-40B4-BE49-F238E27FC236}">
                <a16:creationId xmlns:a16="http://schemas.microsoft.com/office/drawing/2014/main" id="{4592FCA5-867A-BB8D-E995-7A4C9EC3E96A}"/>
              </a:ext>
            </a:extLst>
          </p:cNvPr>
          <p:cNvPicPr>
            <a:picLocks noGrp="1" noRo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rcRect/>
          <a:stretch/>
        </p:blipFill>
        <p:spPr>
          <a:xfrm>
            <a:off x="288559" y="5563212"/>
            <a:ext cx="2155408" cy="743616"/>
          </a:xfrm>
          <a:prstGeom prst="rect">
            <a:avLst/>
          </a:prstGeom>
        </p:spPr>
      </p:pic>
      <p:sp>
        <p:nvSpPr>
          <p:cNvPr id="24" name="Nielsen wordmark">
            <a:extLst>
              <a:ext uri="{FF2B5EF4-FFF2-40B4-BE49-F238E27FC236}">
                <a16:creationId xmlns:a16="http://schemas.microsoft.com/office/drawing/2014/main" id="{8E329D7C-9D9C-5C6C-56E6-95CB0519B113}"/>
              </a:ext>
            </a:extLst>
          </p:cNvPr>
          <p:cNvSpPr>
            <a:spLocks noGrp="1" noRot="1" noMove="1" noResize="1" noEditPoints="1" noAdjustHandles="1" noChangeArrowheads="1" noChangeShapeType="1"/>
          </p:cNvSpPr>
          <p:nvPr/>
        </p:nvSpPr>
        <p:spPr>
          <a:xfrm>
            <a:off x="295274" y="5686380"/>
            <a:ext cx="2855736" cy="516802"/>
          </a:xfrm>
          <a:custGeom>
            <a:avLst/>
            <a:gdLst>
              <a:gd name="connsiteX0" fmla="*/ 1628098 w 2855736"/>
              <a:gd name="connsiteY0" fmla="*/ 189308 h 516802"/>
              <a:gd name="connsiteX1" fmla="*/ 1598276 w 2855736"/>
              <a:gd name="connsiteY1" fmla="*/ 194730 h 516802"/>
              <a:gd name="connsiteX2" fmla="*/ 1576820 w 2855736"/>
              <a:gd name="connsiteY2" fmla="*/ 209524 h 516802"/>
              <a:gd name="connsiteX3" fmla="*/ 1563188 w 2855736"/>
              <a:gd name="connsiteY3" fmla="*/ 231368 h 516802"/>
              <a:gd name="connsiteX4" fmla="*/ 1563188 w 2855736"/>
              <a:gd name="connsiteY4" fmla="*/ 231290 h 516802"/>
              <a:gd name="connsiteX5" fmla="*/ 1557921 w 2855736"/>
              <a:gd name="connsiteY5" fmla="*/ 254838 h 516802"/>
              <a:gd name="connsiteX6" fmla="*/ 1694015 w 2855736"/>
              <a:gd name="connsiteY6" fmla="*/ 254838 h 516802"/>
              <a:gd name="connsiteX7" fmla="*/ 1678059 w 2855736"/>
              <a:gd name="connsiteY7" fmla="*/ 207201 h 516802"/>
              <a:gd name="connsiteX8" fmla="*/ 1628098 w 2855736"/>
              <a:gd name="connsiteY8" fmla="*/ 189308 h 516802"/>
              <a:gd name="connsiteX9" fmla="*/ 782717 w 2855736"/>
              <a:gd name="connsiteY9" fmla="*/ 189308 h 516802"/>
              <a:gd name="connsiteX10" fmla="*/ 752895 w 2855736"/>
              <a:gd name="connsiteY10" fmla="*/ 194730 h 516802"/>
              <a:gd name="connsiteX11" fmla="*/ 731439 w 2855736"/>
              <a:gd name="connsiteY11" fmla="*/ 209524 h 516802"/>
              <a:gd name="connsiteX12" fmla="*/ 717807 w 2855736"/>
              <a:gd name="connsiteY12" fmla="*/ 231368 h 516802"/>
              <a:gd name="connsiteX13" fmla="*/ 717807 w 2855736"/>
              <a:gd name="connsiteY13" fmla="*/ 231290 h 516802"/>
              <a:gd name="connsiteX14" fmla="*/ 712539 w 2855736"/>
              <a:gd name="connsiteY14" fmla="*/ 254838 h 516802"/>
              <a:gd name="connsiteX15" fmla="*/ 848634 w 2855736"/>
              <a:gd name="connsiteY15" fmla="*/ 254838 h 516802"/>
              <a:gd name="connsiteX16" fmla="*/ 832677 w 2855736"/>
              <a:gd name="connsiteY16" fmla="*/ 207201 h 516802"/>
              <a:gd name="connsiteX17" fmla="*/ 782717 w 2855736"/>
              <a:gd name="connsiteY17" fmla="*/ 189308 h 516802"/>
              <a:gd name="connsiteX18" fmla="*/ 476601 w 2855736"/>
              <a:gd name="connsiteY18" fmla="*/ 124553 h 516802"/>
              <a:gd name="connsiteX19" fmla="*/ 480087 w 2855736"/>
              <a:gd name="connsiteY19" fmla="*/ 124553 h 516802"/>
              <a:gd name="connsiteX20" fmla="*/ 569319 w 2855736"/>
              <a:gd name="connsiteY20" fmla="*/ 124553 h 516802"/>
              <a:gd name="connsiteX21" fmla="*/ 572882 w 2855736"/>
              <a:gd name="connsiteY21" fmla="*/ 124553 h 516802"/>
              <a:gd name="connsiteX22" fmla="*/ 572882 w 2855736"/>
              <a:gd name="connsiteY22" fmla="*/ 128116 h 516802"/>
              <a:gd name="connsiteX23" fmla="*/ 572804 w 2855736"/>
              <a:gd name="connsiteY23" fmla="*/ 466299 h 516802"/>
              <a:gd name="connsiteX24" fmla="*/ 569319 w 2855736"/>
              <a:gd name="connsiteY24" fmla="*/ 466299 h 516802"/>
              <a:gd name="connsiteX25" fmla="*/ 480087 w 2855736"/>
              <a:gd name="connsiteY25" fmla="*/ 466299 h 516802"/>
              <a:gd name="connsiteX26" fmla="*/ 476601 w 2855736"/>
              <a:gd name="connsiteY26" fmla="*/ 466299 h 516802"/>
              <a:gd name="connsiteX27" fmla="*/ 476601 w 2855736"/>
              <a:gd name="connsiteY27" fmla="*/ 127496 h 516802"/>
              <a:gd name="connsiteX28" fmla="*/ 2026544 w 2855736"/>
              <a:gd name="connsiteY28" fmla="*/ 116342 h 516802"/>
              <a:gd name="connsiteX29" fmla="*/ 2113220 w 2855736"/>
              <a:gd name="connsiteY29" fmla="*/ 147093 h 516802"/>
              <a:gd name="connsiteX30" fmla="*/ 2141569 w 2855736"/>
              <a:gd name="connsiteY30" fmla="*/ 242832 h 516802"/>
              <a:gd name="connsiteX31" fmla="*/ 2141569 w 2855736"/>
              <a:gd name="connsiteY31" fmla="*/ 466376 h 516802"/>
              <a:gd name="connsiteX32" fmla="*/ 2045366 w 2855736"/>
              <a:gd name="connsiteY32" fmla="*/ 466376 h 516802"/>
              <a:gd name="connsiteX33" fmla="*/ 2045366 w 2855736"/>
              <a:gd name="connsiteY33" fmla="*/ 254992 h 516802"/>
              <a:gd name="connsiteX34" fmla="*/ 2033050 w 2855736"/>
              <a:gd name="connsiteY34" fmla="*/ 209757 h 516802"/>
              <a:gd name="connsiteX35" fmla="*/ 1999820 w 2855736"/>
              <a:gd name="connsiteY35" fmla="*/ 197983 h 516802"/>
              <a:gd name="connsiteX36" fmla="*/ 1971548 w 2855736"/>
              <a:gd name="connsiteY36" fmla="*/ 202786 h 516802"/>
              <a:gd name="connsiteX37" fmla="*/ 1949472 w 2855736"/>
              <a:gd name="connsiteY37" fmla="*/ 216651 h 516802"/>
              <a:gd name="connsiteX38" fmla="*/ 1935143 w 2855736"/>
              <a:gd name="connsiteY38" fmla="*/ 237022 h 516802"/>
              <a:gd name="connsiteX39" fmla="*/ 1929411 w 2855736"/>
              <a:gd name="connsiteY39" fmla="*/ 262583 h 516802"/>
              <a:gd name="connsiteX40" fmla="*/ 1929411 w 2855736"/>
              <a:gd name="connsiteY40" fmla="*/ 466299 h 516802"/>
              <a:gd name="connsiteX41" fmla="*/ 1833130 w 2855736"/>
              <a:gd name="connsiteY41" fmla="*/ 466299 h 516802"/>
              <a:gd name="connsiteX42" fmla="*/ 1833130 w 2855736"/>
              <a:gd name="connsiteY42" fmla="*/ 124630 h 516802"/>
              <a:gd name="connsiteX43" fmla="*/ 1926855 w 2855736"/>
              <a:gd name="connsiteY43" fmla="*/ 124630 h 516802"/>
              <a:gd name="connsiteX44" fmla="*/ 1926855 w 2855736"/>
              <a:gd name="connsiteY44" fmla="*/ 165063 h 516802"/>
              <a:gd name="connsiteX45" fmla="*/ 1968605 w 2855736"/>
              <a:gd name="connsiteY45" fmla="*/ 130052 h 516802"/>
              <a:gd name="connsiteX46" fmla="*/ 2026544 w 2855736"/>
              <a:gd name="connsiteY46" fmla="*/ 116342 h 516802"/>
              <a:gd name="connsiteX47" fmla="*/ 1272176 w 2855736"/>
              <a:gd name="connsiteY47" fmla="*/ 115490 h 516802"/>
              <a:gd name="connsiteX48" fmla="*/ 1339410 w 2855736"/>
              <a:gd name="connsiteY48" fmla="*/ 123623 h 516802"/>
              <a:gd name="connsiteX49" fmla="*/ 1384258 w 2855736"/>
              <a:gd name="connsiteY49" fmla="*/ 145544 h 516802"/>
              <a:gd name="connsiteX50" fmla="*/ 1397194 w 2855736"/>
              <a:gd name="connsiteY50" fmla="*/ 157860 h 516802"/>
              <a:gd name="connsiteX51" fmla="*/ 1410749 w 2855736"/>
              <a:gd name="connsiteY51" fmla="*/ 178696 h 516802"/>
              <a:gd name="connsiteX52" fmla="*/ 1415319 w 2855736"/>
              <a:gd name="connsiteY52" fmla="*/ 189695 h 516802"/>
              <a:gd name="connsiteX53" fmla="*/ 1416171 w 2855736"/>
              <a:gd name="connsiteY53" fmla="*/ 192174 h 516802"/>
              <a:gd name="connsiteX54" fmla="*/ 1422755 w 2855736"/>
              <a:gd name="connsiteY54" fmla="*/ 222847 h 516802"/>
              <a:gd name="connsiteX55" fmla="*/ 1423065 w 2855736"/>
              <a:gd name="connsiteY55" fmla="*/ 226643 h 516802"/>
              <a:gd name="connsiteX56" fmla="*/ 1335382 w 2855736"/>
              <a:gd name="connsiteY56" fmla="*/ 226643 h 516802"/>
              <a:gd name="connsiteX57" fmla="*/ 1333058 w 2855736"/>
              <a:gd name="connsiteY57" fmla="*/ 218432 h 516802"/>
              <a:gd name="connsiteX58" fmla="*/ 1318109 w 2855736"/>
              <a:gd name="connsiteY58" fmla="*/ 198835 h 516802"/>
              <a:gd name="connsiteX59" fmla="*/ 1274035 w 2855736"/>
              <a:gd name="connsiteY59" fmla="*/ 188688 h 516802"/>
              <a:gd name="connsiteX60" fmla="*/ 1245220 w 2855736"/>
              <a:gd name="connsiteY60" fmla="*/ 191477 h 516802"/>
              <a:gd name="connsiteX61" fmla="*/ 1227870 w 2855736"/>
              <a:gd name="connsiteY61" fmla="*/ 198293 h 516802"/>
              <a:gd name="connsiteX62" fmla="*/ 1219504 w 2855736"/>
              <a:gd name="connsiteY62" fmla="*/ 207123 h 516802"/>
              <a:gd name="connsiteX63" fmla="*/ 1217025 w 2855736"/>
              <a:gd name="connsiteY63" fmla="*/ 216418 h 516802"/>
              <a:gd name="connsiteX64" fmla="*/ 1225469 w 2855736"/>
              <a:gd name="connsiteY64" fmla="*/ 236867 h 516802"/>
              <a:gd name="connsiteX65" fmla="*/ 1262494 w 2855736"/>
              <a:gd name="connsiteY65" fmla="*/ 248641 h 516802"/>
              <a:gd name="connsiteX66" fmla="*/ 1304553 w 2855736"/>
              <a:gd name="connsiteY66" fmla="*/ 255612 h 516802"/>
              <a:gd name="connsiteX67" fmla="*/ 1365513 w 2855736"/>
              <a:gd name="connsiteY67" fmla="*/ 270484 h 516802"/>
              <a:gd name="connsiteX68" fmla="*/ 1403313 w 2855736"/>
              <a:gd name="connsiteY68" fmla="*/ 293179 h 516802"/>
              <a:gd name="connsiteX69" fmla="*/ 1423375 w 2855736"/>
              <a:gd name="connsiteY69" fmla="*/ 325635 h 516802"/>
              <a:gd name="connsiteX70" fmla="*/ 1423375 w 2855736"/>
              <a:gd name="connsiteY70" fmla="*/ 325712 h 516802"/>
              <a:gd name="connsiteX71" fmla="*/ 1428952 w 2855736"/>
              <a:gd name="connsiteY71" fmla="*/ 368159 h 516802"/>
              <a:gd name="connsiteX72" fmla="*/ 1391927 w 2855736"/>
              <a:gd name="connsiteY72" fmla="*/ 446392 h 516802"/>
              <a:gd name="connsiteX73" fmla="*/ 1279534 w 2855736"/>
              <a:gd name="connsiteY73" fmla="*/ 475516 h 516802"/>
              <a:gd name="connsiteX74" fmla="*/ 1221828 w 2855736"/>
              <a:gd name="connsiteY74" fmla="*/ 470017 h 516802"/>
              <a:gd name="connsiteX75" fmla="*/ 1172255 w 2855736"/>
              <a:gd name="connsiteY75" fmla="*/ 450730 h 516802"/>
              <a:gd name="connsiteX76" fmla="*/ 1136081 w 2855736"/>
              <a:gd name="connsiteY76" fmla="*/ 413937 h 516802"/>
              <a:gd name="connsiteX77" fmla="*/ 1120280 w 2855736"/>
              <a:gd name="connsiteY77" fmla="*/ 360336 h 516802"/>
              <a:gd name="connsiteX78" fmla="*/ 1213230 w 2855736"/>
              <a:gd name="connsiteY78" fmla="*/ 360336 h 516802"/>
              <a:gd name="connsiteX79" fmla="*/ 1233911 w 2855736"/>
              <a:gd name="connsiteY79" fmla="*/ 391087 h 516802"/>
              <a:gd name="connsiteX80" fmla="*/ 1278295 w 2855736"/>
              <a:gd name="connsiteY80" fmla="*/ 399685 h 516802"/>
              <a:gd name="connsiteX81" fmla="*/ 1322059 w 2855736"/>
              <a:gd name="connsiteY81" fmla="*/ 392171 h 516802"/>
              <a:gd name="connsiteX82" fmla="*/ 1333988 w 2855736"/>
              <a:gd name="connsiteY82" fmla="*/ 369398 h 516802"/>
              <a:gd name="connsiteX83" fmla="*/ 1326319 w 2855736"/>
              <a:gd name="connsiteY83" fmla="*/ 349492 h 516802"/>
              <a:gd name="connsiteX84" fmla="*/ 1295568 w 2855736"/>
              <a:gd name="connsiteY84" fmla="*/ 337253 h 516802"/>
              <a:gd name="connsiteX85" fmla="*/ 1247467 w 2855736"/>
              <a:gd name="connsiteY85" fmla="*/ 329585 h 516802"/>
              <a:gd name="connsiteX86" fmla="*/ 1155678 w 2855736"/>
              <a:gd name="connsiteY86" fmla="*/ 296045 h 516802"/>
              <a:gd name="connsiteX87" fmla="*/ 1124695 w 2855736"/>
              <a:gd name="connsiteY87" fmla="*/ 222847 h 516802"/>
              <a:gd name="connsiteX88" fmla="*/ 1135617 w 2855736"/>
              <a:gd name="connsiteY88" fmla="*/ 177844 h 516802"/>
              <a:gd name="connsiteX89" fmla="*/ 1166290 w 2855736"/>
              <a:gd name="connsiteY89" fmla="*/ 144150 h 516802"/>
              <a:gd name="connsiteX90" fmla="*/ 1212920 w 2855736"/>
              <a:gd name="connsiteY90" fmla="*/ 122926 h 516802"/>
              <a:gd name="connsiteX91" fmla="*/ 1272176 w 2855736"/>
              <a:gd name="connsiteY91" fmla="*/ 115490 h 516802"/>
              <a:gd name="connsiteX92" fmla="*/ 1629957 w 2855736"/>
              <a:gd name="connsiteY92" fmla="*/ 115335 h 516802"/>
              <a:gd name="connsiteX93" fmla="*/ 1747616 w 2855736"/>
              <a:gd name="connsiteY93" fmla="*/ 160493 h 516802"/>
              <a:gd name="connsiteX94" fmla="*/ 1787043 w 2855736"/>
              <a:gd name="connsiteY94" fmla="*/ 281328 h 516802"/>
              <a:gd name="connsiteX95" fmla="*/ 1787043 w 2855736"/>
              <a:gd name="connsiteY95" fmla="*/ 320522 h 516802"/>
              <a:gd name="connsiteX96" fmla="*/ 1556526 w 2855736"/>
              <a:gd name="connsiteY96" fmla="*/ 320522 h 516802"/>
              <a:gd name="connsiteX97" fmla="*/ 1575968 w 2855736"/>
              <a:gd name="connsiteY97" fmla="*/ 377454 h 516802"/>
              <a:gd name="connsiteX98" fmla="*/ 1630654 w 2855736"/>
              <a:gd name="connsiteY98" fmla="*/ 398833 h 516802"/>
              <a:gd name="connsiteX99" fmla="*/ 1688825 w 2855736"/>
              <a:gd name="connsiteY99" fmla="*/ 360181 h 516802"/>
              <a:gd name="connsiteX100" fmla="*/ 1688903 w 2855736"/>
              <a:gd name="connsiteY100" fmla="*/ 360181 h 516802"/>
              <a:gd name="connsiteX101" fmla="*/ 1782937 w 2855736"/>
              <a:gd name="connsiteY101" fmla="*/ 360181 h 516802"/>
              <a:gd name="connsiteX102" fmla="*/ 1737082 w 2855736"/>
              <a:gd name="connsiteY102" fmla="*/ 445540 h 516802"/>
              <a:gd name="connsiteX103" fmla="*/ 1630034 w 2855736"/>
              <a:gd name="connsiteY103" fmla="*/ 475284 h 516802"/>
              <a:gd name="connsiteX104" fmla="*/ 1502848 w 2855736"/>
              <a:gd name="connsiteY104" fmla="*/ 428267 h 516802"/>
              <a:gd name="connsiteX105" fmla="*/ 1460168 w 2855736"/>
              <a:gd name="connsiteY105" fmla="*/ 295890 h 516802"/>
              <a:gd name="connsiteX106" fmla="*/ 1472484 w 2855736"/>
              <a:gd name="connsiteY106" fmla="*/ 219826 h 516802"/>
              <a:gd name="connsiteX107" fmla="*/ 1507340 w 2855736"/>
              <a:gd name="connsiteY107" fmla="*/ 162894 h 516802"/>
              <a:gd name="connsiteX108" fmla="*/ 1561174 w 2855736"/>
              <a:gd name="connsiteY108" fmla="*/ 127341 h 516802"/>
              <a:gd name="connsiteX109" fmla="*/ 1629957 w 2855736"/>
              <a:gd name="connsiteY109" fmla="*/ 115335 h 516802"/>
              <a:gd name="connsiteX110" fmla="*/ 784576 w 2855736"/>
              <a:gd name="connsiteY110" fmla="*/ 115335 h 516802"/>
              <a:gd name="connsiteX111" fmla="*/ 902235 w 2855736"/>
              <a:gd name="connsiteY111" fmla="*/ 160493 h 516802"/>
              <a:gd name="connsiteX112" fmla="*/ 941661 w 2855736"/>
              <a:gd name="connsiteY112" fmla="*/ 281328 h 516802"/>
              <a:gd name="connsiteX113" fmla="*/ 941661 w 2855736"/>
              <a:gd name="connsiteY113" fmla="*/ 320522 h 516802"/>
              <a:gd name="connsiteX114" fmla="*/ 711145 w 2855736"/>
              <a:gd name="connsiteY114" fmla="*/ 320522 h 516802"/>
              <a:gd name="connsiteX115" fmla="*/ 730587 w 2855736"/>
              <a:gd name="connsiteY115" fmla="*/ 377454 h 516802"/>
              <a:gd name="connsiteX116" fmla="*/ 785273 w 2855736"/>
              <a:gd name="connsiteY116" fmla="*/ 398833 h 516802"/>
              <a:gd name="connsiteX117" fmla="*/ 843444 w 2855736"/>
              <a:gd name="connsiteY117" fmla="*/ 360181 h 516802"/>
              <a:gd name="connsiteX118" fmla="*/ 843522 w 2855736"/>
              <a:gd name="connsiteY118" fmla="*/ 360181 h 516802"/>
              <a:gd name="connsiteX119" fmla="*/ 937556 w 2855736"/>
              <a:gd name="connsiteY119" fmla="*/ 360181 h 516802"/>
              <a:gd name="connsiteX120" fmla="*/ 891701 w 2855736"/>
              <a:gd name="connsiteY120" fmla="*/ 445540 h 516802"/>
              <a:gd name="connsiteX121" fmla="*/ 784653 w 2855736"/>
              <a:gd name="connsiteY121" fmla="*/ 475284 h 516802"/>
              <a:gd name="connsiteX122" fmla="*/ 657467 w 2855736"/>
              <a:gd name="connsiteY122" fmla="*/ 428267 h 516802"/>
              <a:gd name="connsiteX123" fmla="*/ 614787 w 2855736"/>
              <a:gd name="connsiteY123" fmla="*/ 295890 h 516802"/>
              <a:gd name="connsiteX124" fmla="*/ 627103 w 2855736"/>
              <a:gd name="connsiteY124" fmla="*/ 219826 h 516802"/>
              <a:gd name="connsiteX125" fmla="*/ 661959 w 2855736"/>
              <a:gd name="connsiteY125" fmla="*/ 162894 h 516802"/>
              <a:gd name="connsiteX126" fmla="*/ 715793 w 2855736"/>
              <a:gd name="connsiteY126" fmla="*/ 127341 h 516802"/>
              <a:gd name="connsiteX127" fmla="*/ 784576 w 2855736"/>
              <a:gd name="connsiteY127" fmla="*/ 115335 h 516802"/>
              <a:gd name="connsiteX128" fmla="*/ 2576886 w 2855736"/>
              <a:gd name="connsiteY128" fmla="*/ 97288 h 516802"/>
              <a:gd name="connsiteX129" fmla="*/ 2435834 w 2855736"/>
              <a:gd name="connsiteY129" fmla="*/ 238339 h 516802"/>
              <a:gd name="connsiteX130" fmla="*/ 2576886 w 2855736"/>
              <a:gd name="connsiteY130" fmla="*/ 379391 h 516802"/>
              <a:gd name="connsiteX131" fmla="*/ 2717938 w 2855736"/>
              <a:gd name="connsiteY131" fmla="*/ 238339 h 516802"/>
              <a:gd name="connsiteX132" fmla="*/ 2576886 w 2855736"/>
              <a:gd name="connsiteY132" fmla="*/ 97288 h 516802"/>
              <a:gd name="connsiteX133" fmla="*/ 2196642 w 2855736"/>
              <a:gd name="connsiteY133" fmla="*/ 10456 h 516802"/>
              <a:gd name="connsiteX134" fmla="*/ 2290522 w 2855736"/>
              <a:gd name="connsiteY134" fmla="*/ 10456 h 516802"/>
              <a:gd name="connsiteX135" fmla="*/ 2290522 w 2855736"/>
              <a:gd name="connsiteY135" fmla="*/ 466298 h 516802"/>
              <a:gd name="connsiteX136" fmla="*/ 2196642 w 2855736"/>
              <a:gd name="connsiteY136" fmla="*/ 466298 h 516802"/>
              <a:gd name="connsiteX137" fmla="*/ 986665 w 2855736"/>
              <a:gd name="connsiteY137" fmla="*/ 10456 h 516802"/>
              <a:gd name="connsiteX138" fmla="*/ 1080545 w 2855736"/>
              <a:gd name="connsiteY138" fmla="*/ 10456 h 516802"/>
              <a:gd name="connsiteX139" fmla="*/ 1080545 w 2855736"/>
              <a:gd name="connsiteY139" fmla="*/ 475593 h 516802"/>
              <a:gd name="connsiteX140" fmla="*/ 1065905 w 2855736"/>
              <a:gd name="connsiteY140" fmla="*/ 475593 h 516802"/>
              <a:gd name="connsiteX141" fmla="*/ 986665 w 2855736"/>
              <a:gd name="connsiteY141" fmla="*/ 394107 h 516802"/>
              <a:gd name="connsiteX142" fmla="*/ 476601 w 2855736"/>
              <a:gd name="connsiteY142" fmla="*/ 10456 h 516802"/>
              <a:gd name="connsiteX143" fmla="*/ 480087 w 2855736"/>
              <a:gd name="connsiteY143" fmla="*/ 10456 h 516802"/>
              <a:gd name="connsiteX144" fmla="*/ 569319 w 2855736"/>
              <a:gd name="connsiteY144" fmla="*/ 10456 h 516802"/>
              <a:gd name="connsiteX145" fmla="*/ 572882 w 2855736"/>
              <a:gd name="connsiteY145" fmla="*/ 10456 h 516802"/>
              <a:gd name="connsiteX146" fmla="*/ 572882 w 2855736"/>
              <a:gd name="connsiteY146" fmla="*/ 81330 h 516802"/>
              <a:gd name="connsiteX147" fmla="*/ 572882 w 2855736"/>
              <a:gd name="connsiteY147" fmla="*/ 84893 h 516802"/>
              <a:gd name="connsiteX148" fmla="*/ 569319 w 2855736"/>
              <a:gd name="connsiteY148" fmla="*/ 84893 h 516802"/>
              <a:gd name="connsiteX149" fmla="*/ 480087 w 2855736"/>
              <a:gd name="connsiteY149" fmla="*/ 84893 h 516802"/>
              <a:gd name="connsiteX150" fmla="*/ 476601 w 2855736"/>
              <a:gd name="connsiteY150" fmla="*/ 84893 h 516802"/>
              <a:gd name="connsiteX151" fmla="*/ 476601 w 2855736"/>
              <a:gd name="connsiteY151" fmla="*/ 81330 h 516802"/>
              <a:gd name="connsiteX152" fmla="*/ 58559 w 2855736"/>
              <a:gd name="connsiteY152" fmla="*/ 6331 h 516802"/>
              <a:gd name="connsiteX153" fmla="*/ 82648 w 2855736"/>
              <a:gd name="connsiteY153" fmla="*/ 20990 h 516802"/>
              <a:gd name="connsiteX154" fmla="*/ 326565 w 2855736"/>
              <a:gd name="connsiteY154" fmla="*/ 298911 h 516802"/>
              <a:gd name="connsiteX155" fmla="*/ 326565 w 2855736"/>
              <a:gd name="connsiteY155" fmla="*/ 10456 h 516802"/>
              <a:gd name="connsiteX156" fmla="*/ 421064 w 2855736"/>
              <a:gd name="connsiteY156" fmla="*/ 10456 h 516802"/>
              <a:gd name="connsiteX157" fmla="*/ 421064 w 2855736"/>
              <a:gd name="connsiteY157" fmla="*/ 424781 h 516802"/>
              <a:gd name="connsiteX158" fmla="*/ 390545 w 2855736"/>
              <a:gd name="connsiteY158" fmla="*/ 469397 h 516802"/>
              <a:gd name="connsiteX159" fmla="*/ 373814 w 2855736"/>
              <a:gd name="connsiteY159" fmla="*/ 472495 h 516802"/>
              <a:gd name="connsiteX160" fmla="*/ 338416 w 2855736"/>
              <a:gd name="connsiteY160" fmla="*/ 456461 h 516802"/>
              <a:gd name="connsiteX161" fmla="*/ 94499 w 2855736"/>
              <a:gd name="connsiteY161" fmla="*/ 178541 h 516802"/>
              <a:gd name="connsiteX162" fmla="*/ 94499 w 2855736"/>
              <a:gd name="connsiteY162" fmla="*/ 466298 h 516802"/>
              <a:gd name="connsiteX163" fmla="*/ 0 w 2855736"/>
              <a:gd name="connsiteY163" fmla="*/ 466298 h 516802"/>
              <a:gd name="connsiteX164" fmla="*/ 0 w 2855736"/>
              <a:gd name="connsiteY164" fmla="*/ 52748 h 516802"/>
              <a:gd name="connsiteX165" fmla="*/ 30519 w 2855736"/>
              <a:gd name="connsiteY165" fmla="*/ 8055 h 516802"/>
              <a:gd name="connsiteX166" fmla="*/ 58559 w 2855736"/>
              <a:gd name="connsiteY166" fmla="*/ 6331 h 516802"/>
              <a:gd name="connsiteX167" fmla="*/ 2576886 w 2855736"/>
              <a:gd name="connsiteY167" fmla="*/ 0 h 516802"/>
              <a:gd name="connsiteX168" fmla="*/ 2815303 w 2855736"/>
              <a:gd name="connsiteY168" fmla="*/ 238417 h 516802"/>
              <a:gd name="connsiteX169" fmla="*/ 2775489 w 2855736"/>
              <a:gd name="connsiteY169" fmla="*/ 370096 h 516802"/>
              <a:gd name="connsiteX170" fmla="*/ 2775412 w 2855736"/>
              <a:gd name="connsiteY170" fmla="*/ 370096 h 516802"/>
              <a:gd name="connsiteX171" fmla="*/ 2855736 w 2855736"/>
              <a:gd name="connsiteY171" fmla="*/ 450420 h 516802"/>
              <a:gd name="connsiteX172" fmla="*/ 2789354 w 2855736"/>
              <a:gd name="connsiteY172" fmla="*/ 516802 h 516802"/>
              <a:gd name="connsiteX173" fmla="*/ 2709108 w 2855736"/>
              <a:gd name="connsiteY173" fmla="*/ 436555 h 516802"/>
              <a:gd name="connsiteX174" fmla="*/ 2576886 w 2855736"/>
              <a:gd name="connsiteY174" fmla="*/ 476756 h 516802"/>
              <a:gd name="connsiteX175" fmla="*/ 2338469 w 2855736"/>
              <a:gd name="connsiteY175" fmla="*/ 238417 h 516802"/>
              <a:gd name="connsiteX176" fmla="*/ 2576886 w 2855736"/>
              <a:gd name="connsiteY176" fmla="*/ 0 h 516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2855736" h="516802">
                <a:moveTo>
                  <a:pt x="1628098" y="189308"/>
                </a:moveTo>
                <a:cubicBezTo>
                  <a:pt x="1616711" y="189308"/>
                  <a:pt x="1606719" y="191089"/>
                  <a:pt x="1598276" y="194730"/>
                </a:cubicBezTo>
                <a:cubicBezTo>
                  <a:pt x="1589833" y="198370"/>
                  <a:pt x="1582630" y="203328"/>
                  <a:pt x="1576820" y="209524"/>
                </a:cubicBezTo>
                <a:cubicBezTo>
                  <a:pt x="1571011" y="215798"/>
                  <a:pt x="1566441" y="223157"/>
                  <a:pt x="1563188" y="231368"/>
                </a:cubicBezTo>
                <a:lnTo>
                  <a:pt x="1563188" y="231290"/>
                </a:lnTo>
                <a:cubicBezTo>
                  <a:pt x="1560399" y="238571"/>
                  <a:pt x="1558618" y="246472"/>
                  <a:pt x="1557921" y="254838"/>
                </a:cubicBezTo>
                <a:lnTo>
                  <a:pt x="1694015" y="254838"/>
                </a:lnTo>
                <a:cubicBezTo>
                  <a:pt x="1693473" y="234621"/>
                  <a:pt x="1688128" y="218587"/>
                  <a:pt x="1678059" y="207201"/>
                </a:cubicBezTo>
                <a:cubicBezTo>
                  <a:pt x="1667524" y="195349"/>
                  <a:pt x="1650716" y="189308"/>
                  <a:pt x="1628098" y="189308"/>
                </a:cubicBezTo>
                <a:close/>
                <a:moveTo>
                  <a:pt x="782717" y="189308"/>
                </a:moveTo>
                <a:cubicBezTo>
                  <a:pt x="771330" y="189308"/>
                  <a:pt x="761338" y="191089"/>
                  <a:pt x="752895" y="194730"/>
                </a:cubicBezTo>
                <a:cubicBezTo>
                  <a:pt x="744452" y="198370"/>
                  <a:pt x="737249" y="203328"/>
                  <a:pt x="731439" y="209524"/>
                </a:cubicBezTo>
                <a:cubicBezTo>
                  <a:pt x="725630" y="215798"/>
                  <a:pt x="721060" y="223157"/>
                  <a:pt x="717807" y="231368"/>
                </a:cubicBezTo>
                <a:lnTo>
                  <a:pt x="717807" y="231290"/>
                </a:lnTo>
                <a:cubicBezTo>
                  <a:pt x="715018" y="238571"/>
                  <a:pt x="713237" y="246472"/>
                  <a:pt x="712539" y="254838"/>
                </a:cubicBezTo>
                <a:lnTo>
                  <a:pt x="848634" y="254838"/>
                </a:lnTo>
                <a:cubicBezTo>
                  <a:pt x="848092" y="234621"/>
                  <a:pt x="842747" y="218587"/>
                  <a:pt x="832677" y="207201"/>
                </a:cubicBezTo>
                <a:cubicBezTo>
                  <a:pt x="822143" y="195349"/>
                  <a:pt x="805335" y="189308"/>
                  <a:pt x="782717" y="189308"/>
                </a:cubicBezTo>
                <a:close/>
                <a:moveTo>
                  <a:pt x="476601" y="124553"/>
                </a:moveTo>
                <a:lnTo>
                  <a:pt x="480087" y="124553"/>
                </a:lnTo>
                <a:lnTo>
                  <a:pt x="569319" y="124553"/>
                </a:lnTo>
                <a:lnTo>
                  <a:pt x="572882" y="124553"/>
                </a:lnTo>
                <a:lnTo>
                  <a:pt x="572882" y="128116"/>
                </a:lnTo>
                <a:lnTo>
                  <a:pt x="572804" y="466299"/>
                </a:lnTo>
                <a:lnTo>
                  <a:pt x="569319" y="466299"/>
                </a:lnTo>
                <a:lnTo>
                  <a:pt x="480087" y="466299"/>
                </a:lnTo>
                <a:lnTo>
                  <a:pt x="476601" y="466299"/>
                </a:lnTo>
                <a:lnTo>
                  <a:pt x="476601" y="127496"/>
                </a:lnTo>
                <a:close/>
                <a:moveTo>
                  <a:pt x="2026544" y="116342"/>
                </a:moveTo>
                <a:cubicBezTo>
                  <a:pt x="2065195" y="116342"/>
                  <a:pt x="2094320" y="126721"/>
                  <a:pt x="2113220" y="147093"/>
                </a:cubicBezTo>
                <a:cubicBezTo>
                  <a:pt x="2132042" y="167465"/>
                  <a:pt x="2141569" y="199687"/>
                  <a:pt x="2141569" y="242832"/>
                </a:cubicBezTo>
                <a:lnTo>
                  <a:pt x="2141569" y="466376"/>
                </a:lnTo>
                <a:lnTo>
                  <a:pt x="2045366" y="466376"/>
                </a:lnTo>
                <a:lnTo>
                  <a:pt x="2045366" y="254992"/>
                </a:lnTo>
                <a:cubicBezTo>
                  <a:pt x="2045366" y="232762"/>
                  <a:pt x="2041183" y="217503"/>
                  <a:pt x="2033050" y="209757"/>
                </a:cubicBezTo>
                <a:cubicBezTo>
                  <a:pt x="2024840" y="201933"/>
                  <a:pt x="2013686" y="197983"/>
                  <a:pt x="1999820" y="197983"/>
                </a:cubicBezTo>
                <a:cubicBezTo>
                  <a:pt x="1988899" y="197983"/>
                  <a:pt x="1979371" y="199610"/>
                  <a:pt x="1971548" y="202786"/>
                </a:cubicBezTo>
                <a:cubicBezTo>
                  <a:pt x="1963647" y="205961"/>
                  <a:pt x="1956211" y="210764"/>
                  <a:pt x="1949472" y="216651"/>
                </a:cubicBezTo>
                <a:cubicBezTo>
                  <a:pt x="1943818" y="222305"/>
                  <a:pt x="1938938" y="229121"/>
                  <a:pt x="1935143" y="237022"/>
                </a:cubicBezTo>
                <a:cubicBezTo>
                  <a:pt x="1931347" y="244768"/>
                  <a:pt x="1929411" y="253366"/>
                  <a:pt x="1929411" y="262583"/>
                </a:cubicBezTo>
                <a:lnTo>
                  <a:pt x="1929411" y="466299"/>
                </a:lnTo>
                <a:lnTo>
                  <a:pt x="1833130" y="466299"/>
                </a:lnTo>
                <a:lnTo>
                  <a:pt x="1833130" y="124630"/>
                </a:lnTo>
                <a:lnTo>
                  <a:pt x="1926855" y="124630"/>
                </a:lnTo>
                <a:lnTo>
                  <a:pt x="1926855" y="165063"/>
                </a:lnTo>
                <a:cubicBezTo>
                  <a:pt x="1938938" y="149494"/>
                  <a:pt x="1952958" y="137798"/>
                  <a:pt x="1968605" y="130052"/>
                </a:cubicBezTo>
                <a:cubicBezTo>
                  <a:pt x="1987040" y="120989"/>
                  <a:pt x="2006559" y="116342"/>
                  <a:pt x="2026544" y="116342"/>
                </a:cubicBezTo>
                <a:close/>
                <a:moveTo>
                  <a:pt x="1272176" y="115490"/>
                </a:moveTo>
                <a:cubicBezTo>
                  <a:pt x="1298667" y="115490"/>
                  <a:pt x="1321285" y="118279"/>
                  <a:pt x="1339410" y="123623"/>
                </a:cubicBezTo>
                <a:cubicBezTo>
                  <a:pt x="1357613" y="129045"/>
                  <a:pt x="1372717" y="136404"/>
                  <a:pt x="1384258" y="145544"/>
                </a:cubicBezTo>
                <a:cubicBezTo>
                  <a:pt x="1389061" y="149339"/>
                  <a:pt x="1393321" y="153445"/>
                  <a:pt x="1397194" y="157860"/>
                </a:cubicBezTo>
                <a:cubicBezTo>
                  <a:pt x="1402693" y="164211"/>
                  <a:pt x="1407263" y="171183"/>
                  <a:pt x="1410749" y="178696"/>
                </a:cubicBezTo>
                <a:cubicBezTo>
                  <a:pt x="1412376" y="182259"/>
                  <a:pt x="1413925" y="185977"/>
                  <a:pt x="1415319" y="189695"/>
                </a:cubicBezTo>
                <a:cubicBezTo>
                  <a:pt x="1415629" y="190547"/>
                  <a:pt x="1415861" y="191322"/>
                  <a:pt x="1416171" y="192174"/>
                </a:cubicBezTo>
                <a:cubicBezTo>
                  <a:pt x="1419347" y="201934"/>
                  <a:pt x="1421516" y="212235"/>
                  <a:pt x="1422755" y="222847"/>
                </a:cubicBezTo>
                <a:cubicBezTo>
                  <a:pt x="1422910" y="224087"/>
                  <a:pt x="1422910" y="225403"/>
                  <a:pt x="1423065" y="226643"/>
                </a:cubicBezTo>
                <a:lnTo>
                  <a:pt x="1335382" y="226643"/>
                </a:lnTo>
                <a:cubicBezTo>
                  <a:pt x="1334762" y="223699"/>
                  <a:pt x="1333988" y="220988"/>
                  <a:pt x="1333058" y="218432"/>
                </a:cubicBezTo>
                <a:cubicBezTo>
                  <a:pt x="1329263" y="208905"/>
                  <a:pt x="1324615" y="203793"/>
                  <a:pt x="1318109" y="198835"/>
                </a:cubicBezTo>
                <a:cubicBezTo>
                  <a:pt x="1309201" y="192096"/>
                  <a:pt x="1294406" y="188688"/>
                  <a:pt x="1274035" y="188688"/>
                </a:cubicBezTo>
                <a:cubicBezTo>
                  <a:pt x="1262494" y="188688"/>
                  <a:pt x="1252734" y="189618"/>
                  <a:pt x="1245220" y="191477"/>
                </a:cubicBezTo>
                <a:cubicBezTo>
                  <a:pt x="1237784" y="193258"/>
                  <a:pt x="1231975" y="195582"/>
                  <a:pt x="1227870" y="198293"/>
                </a:cubicBezTo>
                <a:cubicBezTo>
                  <a:pt x="1223919" y="200927"/>
                  <a:pt x="1221131" y="203870"/>
                  <a:pt x="1219504" y="207123"/>
                </a:cubicBezTo>
                <a:cubicBezTo>
                  <a:pt x="1217878" y="210454"/>
                  <a:pt x="1217025" y="213630"/>
                  <a:pt x="1217025" y="216418"/>
                </a:cubicBezTo>
                <a:cubicBezTo>
                  <a:pt x="1217025" y="225946"/>
                  <a:pt x="1219814" y="232685"/>
                  <a:pt x="1225469" y="236867"/>
                </a:cubicBezTo>
                <a:cubicBezTo>
                  <a:pt x="1231588" y="241437"/>
                  <a:pt x="1244058" y="245388"/>
                  <a:pt x="1262494" y="248641"/>
                </a:cubicBezTo>
                <a:lnTo>
                  <a:pt x="1304553" y="255612"/>
                </a:lnTo>
                <a:cubicBezTo>
                  <a:pt x="1328023" y="259485"/>
                  <a:pt x="1350022" y="264442"/>
                  <a:pt x="1365513" y="270484"/>
                </a:cubicBezTo>
                <a:cubicBezTo>
                  <a:pt x="1381160" y="276526"/>
                  <a:pt x="1393863" y="284194"/>
                  <a:pt x="1403313" y="293179"/>
                </a:cubicBezTo>
                <a:cubicBezTo>
                  <a:pt x="1412840" y="302320"/>
                  <a:pt x="1419579" y="313241"/>
                  <a:pt x="1423375" y="325635"/>
                </a:cubicBezTo>
                <a:lnTo>
                  <a:pt x="1423375" y="325712"/>
                </a:lnTo>
                <a:cubicBezTo>
                  <a:pt x="1427093" y="337950"/>
                  <a:pt x="1428952" y="352203"/>
                  <a:pt x="1428952" y="368159"/>
                </a:cubicBezTo>
                <a:cubicBezTo>
                  <a:pt x="1428952" y="400537"/>
                  <a:pt x="1416481" y="426873"/>
                  <a:pt x="1391927" y="446392"/>
                </a:cubicBezTo>
                <a:cubicBezTo>
                  <a:pt x="1367605" y="465757"/>
                  <a:pt x="1329805" y="475516"/>
                  <a:pt x="1279534" y="475516"/>
                </a:cubicBezTo>
                <a:cubicBezTo>
                  <a:pt x="1259473" y="475516"/>
                  <a:pt x="1240031" y="473657"/>
                  <a:pt x="1221828" y="470017"/>
                </a:cubicBezTo>
                <a:cubicBezTo>
                  <a:pt x="1203470" y="466299"/>
                  <a:pt x="1186739" y="459870"/>
                  <a:pt x="1172255" y="450730"/>
                </a:cubicBezTo>
                <a:cubicBezTo>
                  <a:pt x="1157615" y="441590"/>
                  <a:pt x="1145454" y="429196"/>
                  <a:pt x="1136081" y="413937"/>
                </a:cubicBezTo>
                <a:cubicBezTo>
                  <a:pt x="1127251" y="399607"/>
                  <a:pt x="1121984" y="381559"/>
                  <a:pt x="1120280" y="360336"/>
                </a:cubicBezTo>
                <a:lnTo>
                  <a:pt x="1213230" y="360336"/>
                </a:lnTo>
                <a:cubicBezTo>
                  <a:pt x="1216561" y="375828"/>
                  <a:pt x="1223455" y="386207"/>
                  <a:pt x="1233911" y="391087"/>
                </a:cubicBezTo>
                <a:cubicBezTo>
                  <a:pt x="1246072" y="396819"/>
                  <a:pt x="1261022" y="399685"/>
                  <a:pt x="1278295" y="399685"/>
                </a:cubicBezTo>
                <a:cubicBezTo>
                  <a:pt x="1298744" y="399685"/>
                  <a:pt x="1313539" y="397129"/>
                  <a:pt x="1322059" y="392171"/>
                </a:cubicBezTo>
                <a:cubicBezTo>
                  <a:pt x="1330115" y="387524"/>
                  <a:pt x="1333988" y="380088"/>
                  <a:pt x="1333988" y="369398"/>
                </a:cubicBezTo>
                <a:cubicBezTo>
                  <a:pt x="1333988" y="361808"/>
                  <a:pt x="1331509" y="355224"/>
                  <a:pt x="1326319" y="349492"/>
                </a:cubicBezTo>
                <a:cubicBezTo>
                  <a:pt x="1321207" y="343760"/>
                  <a:pt x="1310828" y="339654"/>
                  <a:pt x="1295568" y="337253"/>
                </a:cubicBezTo>
                <a:lnTo>
                  <a:pt x="1247467" y="329585"/>
                </a:lnTo>
                <a:cubicBezTo>
                  <a:pt x="1206723" y="323156"/>
                  <a:pt x="1175818" y="311847"/>
                  <a:pt x="1155678" y="296045"/>
                </a:cubicBezTo>
                <a:cubicBezTo>
                  <a:pt x="1135152" y="279934"/>
                  <a:pt x="1124695" y="255302"/>
                  <a:pt x="1124695" y="222847"/>
                </a:cubicBezTo>
                <a:cubicBezTo>
                  <a:pt x="1124695" y="206194"/>
                  <a:pt x="1128336" y="191089"/>
                  <a:pt x="1135617" y="177844"/>
                </a:cubicBezTo>
                <a:cubicBezTo>
                  <a:pt x="1142820" y="164676"/>
                  <a:pt x="1153122" y="153367"/>
                  <a:pt x="1166290" y="144150"/>
                </a:cubicBezTo>
                <a:cubicBezTo>
                  <a:pt x="1179303" y="135010"/>
                  <a:pt x="1194950" y="127883"/>
                  <a:pt x="1212920" y="122926"/>
                </a:cubicBezTo>
                <a:cubicBezTo>
                  <a:pt x="1230813" y="117969"/>
                  <a:pt x="1250720" y="115490"/>
                  <a:pt x="1272176" y="115490"/>
                </a:cubicBezTo>
                <a:close/>
                <a:moveTo>
                  <a:pt x="1629957" y="115335"/>
                </a:moveTo>
                <a:cubicBezTo>
                  <a:pt x="1681776" y="115335"/>
                  <a:pt x="1721358" y="130517"/>
                  <a:pt x="1747616" y="160493"/>
                </a:cubicBezTo>
                <a:cubicBezTo>
                  <a:pt x="1773797" y="190315"/>
                  <a:pt x="1787043" y="230980"/>
                  <a:pt x="1787043" y="281328"/>
                </a:cubicBezTo>
                <a:lnTo>
                  <a:pt x="1787043" y="320522"/>
                </a:lnTo>
                <a:lnTo>
                  <a:pt x="1556526" y="320522"/>
                </a:lnTo>
                <a:cubicBezTo>
                  <a:pt x="1557843" y="344612"/>
                  <a:pt x="1564350" y="363744"/>
                  <a:pt x="1575968" y="377454"/>
                </a:cubicBezTo>
                <a:cubicBezTo>
                  <a:pt x="1587974" y="391629"/>
                  <a:pt x="1606332" y="398833"/>
                  <a:pt x="1630654" y="398833"/>
                </a:cubicBezTo>
                <a:cubicBezTo>
                  <a:pt x="1662954" y="398833"/>
                  <a:pt x="1682009" y="386207"/>
                  <a:pt x="1688825" y="360181"/>
                </a:cubicBezTo>
                <a:lnTo>
                  <a:pt x="1688903" y="360181"/>
                </a:lnTo>
                <a:lnTo>
                  <a:pt x="1782937" y="360181"/>
                </a:lnTo>
                <a:cubicBezTo>
                  <a:pt x="1776663" y="397361"/>
                  <a:pt x="1761249" y="426098"/>
                  <a:pt x="1737082" y="445540"/>
                </a:cubicBezTo>
                <a:cubicBezTo>
                  <a:pt x="1712527" y="465292"/>
                  <a:pt x="1676509" y="475284"/>
                  <a:pt x="1630034" y="475284"/>
                </a:cubicBezTo>
                <a:cubicBezTo>
                  <a:pt x="1574032" y="475284"/>
                  <a:pt x="1531197" y="459482"/>
                  <a:pt x="1502848" y="428267"/>
                </a:cubicBezTo>
                <a:cubicBezTo>
                  <a:pt x="1474498" y="397129"/>
                  <a:pt x="1460168" y="352590"/>
                  <a:pt x="1460168" y="295890"/>
                </a:cubicBezTo>
                <a:cubicBezTo>
                  <a:pt x="1460168" y="267618"/>
                  <a:pt x="1464273" y="241979"/>
                  <a:pt x="1472484" y="219826"/>
                </a:cubicBezTo>
                <a:cubicBezTo>
                  <a:pt x="1480695" y="197673"/>
                  <a:pt x="1492391" y="178464"/>
                  <a:pt x="1507340" y="162894"/>
                </a:cubicBezTo>
                <a:cubicBezTo>
                  <a:pt x="1522290" y="147325"/>
                  <a:pt x="1540415" y="135397"/>
                  <a:pt x="1561174" y="127341"/>
                </a:cubicBezTo>
                <a:cubicBezTo>
                  <a:pt x="1581855" y="119363"/>
                  <a:pt x="1605015" y="115335"/>
                  <a:pt x="1629957" y="115335"/>
                </a:cubicBezTo>
                <a:close/>
                <a:moveTo>
                  <a:pt x="784576" y="115335"/>
                </a:moveTo>
                <a:cubicBezTo>
                  <a:pt x="836395" y="115335"/>
                  <a:pt x="875977" y="130517"/>
                  <a:pt x="902235" y="160493"/>
                </a:cubicBezTo>
                <a:cubicBezTo>
                  <a:pt x="928416" y="190315"/>
                  <a:pt x="941661" y="230980"/>
                  <a:pt x="941661" y="281328"/>
                </a:cubicBezTo>
                <a:lnTo>
                  <a:pt x="941661" y="320522"/>
                </a:lnTo>
                <a:lnTo>
                  <a:pt x="711145" y="320522"/>
                </a:lnTo>
                <a:cubicBezTo>
                  <a:pt x="712462" y="344612"/>
                  <a:pt x="718969" y="363744"/>
                  <a:pt x="730587" y="377454"/>
                </a:cubicBezTo>
                <a:cubicBezTo>
                  <a:pt x="742593" y="391629"/>
                  <a:pt x="760951" y="398833"/>
                  <a:pt x="785273" y="398833"/>
                </a:cubicBezTo>
                <a:cubicBezTo>
                  <a:pt x="817573" y="398833"/>
                  <a:pt x="836628" y="386207"/>
                  <a:pt x="843444" y="360181"/>
                </a:cubicBezTo>
                <a:lnTo>
                  <a:pt x="843522" y="360181"/>
                </a:lnTo>
                <a:lnTo>
                  <a:pt x="937556" y="360181"/>
                </a:lnTo>
                <a:cubicBezTo>
                  <a:pt x="931282" y="397361"/>
                  <a:pt x="915868" y="426098"/>
                  <a:pt x="891701" y="445540"/>
                </a:cubicBezTo>
                <a:cubicBezTo>
                  <a:pt x="867146" y="465292"/>
                  <a:pt x="831128" y="475284"/>
                  <a:pt x="784653" y="475284"/>
                </a:cubicBezTo>
                <a:cubicBezTo>
                  <a:pt x="728651" y="475284"/>
                  <a:pt x="685816" y="459482"/>
                  <a:pt x="657467" y="428267"/>
                </a:cubicBezTo>
                <a:cubicBezTo>
                  <a:pt x="629117" y="397129"/>
                  <a:pt x="614787" y="352590"/>
                  <a:pt x="614787" y="295890"/>
                </a:cubicBezTo>
                <a:cubicBezTo>
                  <a:pt x="614787" y="267618"/>
                  <a:pt x="618892" y="241979"/>
                  <a:pt x="627103" y="219826"/>
                </a:cubicBezTo>
                <a:cubicBezTo>
                  <a:pt x="635313" y="197673"/>
                  <a:pt x="647010" y="178464"/>
                  <a:pt x="661959" y="162894"/>
                </a:cubicBezTo>
                <a:cubicBezTo>
                  <a:pt x="676909" y="147325"/>
                  <a:pt x="695034" y="135397"/>
                  <a:pt x="715793" y="127341"/>
                </a:cubicBezTo>
                <a:cubicBezTo>
                  <a:pt x="736474" y="119363"/>
                  <a:pt x="759634" y="115335"/>
                  <a:pt x="784576" y="115335"/>
                </a:cubicBezTo>
                <a:close/>
                <a:moveTo>
                  <a:pt x="2576886" y="97288"/>
                </a:moveTo>
                <a:cubicBezTo>
                  <a:pt x="2499118" y="97288"/>
                  <a:pt x="2435834" y="160571"/>
                  <a:pt x="2435834" y="238339"/>
                </a:cubicBezTo>
                <a:cubicBezTo>
                  <a:pt x="2435834" y="316108"/>
                  <a:pt x="2499118" y="379391"/>
                  <a:pt x="2576886" y="379391"/>
                </a:cubicBezTo>
                <a:cubicBezTo>
                  <a:pt x="2654654" y="379391"/>
                  <a:pt x="2717938" y="316108"/>
                  <a:pt x="2717938" y="238339"/>
                </a:cubicBezTo>
                <a:cubicBezTo>
                  <a:pt x="2717938" y="160571"/>
                  <a:pt x="2654654" y="97288"/>
                  <a:pt x="2576886" y="97288"/>
                </a:cubicBezTo>
                <a:close/>
                <a:moveTo>
                  <a:pt x="2196642" y="10456"/>
                </a:moveTo>
                <a:lnTo>
                  <a:pt x="2290522" y="10456"/>
                </a:lnTo>
                <a:lnTo>
                  <a:pt x="2290522" y="466298"/>
                </a:lnTo>
                <a:lnTo>
                  <a:pt x="2196642" y="466298"/>
                </a:lnTo>
                <a:close/>
                <a:moveTo>
                  <a:pt x="986665" y="10456"/>
                </a:moveTo>
                <a:lnTo>
                  <a:pt x="1080545" y="10456"/>
                </a:lnTo>
                <a:lnTo>
                  <a:pt x="1080545" y="475593"/>
                </a:lnTo>
                <a:lnTo>
                  <a:pt x="1065905" y="475593"/>
                </a:lnTo>
                <a:cubicBezTo>
                  <a:pt x="1022063" y="475129"/>
                  <a:pt x="986665" y="438878"/>
                  <a:pt x="986665" y="394107"/>
                </a:cubicBezTo>
                <a:close/>
                <a:moveTo>
                  <a:pt x="476601" y="10456"/>
                </a:moveTo>
                <a:lnTo>
                  <a:pt x="480087" y="10456"/>
                </a:lnTo>
                <a:lnTo>
                  <a:pt x="569319" y="10456"/>
                </a:lnTo>
                <a:lnTo>
                  <a:pt x="572882" y="10456"/>
                </a:lnTo>
                <a:lnTo>
                  <a:pt x="572882" y="81330"/>
                </a:lnTo>
                <a:lnTo>
                  <a:pt x="572882" y="84893"/>
                </a:lnTo>
                <a:lnTo>
                  <a:pt x="569319" y="84893"/>
                </a:lnTo>
                <a:lnTo>
                  <a:pt x="480087" y="84893"/>
                </a:lnTo>
                <a:lnTo>
                  <a:pt x="476601" y="84893"/>
                </a:lnTo>
                <a:lnTo>
                  <a:pt x="476601" y="81330"/>
                </a:lnTo>
                <a:close/>
                <a:moveTo>
                  <a:pt x="58559" y="6331"/>
                </a:moveTo>
                <a:cubicBezTo>
                  <a:pt x="67660" y="8597"/>
                  <a:pt x="76103" y="13593"/>
                  <a:pt x="82648" y="20990"/>
                </a:cubicBezTo>
                <a:lnTo>
                  <a:pt x="326565" y="298911"/>
                </a:lnTo>
                <a:lnTo>
                  <a:pt x="326565" y="10456"/>
                </a:lnTo>
                <a:lnTo>
                  <a:pt x="421064" y="10456"/>
                </a:lnTo>
                <a:lnTo>
                  <a:pt x="421064" y="424781"/>
                </a:lnTo>
                <a:cubicBezTo>
                  <a:pt x="421064" y="444610"/>
                  <a:pt x="408903" y="462348"/>
                  <a:pt x="390545" y="469397"/>
                </a:cubicBezTo>
                <a:cubicBezTo>
                  <a:pt x="385123" y="471488"/>
                  <a:pt x="379391" y="472495"/>
                  <a:pt x="373814" y="472495"/>
                </a:cubicBezTo>
                <a:cubicBezTo>
                  <a:pt x="360491" y="472495"/>
                  <a:pt x="347556" y="466918"/>
                  <a:pt x="338416" y="456461"/>
                </a:cubicBezTo>
                <a:lnTo>
                  <a:pt x="94499" y="178541"/>
                </a:lnTo>
                <a:lnTo>
                  <a:pt x="94499" y="466298"/>
                </a:lnTo>
                <a:lnTo>
                  <a:pt x="0" y="466298"/>
                </a:lnTo>
                <a:lnTo>
                  <a:pt x="0" y="52748"/>
                </a:lnTo>
                <a:cubicBezTo>
                  <a:pt x="0" y="32841"/>
                  <a:pt x="12161" y="15103"/>
                  <a:pt x="30519" y="8055"/>
                </a:cubicBezTo>
                <a:cubicBezTo>
                  <a:pt x="39698" y="4530"/>
                  <a:pt x="49457" y="4066"/>
                  <a:pt x="58559" y="6331"/>
                </a:cubicBezTo>
                <a:close/>
                <a:moveTo>
                  <a:pt x="2576886" y="0"/>
                </a:moveTo>
                <a:cubicBezTo>
                  <a:pt x="2708333" y="0"/>
                  <a:pt x="2815303" y="106970"/>
                  <a:pt x="2815303" y="238417"/>
                </a:cubicBezTo>
                <a:cubicBezTo>
                  <a:pt x="2815303" y="287061"/>
                  <a:pt x="2800586" y="332296"/>
                  <a:pt x="2775489" y="370096"/>
                </a:cubicBezTo>
                <a:lnTo>
                  <a:pt x="2775412" y="370096"/>
                </a:lnTo>
                <a:lnTo>
                  <a:pt x="2855736" y="450420"/>
                </a:lnTo>
                <a:lnTo>
                  <a:pt x="2789354" y="516802"/>
                </a:lnTo>
                <a:lnTo>
                  <a:pt x="2709108" y="436555"/>
                </a:lnTo>
                <a:cubicBezTo>
                  <a:pt x="2671230" y="461962"/>
                  <a:pt x="2625762" y="476756"/>
                  <a:pt x="2576886" y="476756"/>
                </a:cubicBezTo>
                <a:cubicBezTo>
                  <a:pt x="2445439" y="476756"/>
                  <a:pt x="2338469" y="369864"/>
                  <a:pt x="2338469" y="238417"/>
                </a:cubicBezTo>
                <a:cubicBezTo>
                  <a:pt x="2338469" y="106970"/>
                  <a:pt x="2445439" y="0"/>
                  <a:pt x="2576886" y="0"/>
                </a:cubicBezTo>
                <a:close/>
              </a:path>
            </a:pathLst>
          </a:custGeom>
          <a:solidFill>
            <a:schemeClr val="tx2"/>
          </a:solidFill>
          <a:ln w="7744" cap="flat">
            <a:noFill/>
            <a:prstDash val="solid"/>
            <a:miter/>
          </a:ln>
        </p:spPr>
        <p:txBody>
          <a:bodyPr wrap="square" rtlCol="0" anchor="ctr">
            <a:noAutofit/>
          </a:bodyPr>
          <a:lstStyle/>
          <a:p>
            <a:endParaRPr lang="en-US"/>
          </a:p>
        </p:txBody>
      </p:sp>
      <p:pic>
        <p:nvPicPr>
          <p:cNvPr id="13" name="Picture 12" descr="A blue circle with white text&#10;&#10;Description automatically generated">
            <a:extLst>
              <a:ext uri="{FF2B5EF4-FFF2-40B4-BE49-F238E27FC236}">
                <a16:creationId xmlns:a16="http://schemas.microsoft.com/office/drawing/2014/main" id="{A579BA59-57B1-E20A-EE76-18F093830BE6}"/>
              </a:ext>
            </a:extLst>
          </p:cNvPr>
          <p:cNvPicPr>
            <a:picLocks noChangeAspect="1"/>
          </p:cNvPicPr>
          <p:nvPr/>
        </p:nvPicPr>
        <p:blipFill>
          <a:blip r:embed="rId5"/>
          <a:stretch>
            <a:fillRect/>
          </a:stretch>
        </p:blipFill>
        <p:spPr>
          <a:xfrm>
            <a:off x="3446284" y="5558865"/>
            <a:ext cx="1559258" cy="771832"/>
          </a:xfrm>
          <a:prstGeom prst="rect">
            <a:avLst/>
          </a:prstGeom>
        </p:spPr>
      </p:pic>
    </p:spTree>
    <p:extLst>
      <p:ext uri="{BB962C8B-B14F-4D97-AF65-F5344CB8AC3E}">
        <p14:creationId xmlns:p14="http://schemas.microsoft.com/office/powerpoint/2010/main" val="313747564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7_Custom Layout">
    <p:bg>
      <p:bgPr>
        <a:solidFill>
          <a:schemeClr val="tx2"/>
        </a:solidFill>
        <a:effectLst/>
      </p:bgPr>
    </p:bg>
    <p:spTree>
      <p:nvGrpSpPr>
        <p:cNvPr id="1" name=""/>
        <p:cNvGrpSpPr/>
        <p:nvPr/>
      </p:nvGrpSpPr>
      <p:grpSpPr>
        <a:xfrm>
          <a:off x="0" y="0"/>
          <a:ext cx="0" cy="0"/>
          <a:chOff x="0" y="0"/>
          <a:chExt cx="0" cy="0"/>
        </a:xfrm>
      </p:grpSpPr>
      <p:sp>
        <p:nvSpPr>
          <p:cNvPr id="5" name="Text Placeholder 12">
            <a:extLst>
              <a:ext uri="{FF2B5EF4-FFF2-40B4-BE49-F238E27FC236}">
                <a16:creationId xmlns:a16="http://schemas.microsoft.com/office/drawing/2014/main" id="{C3E27FD3-A343-13EA-4585-DF9C01716A83}"/>
              </a:ext>
            </a:extLst>
          </p:cNvPr>
          <p:cNvSpPr>
            <a:spLocks noGrp="1"/>
          </p:cNvSpPr>
          <p:nvPr>
            <p:ph type="body" sz="quarter" idx="10" hasCustomPrompt="1"/>
          </p:nvPr>
        </p:nvSpPr>
        <p:spPr>
          <a:xfrm>
            <a:off x="413086" y="1378755"/>
            <a:ext cx="3123029" cy="436563"/>
          </a:xfrm>
          <a:prstGeom prst="rect">
            <a:avLst/>
          </a:prstGeom>
        </p:spPr>
        <p:txBody>
          <a:bodyPr>
            <a:normAutofit/>
          </a:bodyPr>
          <a:lstStyle>
            <a:lvl1pPr marL="0" indent="0">
              <a:buNone/>
              <a:defRPr sz="2000" i="1">
                <a:solidFill>
                  <a:schemeClr val="bg2"/>
                </a:solidFill>
                <a:latin typeface="HK Grotesk" pitchFamily="50" charset="0"/>
              </a:defRPr>
            </a:lvl1pPr>
          </a:lstStyle>
          <a:p>
            <a:pPr lvl="0"/>
            <a:r>
              <a:rPr lang="en-US"/>
              <a:t>TOPIC SUBHEADER</a:t>
            </a:r>
            <a:endParaRPr lang="en-GB"/>
          </a:p>
        </p:txBody>
      </p:sp>
      <p:sp>
        <p:nvSpPr>
          <p:cNvPr id="8" name="Text Placeholder 12">
            <a:extLst>
              <a:ext uri="{FF2B5EF4-FFF2-40B4-BE49-F238E27FC236}">
                <a16:creationId xmlns:a16="http://schemas.microsoft.com/office/drawing/2014/main" id="{381E9DD4-B42C-78A9-5EEC-F8AFFDC1D90D}"/>
              </a:ext>
            </a:extLst>
          </p:cNvPr>
          <p:cNvSpPr>
            <a:spLocks noGrp="1"/>
          </p:cNvSpPr>
          <p:nvPr>
            <p:ph type="body" sz="quarter" idx="11" hasCustomPrompt="1"/>
          </p:nvPr>
        </p:nvSpPr>
        <p:spPr>
          <a:xfrm>
            <a:off x="4459090" y="1382245"/>
            <a:ext cx="3123029" cy="436563"/>
          </a:xfrm>
          <a:prstGeom prst="rect">
            <a:avLst/>
          </a:prstGeom>
        </p:spPr>
        <p:txBody>
          <a:bodyPr>
            <a:normAutofit/>
          </a:bodyPr>
          <a:lstStyle>
            <a:lvl1pPr marL="0" indent="0">
              <a:buNone/>
              <a:defRPr sz="2000" i="1">
                <a:solidFill>
                  <a:schemeClr val="bg2"/>
                </a:solidFill>
                <a:latin typeface="HK Grotesk" pitchFamily="50" charset="0"/>
              </a:defRPr>
            </a:lvl1pPr>
          </a:lstStyle>
          <a:p>
            <a:pPr lvl="0"/>
            <a:r>
              <a:rPr lang="en-US"/>
              <a:t>TOPIC SUBHEADER</a:t>
            </a:r>
            <a:endParaRPr lang="en-GB"/>
          </a:p>
        </p:txBody>
      </p:sp>
      <p:sp>
        <p:nvSpPr>
          <p:cNvPr id="9" name="Text Placeholder 23">
            <a:extLst>
              <a:ext uri="{FF2B5EF4-FFF2-40B4-BE49-F238E27FC236}">
                <a16:creationId xmlns:a16="http://schemas.microsoft.com/office/drawing/2014/main" id="{F289F31B-05E2-CA7E-AED1-980D6BD3547B}"/>
              </a:ext>
            </a:extLst>
          </p:cNvPr>
          <p:cNvSpPr>
            <a:spLocks noGrp="1"/>
          </p:cNvSpPr>
          <p:nvPr>
            <p:ph type="body" sz="quarter" idx="16"/>
          </p:nvPr>
        </p:nvSpPr>
        <p:spPr>
          <a:xfrm>
            <a:off x="413554" y="1937419"/>
            <a:ext cx="3122613" cy="3303587"/>
          </a:xfrm>
          <a:prstGeom prst="rect">
            <a:avLst/>
          </a:prstGeom>
        </p:spPr>
        <p:txBody>
          <a:bodyPr>
            <a:normAutofit/>
          </a:bodyPr>
          <a:lstStyle>
            <a:lvl1pPr>
              <a:defRPr sz="1800">
                <a:solidFill>
                  <a:schemeClr val="bg1"/>
                </a:solidFill>
                <a:latin typeface="HK Grotesk" pitchFamily="50" charset="0"/>
              </a:defRPr>
            </a:lvl1pPr>
            <a:lvl2pPr>
              <a:defRPr sz="1600">
                <a:solidFill>
                  <a:schemeClr val="bg1"/>
                </a:solidFill>
                <a:latin typeface="HK Grotesk" pitchFamily="50" charset="0"/>
              </a:defRPr>
            </a:lvl2pPr>
            <a:lvl3pPr>
              <a:defRPr sz="1400">
                <a:solidFill>
                  <a:schemeClr val="bg1"/>
                </a:solidFill>
                <a:latin typeface="HK Grotesk" pitchFamily="50" charset="0"/>
              </a:defRPr>
            </a:lvl3pPr>
            <a:lvl4pPr>
              <a:defRPr sz="1200">
                <a:solidFill>
                  <a:schemeClr val="bg1"/>
                </a:solidFill>
                <a:latin typeface="HK Grotesk" pitchFamily="50" charset="0"/>
              </a:defRPr>
            </a:lvl4pPr>
            <a:lvl5pPr>
              <a:defRPr sz="1200">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23">
            <a:extLst>
              <a:ext uri="{FF2B5EF4-FFF2-40B4-BE49-F238E27FC236}">
                <a16:creationId xmlns:a16="http://schemas.microsoft.com/office/drawing/2014/main" id="{1C1AF317-11D0-E908-C68C-5883285F2DB8}"/>
              </a:ext>
            </a:extLst>
          </p:cNvPr>
          <p:cNvSpPr>
            <a:spLocks noGrp="1"/>
          </p:cNvSpPr>
          <p:nvPr>
            <p:ph type="body" sz="quarter" idx="17"/>
          </p:nvPr>
        </p:nvSpPr>
        <p:spPr>
          <a:xfrm>
            <a:off x="4459533" y="1937419"/>
            <a:ext cx="3122613" cy="3303587"/>
          </a:xfrm>
          <a:prstGeom prst="rect">
            <a:avLst/>
          </a:prstGeom>
        </p:spPr>
        <p:txBody>
          <a:bodyPr>
            <a:normAutofit/>
          </a:bodyPr>
          <a:lstStyle>
            <a:lvl1pPr>
              <a:defRPr sz="1800">
                <a:solidFill>
                  <a:schemeClr val="bg1"/>
                </a:solidFill>
                <a:latin typeface="HK Grotesk" pitchFamily="50" charset="0"/>
              </a:defRPr>
            </a:lvl1pPr>
            <a:lvl2pPr>
              <a:defRPr sz="1600">
                <a:solidFill>
                  <a:schemeClr val="bg1"/>
                </a:solidFill>
                <a:latin typeface="HK Grotesk" pitchFamily="50" charset="0"/>
              </a:defRPr>
            </a:lvl2pPr>
            <a:lvl3pPr>
              <a:defRPr sz="1400">
                <a:solidFill>
                  <a:schemeClr val="bg1"/>
                </a:solidFill>
                <a:latin typeface="HK Grotesk" pitchFamily="50" charset="0"/>
              </a:defRPr>
            </a:lvl3pPr>
            <a:lvl4pPr>
              <a:defRPr sz="1200">
                <a:solidFill>
                  <a:schemeClr val="bg1"/>
                </a:solidFill>
                <a:latin typeface="HK Grotesk" pitchFamily="50" charset="0"/>
              </a:defRPr>
            </a:lvl4pPr>
            <a:lvl5pPr>
              <a:defRPr sz="1200">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a:extLst>
              <a:ext uri="{FF2B5EF4-FFF2-40B4-BE49-F238E27FC236}">
                <a16:creationId xmlns:a16="http://schemas.microsoft.com/office/drawing/2014/main" id="{B3B0762E-6FB1-BFE4-AB91-40221CB6B845}"/>
              </a:ext>
            </a:extLst>
          </p:cNvPr>
          <p:cNvSpPr>
            <a:spLocks noGrp="1"/>
          </p:cNvSpPr>
          <p:nvPr>
            <p:ph type="body" sz="quarter" idx="19" hasCustomPrompt="1"/>
          </p:nvPr>
        </p:nvSpPr>
        <p:spPr>
          <a:xfrm>
            <a:off x="412750" y="940525"/>
            <a:ext cx="3122613" cy="500063"/>
          </a:xfrm>
          <a:prstGeom prst="rect">
            <a:avLst/>
          </a:prstGeom>
        </p:spPr>
        <p:txBody>
          <a:bodyPr/>
          <a:lstStyle>
            <a:lvl1pPr marL="0" indent="0">
              <a:buNone/>
              <a:defRPr b="1">
                <a:solidFill>
                  <a:schemeClr val="bg1"/>
                </a:solidFill>
                <a:latin typeface="HK Grotesk" pitchFamily="50" charset="0"/>
              </a:defRPr>
            </a:lvl1pPr>
          </a:lstStyle>
          <a:p>
            <a:pPr lvl="0"/>
            <a:r>
              <a:rPr lang="en-US"/>
              <a:t>TOPIC</a:t>
            </a:r>
            <a:endParaRPr lang="en-GB"/>
          </a:p>
        </p:txBody>
      </p:sp>
      <p:sp>
        <p:nvSpPr>
          <p:cNvPr id="12" name="Text Placeholder 4">
            <a:extLst>
              <a:ext uri="{FF2B5EF4-FFF2-40B4-BE49-F238E27FC236}">
                <a16:creationId xmlns:a16="http://schemas.microsoft.com/office/drawing/2014/main" id="{F69921EC-2C0F-37C1-ABB7-74C97C3993B1}"/>
              </a:ext>
            </a:extLst>
          </p:cNvPr>
          <p:cNvSpPr>
            <a:spLocks noGrp="1"/>
          </p:cNvSpPr>
          <p:nvPr>
            <p:ph type="body" sz="quarter" idx="20" hasCustomPrompt="1"/>
          </p:nvPr>
        </p:nvSpPr>
        <p:spPr>
          <a:xfrm>
            <a:off x="4459506" y="934000"/>
            <a:ext cx="3122613" cy="500063"/>
          </a:xfrm>
          <a:prstGeom prst="rect">
            <a:avLst/>
          </a:prstGeom>
        </p:spPr>
        <p:txBody>
          <a:bodyPr/>
          <a:lstStyle>
            <a:lvl1pPr marL="0" indent="0">
              <a:buNone/>
              <a:defRPr b="1">
                <a:solidFill>
                  <a:schemeClr val="bg1"/>
                </a:solidFill>
                <a:latin typeface="HK Grotesk" pitchFamily="50" charset="0"/>
              </a:defRPr>
            </a:lvl1pPr>
          </a:lstStyle>
          <a:p>
            <a:pPr lvl="0"/>
            <a:r>
              <a:rPr lang="en-US"/>
              <a:t>TOPIC</a:t>
            </a:r>
            <a:endParaRPr lang="en-GB"/>
          </a:p>
        </p:txBody>
      </p:sp>
      <p:sp>
        <p:nvSpPr>
          <p:cNvPr id="15" name="Slide Number Placeholder 5">
            <a:extLst>
              <a:ext uri="{FF2B5EF4-FFF2-40B4-BE49-F238E27FC236}">
                <a16:creationId xmlns:a16="http://schemas.microsoft.com/office/drawing/2014/main" id="{5BBA3B49-CDB0-A34A-6C33-10D33DDAD82B}"/>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lumMod val="95000"/>
                  </a:srgbClr>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lumMod val="95000"/>
                </a:srgbClr>
              </a:solidFill>
              <a:effectLst/>
              <a:uLnTx/>
              <a:uFillTx/>
              <a:latin typeface="HK Grotesk" pitchFamily="50" charset="0"/>
              <a:ea typeface="+mn-ea"/>
              <a:cs typeface="+mn-cs"/>
            </a:endParaRPr>
          </a:p>
        </p:txBody>
      </p:sp>
      <p:cxnSp>
        <p:nvCxnSpPr>
          <p:cNvPr id="16" name="Straight Connector 15">
            <a:extLst>
              <a:ext uri="{FF2B5EF4-FFF2-40B4-BE49-F238E27FC236}">
                <a16:creationId xmlns:a16="http://schemas.microsoft.com/office/drawing/2014/main" id="{5A9ED74C-B0F8-DD03-C1F3-6FEFF579750A}"/>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6BD6EF0D-2ACE-B02F-CFE0-D8FCE228E7AA}"/>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18" name="Straight Connector 17">
            <a:extLst>
              <a:ext uri="{FF2B5EF4-FFF2-40B4-BE49-F238E27FC236}">
                <a16:creationId xmlns:a16="http://schemas.microsoft.com/office/drawing/2014/main" id="{87D43AB8-3628-48EB-60DB-23E4C40E88CE}"/>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08116BBB-9305-FFA7-345D-4053B533942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74551482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24_Custom Layout">
    <p:bg>
      <p:bgPr>
        <a:solidFill>
          <a:schemeClr val="accent1"/>
        </a:solidFill>
        <a:effectLst/>
      </p:bgPr>
    </p:bg>
    <p:spTree>
      <p:nvGrpSpPr>
        <p:cNvPr id="1" name=""/>
        <p:cNvGrpSpPr/>
        <p:nvPr/>
      </p:nvGrpSpPr>
      <p:grpSpPr>
        <a:xfrm>
          <a:off x="0" y="0"/>
          <a:ext cx="0" cy="0"/>
          <a:chOff x="0" y="0"/>
          <a:chExt cx="0" cy="0"/>
        </a:xfrm>
      </p:grpSpPr>
      <p:sp>
        <p:nvSpPr>
          <p:cNvPr id="4" name="Text Placeholder 12">
            <a:extLst>
              <a:ext uri="{FF2B5EF4-FFF2-40B4-BE49-F238E27FC236}">
                <a16:creationId xmlns:a16="http://schemas.microsoft.com/office/drawing/2014/main" id="{569AC7D9-2F53-39D4-069F-AE833AA93C23}"/>
              </a:ext>
            </a:extLst>
          </p:cNvPr>
          <p:cNvSpPr>
            <a:spLocks noGrp="1"/>
          </p:cNvSpPr>
          <p:nvPr>
            <p:ph type="body" sz="quarter" idx="10" hasCustomPrompt="1"/>
          </p:nvPr>
        </p:nvSpPr>
        <p:spPr>
          <a:xfrm>
            <a:off x="413086" y="1378755"/>
            <a:ext cx="3123029" cy="436563"/>
          </a:xfrm>
          <a:prstGeom prst="rect">
            <a:avLst/>
          </a:prstGeom>
        </p:spPr>
        <p:txBody>
          <a:bodyPr>
            <a:normAutofit/>
          </a:bodyPr>
          <a:lstStyle>
            <a:lvl1pPr marL="0" indent="0">
              <a:buNone/>
              <a:defRPr sz="2000" i="1">
                <a:solidFill>
                  <a:schemeClr val="tx2"/>
                </a:solidFill>
                <a:latin typeface="HK Grotesk" pitchFamily="50" charset="0"/>
              </a:defRPr>
            </a:lvl1pPr>
          </a:lstStyle>
          <a:p>
            <a:pPr lvl="0"/>
            <a:r>
              <a:rPr lang="en-US"/>
              <a:t>TOPIC SUBHEADER</a:t>
            </a:r>
            <a:endParaRPr lang="en-GB"/>
          </a:p>
        </p:txBody>
      </p:sp>
      <p:sp>
        <p:nvSpPr>
          <p:cNvPr id="6" name="Text Placeholder 12">
            <a:extLst>
              <a:ext uri="{FF2B5EF4-FFF2-40B4-BE49-F238E27FC236}">
                <a16:creationId xmlns:a16="http://schemas.microsoft.com/office/drawing/2014/main" id="{B4019A70-A1E9-3C2A-0BB0-6E26A27F22CD}"/>
              </a:ext>
            </a:extLst>
          </p:cNvPr>
          <p:cNvSpPr>
            <a:spLocks noGrp="1"/>
          </p:cNvSpPr>
          <p:nvPr>
            <p:ph type="body" sz="quarter" idx="11" hasCustomPrompt="1"/>
          </p:nvPr>
        </p:nvSpPr>
        <p:spPr>
          <a:xfrm>
            <a:off x="4459090" y="1382245"/>
            <a:ext cx="3123029" cy="436563"/>
          </a:xfrm>
          <a:prstGeom prst="rect">
            <a:avLst/>
          </a:prstGeom>
        </p:spPr>
        <p:txBody>
          <a:bodyPr>
            <a:normAutofit/>
          </a:bodyPr>
          <a:lstStyle>
            <a:lvl1pPr marL="0" indent="0">
              <a:buNone/>
              <a:defRPr sz="2000" i="1">
                <a:solidFill>
                  <a:schemeClr val="tx2"/>
                </a:solidFill>
                <a:latin typeface="HK Grotesk" pitchFamily="50" charset="0"/>
              </a:defRPr>
            </a:lvl1pPr>
          </a:lstStyle>
          <a:p>
            <a:pPr lvl="0"/>
            <a:r>
              <a:rPr lang="en-US"/>
              <a:t>TOPIC SUBHEADER</a:t>
            </a:r>
            <a:endParaRPr lang="en-GB"/>
          </a:p>
        </p:txBody>
      </p:sp>
      <p:sp>
        <p:nvSpPr>
          <p:cNvPr id="8" name="Text Placeholder 23">
            <a:extLst>
              <a:ext uri="{FF2B5EF4-FFF2-40B4-BE49-F238E27FC236}">
                <a16:creationId xmlns:a16="http://schemas.microsoft.com/office/drawing/2014/main" id="{B9EC2DB5-168E-3A72-104B-57B541CA014B}"/>
              </a:ext>
            </a:extLst>
          </p:cNvPr>
          <p:cNvSpPr>
            <a:spLocks noGrp="1"/>
          </p:cNvSpPr>
          <p:nvPr>
            <p:ph type="body" sz="quarter" idx="16"/>
          </p:nvPr>
        </p:nvSpPr>
        <p:spPr>
          <a:xfrm>
            <a:off x="413554" y="1937419"/>
            <a:ext cx="3122613" cy="3303587"/>
          </a:xfrm>
          <a:prstGeom prst="rect">
            <a:avLst/>
          </a:prstGeom>
        </p:spPr>
        <p:txBody>
          <a:bodyPr>
            <a:normAutofit/>
          </a:bodyPr>
          <a:lstStyle>
            <a:lvl1pPr>
              <a:defRPr sz="1800">
                <a:solidFill>
                  <a:schemeClr val="bg1"/>
                </a:solidFill>
                <a:latin typeface="HK Grotesk" pitchFamily="50" charset="0"/>
              </a:defRPr>
            </a:lvl1pPr>
            <a:lvl2pPr>
              <a:defRPr sz="1600">
                <a:solidFill>
                  <a:schemeClr val="bg1"/>
                </a:solidFill>
                <a:latin typeface="HK Grotesk" pitchFamily="50" charset="0"/>
              </a:defRPr>
            </a:lvl2pPr>
            <a:lvl3pPr>
              <a:defRPr sz="1400">
                <a:solidFill>
                  <a:schemeClr val="bg1"/>
                </a:solidFill>
                <a:latin typeface="HK Grotesk" pitchFamily="50" charset="0"/>
              </a:defRPr>
            </a:lvl3pPr>
            <a:lvl4pPr>
              <a:defRPr sz="1200">
                <a:solidFill>
                  <a:schemeClr val="bg1"/>
                </a:solidFill>
                <a:latin typeface="HK Grotesk" pitchFamily="50" charset="0"/>
              </a:defRPr>
            </a:lvl4pPr>
            <a:lvl5pPr>
              <a:defRPr sz="1200">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3">
            <a:extLst>
              <a:ext uri="{FF2B5EF4-FFF2-40B4-BE49-F238E27FC236}">
                <a16:creationId xmlns:a16="http://schemas.microsoft.com/office/drawing/2014/main" id="{7D7DC7E1-4A1E-3CB4-DB5B-BFD8B5364D1B}"/>
              </a:ext>
            </a:extLst>
          </p:cNvPr>
          <p:cNvSpPr>
            <a:spLocks noGrp="1"/>
          </p:cNvSpPr>
          <p:nvPr>
            <p:ph type="body" sz="quarter" idx="17"/>
          </p:nvPr>
        </p:nvSpPr>
        <p:spPr>
          <a:xfrm>
            <a:off x="4459533" y="1937419"/>
            <a:ext cx="3122613" cy="3303587"/>
          </a:xfrm>
          <a:prstGeom prst="rect">
            <a:avLst/>
          </a:prstGeom>
        </p:spPr>
        <p:txBody>
          <a:bodyPr>
            <a:normAutofit/>
          </a:bodyPr>
          <a:lstStyle>
            <a:lvl1pPr>
              <a:defRPr sz="1800">
                <a:solidFill>
                  <a:schemeClr val="bg1"/>
                </a:solidFill>
                <a:latin typeface="HK Grotesk" pitchFamily="50" charset="0"/>
              </a:defRPr>
            </a:lvl1pPr>
            <a:lvl2pPr>
              <a:defRPr sz="1600">
                <a:solidFill>
                  <a:schemeClr val="bg1"/>
                </a:solidFill>
                <a:latin typeface="HK Grotesk" pitchFamily="50" charset="0"/>
              </a:defRPr>
            </a:lvl2pPr>
            <a:lvl3pPr>
              <a:defRPr sz="1400">
                <a:solidFill>
                  <a:schemeClr val="bg1"/>
                </a:solidFill>
                <a:latin typeface="HK Grotesk" pitchFamily="50" charset="0"/>
              </a:defRPr>
            </a:lvl3pPr>
            <a:lvl4pPr>
              <a:defRPr sz="1200">
                <a:solidFill>
                  <a:schemeClr val="bg1"/>
                </a:solidFill>
                <a:latin typeface="HK Grotesk" pitchFamily="50" charset="0"/>
              </a:defRPr>
            </a:lvl4pPr>
            <a:lvl5pPr>
              <a:defRPr sz="1200">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2">
            <a:extLst>
              <a:ext uri="{FF2B5EF4-FFF2-40B4-BE49-F238E27FC236}">
                <a16:creationId xmlns:a16="http://schemas.microsoft.com/office/drawing/2014/main" id="{4FA30C66-ADD0-555A-1ED4-33A3561CE86B}"/>
              </a:ext>
            </a:extLst>
          </p:cNvPr>
          <p:cNvSpPr>
            <a:spLocks noGrp="1"/>
          </p:cNvSpPr>
          <p:nvPr>
            <p:ph type="body" sz="quarter" idx="18" hasCustomPrompt="1"/>
          </p:nvPr>
        </p:nvSpPr>
        <p:spPr>
          <a:xfrm>
            <a:off x="8313234" y="1382245"/>
            <a:ext cx="3123029" cy="436563"/>
          </a:xfrm>
          <a:prstGeom prst="rect">
            <a:avLst/>
          </a:prstGeom>
        </p:spPr>
        <p:txBody>
          <a:bodyPr>
            <a:normAutofit/>
          </a:bodyPr>
          <a:lstStyle>
            <a:lvl1pPr marL="0" indent="0">
              <a:buNone/>
              <a:defRPr sz="2000" i="1">
                <a:solidFill>
                  <a:schemeClr val="tx2"/>
                </a:solidFill>
                <a:latin typeface="HK Grotesk" pitchFamily="50" charset="0"/>
              </a:defRPr>
            </a:lvl1pPr>
          </a:lstStyle>
          <a:p>
            <a:pPr lvl="0"/>
            <a:r>
              <a:rPr lang="en-US"/>
              <a:t>TOPIC SUBHEADER</a:t>
            </a:r>
            <a:endParaRPr lang="en-GB"/>
          </a:p>
        </p:txBody>
      </p:sp>
      <p:sp>
        <p:nvSpPr>
          <p:cNvPr id="18" name="Text Placeholder 23">
            <a:extLst>
              <a:ext uri="{FF2B5EF4-FFF2-40B4-BE49-F238E27FC236}">
                <a16:creationId xmlns:a16="http://schemas.microsoft.com/office/drawing/2014/main" id="{CC9A044A-3B3C-C05A-3B2C-76A3BE37EE33}"/>
              </a:ext>
            </a:extLst>
          </p:cNvPr>
          <p:cNvSpPr>
            <a:spLocks noGrp="1"/>
          </p:cNvSpPr>
          <p:nvPr>
            <p:ph type="body" sz="quarter" idx="19"/>
          </p:nvPr>
        </p:nvSpPr>
        <p:spPr>
          <a:xfrm>
            <a:off x="8313677" y="1937419"/>
            <a:ext cx="3122613" cy="3303587"/>
          </a:xfrm>
          <a:prstGeom prst="rect">
            <a:avLst/>
          </a:prstGeom>
        </p:spPr>
        <p:txBody>
          <a:bodyPr>
            <a:normAutofit/>
          </a:bodyPr>
          <a:lstStyle>
            <a:lvl1pPr>
              <a:defRPr sz="1800">
                <a:solidFill>
                  <a:schemeClr val="bg1"/>
                </a:solidFill>
                <a:latin typeface="HK Grotesk" pitchFamily="50" charset="0"/>
              </a:defRPr>
            </a:lvl1pPr>
            <a:lvl2pPr>
              <a:defRPr sz="1600">
                <a:solidFill>
                  <a:schemeClr val="bg1"/>
                </a:solidFill>
                <a:latin typeface="HK Grotesk" pitchFamily="50" charset="0"/>
              </a:defRPr>
            </a:lvl2pPr>
            <a:lvl3pPr>
              <a:defRPr sz="1400">
                <a:solidFill>
                  <a:schemeClr val="bg1"/>
                </a:solidFill>
                <a:latin typeface="HK Grotesk" pitchFamily="50" charset="0"/>
              </a:defRPr>
            </a:lvl3pPr>
            <a:lvl4pPr>
              <a:defRPr sz="1200">
                <a:solidFill>
                  <a:schemeClr val="bg1"/>
                </a:solidFill>
                <a:latin typeface="HK Grotesk" pitchFamily="50" charset="0"/>
              </a:defRPr>
            </a:lvl4pPr>
            <a:lvl5pPr>
              <a:defRPr sz="1200">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a:extLst>
              <a:ext uri="{FF2B5EF4-FFF2-40B4-BE49-F238E27FC236}">
                <a16:creationId xmlns:a16="http://schemas.microsoft.com/office/drawing/2014/main" id="{CF9FC608-3F21-C194-2DEA-E412F65E8953}"/>
              </a:ext>
            </a:extLst>
          </p:cNvPr>
          <p:cNvSpPr>
            <a:spLocks noGrp="1"/>
          </p:cNvSpPr>
          <p:nvPr>
            <p:ph type="body" sz="quarter" idx="20" hasCustomPrompt="1"/>
          </p:nvPr>
        </p:nvSpPr>
        <p:spPr>
          <a:xfrm>
            <a:off x="412750" y="940525"/>
            <a:ext cx="3122613" cy="500063"/>
          </a:xfrm>
          <a:prstGeom prst="rect">
            <a:avLst/>
          </a:prstGeom>
        </p:spPr>
        <p:txBody>
          <a:bodyPr/>
          <a:lstStyle>
            <a:lvl1pPr marL="0" indent="0">
              <a:buNone/>
              <a:defRPr b="1">
                <a:solidFill>
                  <a:schemeClr val="bg1"/>
                </a:solidFill>
                <a:latin typeface="HK Grotesk" pitchFamily="50" charset="0"/>
              </a:defRPr>
            </a:lvl1pPr>
          </a:lstStyle>
          <a:p>
            <a:pPr lvl="0"/>
            <a:r>
              <a:rPr lang="en-US"/>
              <a:t>HOT TOPIC</a:t>
            </a:r>
            <a:endParaRPr lang="en-GB"/>
          </a:p>
        </p:txBody>
      </p:sp>
      <p:sp>
        <p:nvSpPr>
          <p:cNvPr id="13" name="Text Placeholder 4">
            <a:extLst>
              <a:ext uri="{FF2B5EF4-FFF2-40B4-BE49-F238E27FC236}">
                <a16:creationId xmlns:a16="http://schemas.microsoft.com/office/drawing/2014/main" id="{BE685FB9-2E44-51CA-92A0-29CB7B6BB2BE}"/>
              </a:ext>
            </a:extLst>
          </p:cNvPr>
          <p:cNvSpPr>
            <a:spLocks noGrp="1"/>
          </p:cNvSpPr>
          <p:nvPr>
            <p:ph type="body" sz="quarter" idx="21" hasCustomPrompt="1"/>
          </p:nvPr>
        </p:nvSpPr>
        <p:spPr>
          <a:xfrm>
            <a:off x="4459506" y="934000"/>
            <a:ext cx="3122613" cy="500063"/>
          </a:xfrm>
          <a:prstGeom prst="rect">
            <a:avLst/>
          </a:prstGeom>
        </p:spPr>
        <p:txBody>
          <a:bodyPr/>
          <a:lstStyle>
            <a:lvl1pPr marL="0" indent="0">
              <a:buNone/>
              <a:defRPr b="1">
                <a:solidFill>
                  <a:schemeClr val="bg1"/>
                </a:solidFill>
                <a:latin typeface="HK Grotesk" pitchFamily="50" charset="0"/>
              </a:defRPr>
            </a:lvl1pPr>
          </a:lstStyle>
          <a:p>
            <a:pPr lvl="0"/>
            <a:r>
              <a:rPr lang="en-US"/>
              <a:t>HOT TOPIC</a:t>
            </a:r>
            <a:endParaRPr lang="en-GB"/>
          </a:p>
        </p:txBody>
      </p:sp>
      <p:sp>
        <p:nvSpPr>
          <p:cNvPr id="14" name="Text Placeholder 4">
            <a:extLst>
              <a:ext uri="{FF2B5EF4-FFF2-40B4-BE49-F238E27FC236}">
                <a16:creationId xmlns:a16="http://schemas.microsoft.com/office/drawing/2014/main" id="{96749BC8-2238-3CBF-12E9-433B5160DE36}"/>
              </a:ext>
            </a:extLst>
          </p:cNvPr>
          <p:cNvSpPr>
            <a:spLocks noGrp="1"/>
          </p:cNvSpPr>
          <p:nvPr>
            <p:ph type="body" sz="quarter" idx="22" hasCustomPrompt="1"/>
          </p:nvPr>
        </p:nvSpPr>
        <p:spPr>
          <a:xfrm>
            <a:off x="8313650" y="931139"/>
            <a:ext cx="3122613" cy="500063"/>
          </a:xfrm>
          <a:prstGeom prst="rect">
            <a:avLst/>
          </a:prstGeom>
        </p:spPr>
        <p:txBody>
          <a:bodyPr/>
          <a:lstStyle>
            <a:lvl1pPr marL="0" indent="0">
              <a:buNone/>
              <a:defRPr b="1">
                <a:solidFill>
                  <a:schemeClr val="bg1"/>
                </a:solidFill>
                <a:latin typeface="HK Grotesk" pitchFamily="50" charset="0"/>
              </a:defRPr>
            </a:lvl1pPr>
          </a:lstStyle>
          <a:p>
            <a:pPr lvl="0"/>
            <a:r>
              <a:rPr lang="en-US"/>
              <a:t>HOT TOPIC</a:t>
            </a:r>
            <a:endParaRPr lang="en-GB"/>
          </a:p>
        </p:txBody>
      </p:sp>
      <p:sp>
        <p:nvSpPr>
          <p:cNvPr id="16" name="Slide Number Placeholder 5">
            <a:extLst>
              <a:ext uri="{FF2B5EF4-FFF2-40B4-BE49-F238E27FC236}">
                <a16:creationId xmlns:a16="http://schemas.microsoft.com/office/drawing/2014/main" id="{DA9681BA-97DE-2959-6CD9-C184B29E0866}"/>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17" name="Straight Connector 16">
            <a:extLst>
              <a:ext uri="{FF2B5EF4-FFF2-40B4-BE49-F238E27FC236}">
                <a16:creationId xmlns:a16="http://schemas.microsoft.com/office/drawing/2014/main" id="{33860240-DD72-7D85-AA10-E168CEE3EF7A}"/>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3022C35-8638-C24E-229B-DDA9D98150E0}"/>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20" name="Straight Connector 19">
            <a:extLst>
              <a:ext uri="{FF2B5EF4-FFF2-40B4-BE49-F238E27FC236}">
                <a16:creationId xmlns:a16="http://schemas.microsoft.com/office/drawing/2014/main" id="{7FA599C0-B2F2-647D-9F79-458BDDCB1B8F}"/>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BCF7BFF0-7D81-3AB4-D685-D4673669C51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223588282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25_Custom Layout">
    <p:bg>
      <p:bgPr>
        <a:solidFill>
          <a:schemeClr val="accent1"/>
        </a:solidFill>
        <a:effectLst/>
      </p:bgPr>
    </p:bg>
    <p:spTree>
      <p:nvGrpSpPr>
        <p:cNvPr id="1" name=""/>
        <p:cNvGrpSpPr/>
        <p:nvPr/>
      </p:nvGrpSpPr>
      <p:grpSpPr>
        <a:xfrm>
          <a:off x="0" y="0"/>
          <a:ext cx="0" cy="0"/>
          <a:chOff x="0" y="0"/>
          <a:chExt cx="0" cy="0"/>
        </a:xfrm>
      </p:grpSpPr>
      <p:sp>
        <p:nvSpPr>
          <p:cNvPr id="16" name="Text Placeholder 12">
            <a:extLst>
              <a:ext uri="{FF2B5EF4-FFF2-40B4-BE49-F238E27FC236}">
                <a16:creationId xmlns:a16="http://schemas.microsoft.com/office/drawing/2014/main" id="{163FFF58-25F2-BBFE-2417-2C728B802331}"/>
              </a:ext>
            </a:extLst>
          </p:cNvPr>
          <p:cNvSpPr>
            <a:spLocks noGrp="1"/>
          </p:cNvSpPr>
          <p:nvPr>
            <p:ph type="body" sz="quarter" idx="10" hasCustomPrompt="1"/>
          </p:nvPr>
        </p:nvSpPr>
        <p:spPr>
          <a:xfrm>
            <a:off x="413086" y="1378755"/>
            <a:ext cx="3123029" cy="436563"/>
          </a:xfrm>
          <a:prstGeom prst="rect">
            <a:avLst/>
          </a:prstGeom>
        </p:spPr>
        <p:txBody>
          <a:bodyPr>
            <a:normAutofit/>
          </a:bodyPr>
          <a:lstStyle>
            <a:lvl1pPr marL="0" indent="0">
              <a:buNone/>
              <a:defRPr sz="2000" i="1">
                <a:solidFill>
                  <a:schemeClr val="tx2"/>
                </a:solidFill>
                <a:latin typeface="HK Grotesk" pitchFamily="50" charset="0"/>
              </a:defRPr>
            </a:lvl1pPr>
          </a:lstStyle>
          <a:p>
            <a:pPr lvl="0"/>
            <a:r>
              <a:rPr lang="en-US"/>
              <a:t>TOPIC SUBHEADER</a:t>
            </a:r>
            <a:endParaRPr lang="en-GB"/>
          </a:p>
        </p:txBody>
      </p:sp>
      <p:sp>
        <p:nvSpPr>
          <p:cNvPr id="18" name="Text Placeholder 12">
            <a:extLst>
              <a:ext uri="{FF2B5EF4-FFF2-40B4-BE49-F238E27FC236}">
                <a16:creationId xmlns:a16="http://schemas.microsoft.com/office/drawing/2014/main" id="{1294737E-26B8-962D-CAA6-9CF70BB96107}"/>
              </a:ext>
            </a:extLst>
          </p:cNvPr>
          <p:cNvSpPr>
            <a:spLocks noGrp="1"/>
          </p:cNvSpPr>
          <p:nvPr>
            <p:ph type="body" sz="quarter" idx="11" hasCustomPrompt="1"/>
          </p:nvPr>
        </p:nvSpPr>
        <p:spPr>
          <a:xfrm>
            <a:off x="4459090" y="1382245"/>
            <a:ext cx="3123029" cy="436563"/>
          </a:xfrm>
          <a:prstGeom prst="rect">
            <a:avLst/>
          </a:prstGeom>
        </p:spPr>
        <p:txBody>
          <a:bodyPr>
            <a:normAutofit/>
          </a:bodyPr>
          <a:lstStyle>
            <a:lvl1pPr marL="0" indent="0">
              <a:buNone/>
              <a:defRPr sz="2000" i="1">
                <a:solidFill>
                  <a:schemeClr val="tx2"/>
                </a:solidFill>
                <a:latin typeface="HK Grotesk" pitchFamily="50" charset="0"/>
              </a:defRPr>
            </a:lvl1pPr>
          </a:lstStyle>
          <a:p>
            <a:pPr lvl="0"/>
            <a:r>
              <a:rPr lang="en-US"/>
              <a:t>TOPIC SUBHEADER</a:t>
            </a:r>
            <a:endParaRPr lang="en-GB"/>
          </a:p>
        </p:txBody>
      </p:sp>
      <p:sp>
        <p:nvSpPr>
          <p:cNvPr id="20" name="Text Placeholder 23">
            <a:extLst>
              <a:ext uri="{FF2B5EF4-FFF2-40B4-BE49-F238E27FC236}">
                <a16:creationId xmlns:a16="http://schemas.microsoft.com/office/drawing/2014/main" id="{80EB1618-8867-4904-A996-1354EE35E0D9}"/>
              </a:ext>
            </a:extLst>
          </p:cNvPr>
          <p:cNvSpPr>
            <a:spLocks noGrp="1"/>
          </p:cNvSpPr>
          <p:nvPr>
            <p:ph type="body" sz="quarter" idx="16"/>
          </p:nvPr>
        </p:nvSpPr>
        <p:spPr>
          <a:xfrm>
            <a:off x="413554" y="1937419"/>
            <a:ext cx="3122613" cy="3303587"/>
          </a:xfrm>
          <a:prstGeom prst="rect">
            <a:avLst/>
          </a:prstGeom>
        </p:spPr>
        <p:txBody>
          <a:bodyPr>
            <a:normAutofit/>
          </a:bodyPr>
          <a:lstStyle>
            <a:lvl1pPr>
              <a:defRPr sz="1800">
                <a:solidFill>
                  <a:schemeClr val="bg1"/>
                </a:solidFill>
                <a:latin typeface="HK Grotesk" pitchFamily="50" charset="0"/>
              </a:defRPr>
            </a:lvl1pPr>
            <a:lvl2pPr>
              <a:defRPr sz="1600">
                <a:solidFill>
                  <a:schemeClr val="bg1"/>
                </a:solidFill>
                <a:latin typeface="HK Grotesk" pitchFamily="50" charset="0"/>
              </a:defRPr>
            </a:lvl2pPr>
            <a:lvl3pPr>
              <a:defRPr sz="1400">
                <a:solidFill>
                  <a:schemeClr val="bg1"/>
                </a:solidFill>
                <a:latin typeface="HK Grotesk" pitchFamily="50" charset="0"/>
              </a:defRPr>
            </a:lvl3pPr>
            <a:lvl4pPr>
              <a:defRPr sz="1200">
                <a:solidFill>
                  <a:schemeClr val="bg1"/>
                </a:solidFill>
                <a:latin typeface="HK Grotesk" pitchFamily="50" charset="0"/>
              </a:defRPr>
            </a:lvl4pPr>
            <a:lvl5pPr>
              <a:defRPr sz="1200">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3" name="Text Placeholder 23">
            <a:extLst>
              <a:ext uri="{FF2B5EF4-FFF2-40B4-BE49-F238E27FC236}">
                <a16:creationId xmlns:a16="http://schemas.microsoft.com/office/drawing/2014/main" id="{0FC21D04-C3CE-4EE8-C0FE-BA97B372830D}"/>
              </a:ext>
            </a:extLst>
          </p:cNvPr>
          <p:cNvSpPr>
            <a:spLocks noGrp="1"/>
          </p:cNvSpPr>
          <p:nvPr>
            <p:ph type="body" sz="quarter" idx="17"/>
          </p:nvPr>
        </p:nvSpPr>
        <p:spPr>
          <a:xfrm>
            <a:off x="4459533" y="1937419"/>
            <a:ext cx="3122613" cy="3303587"/>
          </a:xfrm>
          <a:prstGeom prst="rect">
            <a:avLst/>
          </a:prstGeom>
        </p:spPr>
        <p:txBody>
          <a:bodyPr>
            <a:normAutofit/>
          </a:bodyPr>
          <a:lstStyle>
            <a:lvl1pPr>
              <a:defRPr sz="1800">
                <a:solidFill>
                  <a:schemeClr val="bg1"/>
                </a:solidFill>
                <a:latin typeface="HK Grotesk" pitchFamily="50" charset="0"/>
              </a:defRPr>
            </a:lvl1pPr>
            <a:lvl2pPr>
              <a:defRPr sz="1600">
                <a:solidFill>
                  <a:schemeClr val="bg1"/>
                </a:solidFill>
                <a:latin typeface="HK Grotesk" pitchFamily="50" charset="0"/>
              </a:defRPr>
            </a:lvl2pPr>
            <a:lvl3pPr>
              <a:defRPr sz="1400">
                <a:solidFill>
                  <a:schemeClr val="bg1"/>
                </a:solidFill>
                <a:latin typeface="HK Grotesk" pitchFamily="50" charset="0"/>
              </a:defRPr>
            </a:lvl3pPr>
            <a:lvl4pPr>
              <a:defRPr sz="1200">
                <a:solidFill>
                  <a:schemeClr val="bg1"/>
                </a:solidFill>
                <a:latin typeface="HK Grotesk" pitchFamily="50" charset="0"/>
              </a:defRPr>
            </a:lvl4pPr>
            <a:lvl5pPr>
              <a:defRPr sz="1200">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4">
            <a:extLst>
              <a:ext uri="{FF2B5EF4-FFF2-40B4-BE49-F238E27FC236}">
                <a16:creationId xmlns:a16="http://schemas.microsoft.com/office/drawing/2014/main" id="{042267C6-5151-B104-B9F1-2C55ABCE1A19}"/>
              </a:ext>
            </a:extLst>
          </p:cNvPr>
          <p:cNvSpPr>
            <a:spLocks noGrp="1"/>
          </p:cNvSpPr>
          <p:nvPr>
            <p:ph type="body" sz="quarter" idx="19" hasCustomPrompt="1"/>
          </p:nvPr>
        </p:nvSpPr>
        <p:spPr>
          <a:xfrm>
            <a:off x="412750" y="940525"/>
            <a:ext cx="3122613" cy="500063"/>
          </a:xfrm>
          <a:prstGeom prst="rect">
            <a:avLst/>
          </a:prstGeom>
        </p:spPr>
        <p:txBody>
          <a:bodyPr/>
          <a:lstStyle>
            <a:lvl1pPr marL="0" indent="0">
              <a:buNone/>
              <a:defRPr b="1">
                <a:solidFill>
                  <a:schemeClr val="bg1"/>
                </a:solidFill>
                <a:latin typeface="HK Grotesk" pitchFamily="50" charset="0"/>
              </a:defRPr>
            </a:lvl1pPr>
          </a:lstStyle>
          <a:p>
            <a:pPr lvl="0"/>
            <a:r>
              <a:rPr lang="en-US"/>
              <a:t>TOPIC</a:t>
            </a:r>
            <a:endParaRPr lang="en-GB"/>
          </a:p>
        </p:txBody>
      </p:sp>
      <p:sp>
        <p:nvSpPr>
          <p:cNvPr id="5" name="Text Placeholder 4">
            <a:extLst>
              <a:ext uri="{FF2B5EF4-FFF2-40B4-BE49-F238E27FC236}">
                <a16:creationId xmlns:a16="http://schemas.microsoft.com/office/drawing/2014/main" id="{F2BC48C7-F32A-513E-5651-F9FA3ECFEBCA}"/>
              </a:ext>
            </a:extLst>
          </p:cNvPr>
          <p:cNvSpPr>
            <a:spLocks noGrp="1"/>
          </p:cNvSpPr>
          <p:nvPr>
            <p:ph type="body" sz="quarter" idx="20" hasCustomPrompt="1"/>
          </p:nvPr>
        </p:nvSpPr>
        <p:spPr>
          <a:xfrm>
            <a:off x="4459506" y="934000"/>
            <a:ext cx="3122613" cy="500063"/>
          </a:xfrm>
          <a:prstGeom prst="rect">
            <a:avLst/>
          </a:prstGeom>
        </p:spPr>
        <p:txBody>
          <a:bodyPr/>
          <a:lstStyle>
            <a:lvl1pPr marL="0" indent="0">
              <a:buNone/>
              <a:defRPr b="1">
                <a:solidFill>
                  <a:schemeClr val="bg1"/>
                </a:solidFill>
                <a:latin typeface="HK Grotesk" pitchFamily="50" charset="0"/>
              </a:defRPr>
            </a:lvl1pPr>
          </a:lstStyle>
          <a:p>
            <a:pPr lvl="0"/>
            <a:r>
              <a:rPr lang="en-US"/>
              <a:t>TOPIC</a:t>
            </a:r>
            <a:endParaRPr lang="en-GB"/>
          </a:p>
        </p:txBody>
      </p:sp>
      <p:sp>
        <p:nvSpPr>
          <p:cNvPr id="11" name="Slide Number Placeholder 5">
            <a:extLst>
              <a:ext uri="{FF2B5EF4-FFF2-40B4-BE49-F238E27FC236}">
                <a16:creationId xmlns:a16="http://schemas.microsoft.com/office/drawing/2014/main" id="{B452A0E6-7A90-8657-6F95-804B69A36D15}"/>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lumMod val="95000"/>
                  </a:srgbClr>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lumMod val="95000"/>
                </a:srgbClr>
              </a:solidFill>
              <a:effectLst/>
              <a:uLnTx/>
              <a:uFillTx/>
              <a:latin typeface="HK Grotesk" pitchFamily="50" charset="0"/>
              <a:ea typeface="+mn-ea"/>
              <a:cs typeface="+mn-cs"/>
            </a:endParaRPr>
          </a:p>
        </p:txBody>
      </p:sp>
      <p:cxnSp>
        <p:nvCxnSpPr>
          <p:cNvPr id="12" name="Straight Connector 11">
            <a:extLst>
              <a:ext uri="{FF2B5EF4-FFF2-40B4-BE49-F238E27FC236}">
                <a16:creationId xmlns:a16="http://schemas.microsoft.com/office/drawing/2014/main" id="{FC6911A9-850D-8159-32C4-A881F37E285E}"/>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03BE738-6400-943B-FADA-668A155947EC}"/>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14" name="Straight Connector 13">
            <a:extLst>
              <a:ext uri="{FF2B5EF4-FFF2-40B4-BE49-F238E27FC236}">
                <a16:creationId xmlns:a16="http://schemas.microsoft.com/office/drawing/2014/main" id="{51855742-0EB3-1E8F-652B-148E2E9785E8}"/>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7833F6BD-68EC-8F14-C509-FC71A3CD070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165193488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26_Custom Layout">
    <p:bg>
      <p:bgPr>
        <a:solidFill>
          <a:schemeClr val="accent3"/>
        </a:solidFill>
        <a:effectLst/>
      </p:bgPr>
    </p:bg>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0C10208-1324-8904-57B0-3F5230A65678}"/>
              </a:ext>
            </a:extLst>
          </p:cNvPr>
          <p:cNvSpPr>
            <a:spLocks noGrp="1"/>
          </p:cNvSpPr>
          <p:nvPr>
            <p:ph type="body" sz="quarter" idx="10" hasCustomPrompt="1"/>
          </p:nvPr>
        </p:nvSpPr>
        <p:spPr>
          <a:xfrm>
            <a:off x="413086" y="1378755"/>
            <a:ext cx="3123029" cy="436563"/>
          </a:xfrm>
          <a:prstGeom prst="rect">
            <a:avLst/>
          </a:prstGeom>
        </p:spPr>
        <p:txBody>
          <a:bodyPr>
            <a:normAutofit/>
          </a:bodyPr>
          <a:lstStyle>
            <a:lvl1pPr marL="0" indent="0">
              <a:buNone/>
              <a:defRPr sz="2000" i="1">
                <a:solidFill>
                  <a:schemeClr val="tx2"/>
                </a:solidFill>
                <a:latin typeface="HK Grotesk" pitchFamily="50" charset="0"/>
              </a:defRPr>
            </a:lvl1pPr>
          </a:lstStyle>
          <a:p>
            <a:pPr lvl="0"/>
            <a:r>
              <a:rPr lang="en-US"/>
              <a:t>TOPIC SUBHEADER</a:t>
            </a:r>
            <a:endParaRPr lang="en-GB"/>
          </a:p>
        </p:txBody>
      </p:sp>
      <p:sp>
        <p:nvSpPr>
          <p:cNvPr id="8" name="Text Placeholder 12">
            <a:extLst>
              <a:ext uri="{FF2B5EF4-FFF2-40B4-BE49-F238E27FC236}">
                <a16:creationId xmlns:a16="http://schemas.microsoft.com/office/drawing/2014/main" id="{02894AE7-F8D4-CC44-946E-5C27E6FFA5AC}"/>
              </a:ext>
            </a:extLst>
          </p:cNvPr>
          <p:cNvSpPr>
            <a:spLocks noGrp="1"/>
          </p:cNvSpPr>
          <p:nvPr>
            <p:ph type="body" sz="quarter" idx="11" hasCustomPrompt="1"/>
          </p:nvPr>
        </p:nvSpPr>
        <p:spPr>
          <a:xfrm>
            <a:off x="4459090" y="1382245"/>
            <a:ext cx="3123029" cy="436563"/>
          </a:xfrm>
          <a:prstGeom prst="rect">
            <a:avLst/>
          </a:prstGeom>
        </p:spPr>
        <p:txBody>
          <a:bodyPr>
            <a:normAutofit/>
          </a:bodyPr>
          <a:lstStyle>
            <a:lvl1pPr marL="0" indent="0">
              <a:buNone/>
              <a:defRPr sz="2000" i="1">
                <a:solidFill>
                  <a:schemeClr val="tx2"/>
                </a:solidFill>
                <a:latin typeface="HK Grotesk" pitchFamily="50" charset="0"/>
              </a:defRPr>
            </a:lvl1pPr>
          </a:lstStyle>
          <a:p>
            <a:pPr lvl="0"/>
            <a:r>
              <a:rPr lang="en-US"/>
              <a:t>TOPIC SUBHEADER</a:t>
            </a:r>
            <a:endParaRPr lang="en-GB"/>
          </a:p>
        </p:txBody>
      </p:sp>
      <p:sp>
        <p:nvSpPr>
          <p:cNvPr id="9" name="Text Placeholder 23">
            <a:extLst>
              <a:ext uri="{FF2B5EF4-FFF2-40B4-BE49-F238E27FC236}">
                <a16:creationId xmlns:a16="http://schemas.microsoft.com/office/drawing/2014/main" id="{9BE8A3A8-8B2F-98F3-FAC0-6C2B6905DDA0}"/>
              </a:ext>
            </a:extLst>
          </p:cNvPr>
          <p:cNvSpPr>
            <a:spLocks noGrp="1"/>
          </p:cNvSpPr>
          <p:nvPr>
            <p:ph type="body" sz="quarter" idx="16"/>
          </p:nvPr>
        </p:nvSpPr>
        <p:spPr>
          <a:xfrm>
            <a:off x="413554" y="1937419"/>
            <a:ext cx="3122613" cy="3303587"/>
          </a:xfrm>
          <a:prstGeom prst="rect">
            <a:avLst/>
          </a:prstGeom>
        </p:spPr>
        <p:txBody>
          <a:bodyPr>
            <a:normAutofit/>
          </a:bodyPr>
          <a:lstStyle>
            <a:lvl1pPr>
              <a:defRPr sz="1800">
                <a:solidFill>
                  <a:schemeClr val="bg1"/>
                </a:solidFill>
                <a:latin typeface="HK Grotesk" pitchFamily="50" charset="0"/>
              </a:defRPr>
            </a:lvl1pPr>
            <a:lvl2pPr>
              <a:defRPr sz="1600">
                <a:solidFill>
                  <a:schemeClr val="bg1"/>
                </a:solidFill>
                <a:latin typeface="HK Grotesk" pitchFamily="50" charset="0"/>
              </a:defRPr>
            </a:lvl2pPr>
            <a:lvl3pPr>
              <a:defRPr sz="1400">
                <a:solidFill>
                  <a:schemeClr val="bg1"/>
                </a:solidFill>
                <a:latin typeface="HK Grotesk" pitchFamily="50" charset="0"/>
              </a:defRPr>
            </a:lvl3pPr>
            <a:lvl4pPr>
              <a:defRPr sz="1200">
                <a:solidFill>
                  <a:schemeClr val="bg1"/>
                </a:solidFill>
                <a:latin typeface="HK Grotesk" pitchFamily="50" charset="0"/>
              </a:defRPr>
            </a:lvl4pPr>
            <a:lvl5pPr>
              <a:defRPr sz="1200">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23">
            <a:extLst>
              <a:ext uri="{FF2B5EF4-FFF2-40B4-BE49-F238E27FC236}">
                <a16:creationId xmlns:a16="http://schemas.microsoft.com/office/drawing/2014/main" id="{A1B9EDF5-843B-6C55-9DCC-C50A9050AB5E}"/>
              </a:ext>
            </a:extLst>
          </p:cNvPr>
          <p:cNvSpPr>
            <a:spLocks noGrp="1"/>
          </p:cNvSpPr>
          <p:nvPr>
            <p:ph type="body" sz="quarter" idx="17"/>
          </p:nvPr>
        </p:nvSpPr>
        <p:spPr>
          <a:xfrm>
            <a:off x="4459533" y="1937419"/>
            <a:ext cx="3122613" cy="3303587"/>
          </a:xfrm>
          <a:prstGeom prst="rect">
            <a:avLst/>
          </a:prstGeom>
        </p:spPr>
        <p:txBody>
          <a:bodyPr>
            <a:normAutofit/>
          </a:bodyPr>
          <a:lstStyle>
            <a:lvl1pPr>
              <a:defRPr sz="1800">
                <a:solidFill>
                  <a:schemeClr val="bg1"/>
                </a:solidFill>
                <a:latin typeface="HK Grotesk" pitchFamily="50" charset="0"/>
              </a:defRPr>
            </a:lvl1pPr>
            <a:lvl2pPr>
              <a:defRPr sz="1600">
                <a:solidFill>
                  <a:schemeClr val="bg1"/>
                </a:solidFill>
                <a:latin typeface="HK Grotesk" pitchFamily="50" charset="0"/>
              </a:defRPr>
            </a:lvl2pPr>
            <a:lvl3pPr>
              <a:defRPr sz="1400">
                <a:solidFill>
                  <a:schemeClr val="bg1"/>
                </a:solidFill>
                <a:latin typeface="HK Grotesk" pitchFamily="50" charset="0"/>
              </a:defRPr>
            </a:lvl3pPr>
            <a:lvl4pPr>
              <a:defRPr sz="1200">
                <a:solidFill>
                  <a:schemeClr val="bg1"/>
                </a:solidFill>
                <a:latin typeface="HK Grotesk" pitchFamily="50" charset="0"/>
              </a:defRPr>
            </a:lvl4pPr>
            <a:lvl5pPr>
              <a:defRPr sz="1200">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2">
            <a:extLst>
              <a:ext uri="{FF2B5EF4-FFF2-40B4-BE49-F238E27FC236}">
                <a16:creationId xmlns:a16="http://schemas.microsoft.com/office/drawing/2014/main" id="{2148AA8E-F6C7-90FE-AFA4-EB7F91652FC6}"/>
              </a:ext>
            </a:extLst>
          </p:cNvPr>
          <p:cNvSpPr>
            <a:spLocks noGrp="1"/>
          </p:cNvSpPr>
          <p:nvPr>
            <p:ph type="body" sz="quarter" idx="18" hasCustomPrompt="1"/>
          </p:nvPr>
        </p:nvSpPr>
        <p:spPr>
          <a:xfrm>
            <a:off x="8313234" y="1382245"/>
            <a:ext cx="3123029" cy="436563"/>
          </a:xfrm>
          <a:prstGeom prst="rect">
            <a:avLst/>
          </a:prstGeom>
        </p:spPr>
        <p:txBody>
          <a:bodyPr>
            <a:normAutofit/>
          </a:bodyPr>
          <a:lstStyle>
            <a:lvl1pPr marL="0" indent="0">
              <a:buNone/>
              <a:defRPr sz="2000" i="1">
                <a:solidFill>
                  <a:schemeClr val="tx2"/>
                </a:solidFill>
                <a:latin typeface="HK Grotesk" pitchFamily="50" charset="0"/>
              </a:defRPr>
            </a:lvl1pPr>
          </a:lstStyle>
          <a:p>
            <a:pPr lvl="0"/>
            <a:r>
              <a:rPr lang="en-US"/>
              <a:t>TOPIC SUBHEADER</a:t>
            </a:r>
            <a:endParaRPr lang="en-GB"/>
          </a:p>
        </p:txBody>
      </p:sp>
      <p:sp>
        <p:nvSpPr>
          <p:cNvPr id="23" name="Text Placeholder 23">
            <a:extLst>
              <a:ext uri="{FF2B5EF4-FFF2-40B4-BE49-F238E27FC236}">
                <a16:creationId xmlns:a16="http://schemas.microsoft.com/office/drawing/2014/main" id="{A571139C-0699-6F0E-1F32-1D8C35766624}"/>
              </a:ext>
            </a:extLst>
          </p:cNvPr>
          <p:cNvSpPr>
            <a:spLocks noGrp="1"/>
          </p:cNvSpPr>
          <p:nvPr>
            <p:ph type="body" sz="quarter" idx="19"/>
          </p:nvPr>
        </p:nvSpPr>
        <p:spPr>
          <a:xfrm>
            <a:off x="8313677" y="1937419"/>
            <a:ext cx="3122613" cy="3303587"/>
          </a:xfrm>
          <a:prstGeom prst="rect">
            <a:avLst/>
          </a:prstGeom>
        </p:spPr>
        <p:txBody>
          <a:bodyPr>
            <a:normAutofit/>
          </a:bodyPr>
          <a:lstStyle>
            <a:lvl1pPr>
              <a:defRPr sz="1800">
                <a:solidFill>
                  <a:schemeClr val="bg1"/>
                </a:solidFill>
                <a:latin typeface="HK Grotesk" pitchFamily="50" charset="0"/>
              </a:defRPr>
            </a:lvl1pPr>
            <a:lvl2pPr>
              <a:defRPr sz="1600">
                <a:solidFill>
                  <a:schemeClr val="bg1"/>
                </a:solidFill>
                <a:latin typeface="HK Grotesk" pitchFamily="50" charset="0"/>
              </a:defRPr>
            </a:lvl2pPr>
            <a:lvl3pPr>
              <a:defRPr sz="1400">
                <a:solidFill>
                  <a:schemeClr val="bg1"/>
                </a:solidFill>
                <a:latin typeface="HK Grotesk" pitchFamily="50" charset="0"/>
              </a:defRPr>
            </a:lvl3pPr>
            <a:lvl4pPr>
              <a:defRPr sz="1200">
                <a:solidFill>
                  <a:schemeClr val="bg1"/>
                </a:solidFill>
                <a:latin typeface="HK Grotesk" pitchFamily="50" charset="0"/>
              </a:defRPr>
            </a:lvl4pPr>
            <a:lvl5pPr>
              <a:defRPr sz="1200">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a:extLst>
              <a:ext uri="{FF2B5EF4-FFF2-40B4-BE49-F238E27FC236}">
                <a16:creationId xmlns:a16="http://schemas.microsoft.com/office/drawing/2014/main" id="{8F03B08F-F09D-9403-E4E6-A8608FEACFB3}"/>
              </a:ext>
            </a:extLst>
          </p:cNvPr>
          <p:cNvSpPr>
            <a:spLocks noGrp="1"/>
          </p:cNvSpPr>
          <p:nvPr>
            <p:ph type="body" sz="quarter" idx="20" hasCustomPrompt="1"/>
          </p:nvPr>
        </p:nvSpPr>
        <p:spPr>
          <a:xfrm>
            <a:off x="412750" y="940525"/>
            <a:ext cx="3122613" cy="500063"/>
          </a:xfrm>
          <a:prstGeom prst="rect">
            <a:avLst/>
          </a:prstGeom>
        </p:spPr>
        <p:txBody>
          <a:bodyPr/>
          <a:lstStyle>
            <a:lvl1pPr marL="0" indent="0">
              <a:buNone/>
              <a:defRPr b="1">
                <a:solidFill>
                  <a:schemeClr val="bg1"/>
                </a:solidFill>
                <a:latin typeface="HK Grotesk" pitchFamily="50" charset="0"/>
              </a:defRPr>
            </a:lvl1pPr>
          </a:lstStyle>
          <a:p>
            <a:pPr lvl="0"/>
            <a:r>
              <a:rPr lang="en-US"/>
              <a:t>TOPIC</a:t>
            </a:r>
            <a:endParaRPr lang="en-GB"/>
          </a:p>
        </p:txBody>
      </p:sp>
      <p:sp>
        <p:nvSpPr>
          <p:cNvPr id="13" name="Text Placeholder 4">
            <a:extLst>
              <a:ext uri="{FF2B5EF4-FFF2-40B4-BE49-F238E27FC236}">
                <a16:creationId xmlns:a16="http://schemas.microsoft.com/office/drawing/2014/main" id="{5441DF88-DB64-C203-3BF1-9EBAEFAF9F02}"/>
              </a:ext>
            </a:extLst>
          </p:cNvPr>
          <p:cNvSpPr>
            <a:spLocks noGrp="1"/>
          </p:cNvSpPr>
          <p:nvPr>
            <p:ph type="body" sz="quarter" idx="21" hasCustomPrompt="1"/>
          </p:nvPr>
        </p:nvSpPr>
        <p:spPr>
          <a:xfrm>
            <a:off x="4459506" y="934000"/>
            <a:ext cx="3122613" cy="500063"/>
          </a:xfrm>
          <a:prstGeom prst="rect">
            <a:avLst/>
          </a:prstGeom>
        </p:spPr>
        <p:txBody>
          <a:bodyPr/>
          <a:lstStyle>
            <a:lvl1pPr marL="0" indent="0">
              <a:buNone/>
              <a:defRPr b="1">
                <a:solidFill>
                  <a:schemeClr val="bg1"/>
                </a:solidFill>
                <a:latin typeface="HK Grotesk" pitchFamily="50" charset="0"/>
              </a:defRPr>
            </a:lvl1pPr>
          </a:lstStyle>
          <a:p>
            <a:pPr lvl="0"/>
            <a:r>
              <a:rPr lang="en-US"/>
              <a:t>TOPIC</a:t>
            </a:r>
            <a:endParaRPr lang="en-GB"/>
          </a:p>
        </p:txBody>
      </p:sp>
      <p:sp>
        <p:nvSpPr>
          <p:cNvPr id="14" name="Text Placeholder 4">
            <a:extLst>
              <a:ext uri="{FF2B5EF4-FFF2-40B4-BE49-F238E27FC236}">
                <a16:creationId xmlns:a16="http://schemas.microsoft.com/office/drawing/2014/main" id="{12136F3B-4497-803F-8C52-18BC1ED0F736}"/>
              </a:ext>
            </a:extLst>
          </p:cNvPr>
          <p:cNvSpPr>
            <a:spLocks noGrp="1"/>
          </p:cNvSpPr>
          <p:nvPr>
            <p:ph type="body" sz="quarter" idx="22" hasCustomPrompt="1"/>
          </p:nvPr>
        </p:nvSpPr>
        <p:spPr>
          <a:xfrm>
            <a:off x="8313234" y="933803"/>
            <a:ext cx="3122613" cy="500063"/>
          </a:xfrm>
          <a:prstGeom prst="rect">
            <a:avLst/>
          </a:prstGeom>
        </p:spPr>
        <p:txBody>
          <a:bodyPr/>
          <a:lstStyle>
            <a:lvl1pPr marL="0" indent="0">
              <a:buNone/>
              <a:defRPr b="1">
                <a:solidFill>
                  <a:schemeClr val="bg1"/>
                </a:solidFill>
                <a:latin typeface="HK Grotesk" pitchFamily="50" charset="0"/>
              </a:defRPr>
            </a:lvl1pPr>
          </a:lstStyle>
          <a:p>
            <a:pPr lvl="0"/>
            <a:r>
              <a:rPr lang="en-US"/>
              <a:t>TOPIC</a:t>
            </a:r>
            <a:endParaRPr lang="en-GB"/>
          </a:p>
        </p:txBody>
      </p:sp>
      <p:sp>
        <p:nvSpPr>
          <p:cNvPr id="16" name="Slide Number Placeholder 5">
            <a:extLst>
              <a:ext uri="{FF2B5EF4-FFF2-40B4-BE49-F238E27FC236}">
                <a16:creationId xmlns:a16="http://schemas.microsoft.com/office/drawing/2014/main" id="{AEC7AFFA-F4B0-94E4-9E2E-22A62B30614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lumMod val="95000"/>
                  </a:srgbClr>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lumMod val="95000"/>
                </a:srgbClr>
              </a:solidFill>
              <a:effectLst/>
              <a:uLnTx/>
              <a:uFillTx/>
              <a:latin typeface="HK Grotesk" pitchFamily="50" charset="0"/>
              <a:ea typeface="+mn-ea"/>
              <a:cs typeface="+mn-cs"/>
            </a:endParaRPr>
          </a:p>
        </p:txBody>
      </p:sp>
      <p:cxnSp>
        <p:nvCxnSpPr>
          <p:cNvPr id="17" name="Straight Connector 16">
            <a:extLst>
              <a:ext uri="{FF2B5EF4-FFF2-40B4-BE49-F238E27FC236}">
                <a16:creationId xmlns:a16="http://schemas.microsoft.com/office/drawing/2014/main" id="{82C44E38-40F0-7B36-E46D-526178507001}"/>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6939DB6-448D-DDA2-2A48-70C186F86F7F}"/>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20" name="Straight Connector 19">
            <a:extLst>
              <a:ext uri="{FF2B5EF4-FFF2-40B4-BE49-F238E27FC236}">
                <a16:creationId xmlns:a16="http://schemas.microsoft.com/office/drawing/2014/main" id="{67BAAF52-F875-63F3-F0EE-70C9C938D2FC}"/>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35E1B418-825D-6DCD-E376-F85D01BA15B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102663691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7_Custom Layout">
    <p:bg>
      <p:bgPr>
        <a:solidFill>
          <a:schemeClr val="accent3"/>
        </a:solidFill>
        <a:effectLst/>
      </p:bgPr>
    </p:bg>
    <p:spTree>
      <p:nvGrpSpPr>
        <p:cNvPr id="1" name=""/>
        <p:cNvGrpSpPr/>
        <p:nvPr/>
      </p:nvGrpSpPr>
      <p:grpSpPr>
        <a:xfrm>
          <a:off x="0" y="0"/>
          <a:ext cx="0" cy="0"/>
          <a:chOff x="0" y="0"/>
          <a:chExt cx="0" cy="0"/>
        </a:xfrm>
      </p:grpSpPr>
      <p:sp>
        <p:nvSpPr>
          <p:cNvPr id="5" name="Text Placeholder 12">
            <a:extLst>
              <a:ext uri="{FF2B5EF4-FFF2-40B4-BE49-F238E27FC236}">
                <a16:creationId xmlns:a16="http://schemas.microsoft.com/office/drawing/2014/main" id="{1C24E365-AAC8-B170-1F37-47E20B7A0FCC}"/>
              </a:ext>
            </a:extLst>
          </p:cNvPr>
          <p:cNvSpPr>
            <a:spLocks noGrp="1"/>
          </p:cNvSpPr>
          <p:nvPr>
            <p:ph type="body" sz="quarter" idx="10" hasCustomPrompt="1"/>
          </p:nvPr>
        </p:nvSpPr>
        <p:spPr>
          <a:xfrm>
            <a:off x="413086" y="1378755"/>
            <a:ext cx="3123029" cy="436563"/>
          </a:xfrm>
          <a:prstGeom prst="rect">
            <a:avLst/>
          </a:prstGeom>
        </p:spPr>
        <p:txBody>
          <a:bodyPr>
            <a:normAutofit/>
          </a:bodyPr>
          <a:lstStyle>
            <a:lvl1pPr marL="0" indent="0">
              <a:buNone/>
              <a:defRPr sz="2000" i="1">
                <a:solidFill>
                  <a:schemeClr val="tx2"/>
                </a:solidFill>
                <a:latin typeface="HK Grotesk" pitchFamily="50" charset="0"/>
              </a:defRPr>
            </a:lvl1pPr>
          </a:lstStyle>
          <a:p>
            <a:pPr lvl="0"/>
            <a:r>
              <a:rPr lang="en-US"/>
              <a:t>TOPIC SUBHEADER</a:t>
            </a:r>
            <a:endParaRPr lang="en-GB"/>
          </a:p>
        </p:txBody>
      </p:sp>
      <p:sp>
        <p:nvSpPr>
          <p:cNvPr id="8" name="Text Placeholder 12">
            <a:extLst>
              <a:ext uri="{FF2B5EF4-FFF2-40B4-BE49-F238E27FC236}">
                <a16:creationId xmlns:a16="http://schemas.microsoft.com/office/drawing/2014/main" id="{CADCBE07-065C-6395-03C1-4AFC1B2E6AEF}"/>
              </a:ext>
            </a:extLst>
          </p:cNvPr>
          <p:cNvSpPr>
            <a:spLocks noGrp="1"/>
          </p:cNvSpPr>
          <p:nvPr>
            <p:ph type="body" sz="quarter" idx="11" hasCustomPrompt="1"/>
          </p:nvPr>
        </p:nvSpPr>
        <p:spPr>
          <a:xfrm>
            <a:off x="4459090" y="1382245"/>
            <a:ext cx="3123029" cy="436563"/>
          </a:xfrm>
          <a:prstGeom prst="rect">
            <a:avLst/>
          </a:prstGeom>
        </p:spPr>
        <p:txBody>
          <a:bodyPr>
            <a:normAutofit/>
          </a:bodyPr>
          <a:lstStyle>
            <a:lvl1pPr marL="0" indent="0">
              <a:buNone/>
              <a:defRPr sz="2000" i="1">
                <a:solidFill>
                  <a:schemeClr val="tx2"/>
                </a:solidFill>
                <a:latin typeface="HK Grotesk" pitchFamily="50" charset="0"/>
              </a:defRPr>
            </a:lvl1pPr>
          </a:lstStyle>
          <a:p>
            <a:pPr lvl="0"/>
            <a:r>
              <a:rPr lang="en-US"/>
              <a:t>TOPIC SUBHEADER</a:t>
            </a:r>
            <a:endParaRPr lang="en-GB"/>
          </a:p>
        </p:txBody>
      </p:sp>
      <p:sp>
        <p:nvSpPr>
          <p:cNvPr id="9" name="Text Placeholder 23">
            <a:extLst>
              <a:ext uri="{FF2B5EF4-FFF2-40B4-BE49-F238E27FC236}">
                <a16:creationId xmlns:a16="http://schemas.microsoft.com/office/drawing/2014/main" id="{215A0EE2-4C2F-9A92-9829-894A12F9B75D}"/>
              </a:ext>
            </a:extLst>
          </p:cNvPr>
          <p:cNvSpPr>
            <a:spLocks noGrp="1"/>
          </p:cNvSpPr>
          <p:nvPr>
            <p:ph type="body" sz="quarter" idx="16"/>
          </p:nvPr>
        </p:nvSpPr>
        <p:spPr>
          <a:xfrm>
            <a:off x="413554" y="1937419"/>
            <a:ext cx="3122613" cy="3303587"/>
          </a:xfrm>
          <a:prstGeom prst="rect">
            <a:avLst/>
          </a:prstGeom>
        </p:spPr>
        <p:txBody>
          <a:bodyPr>
            <a:normAutofit/>
          </a:bodyPr>
          <a:lstStyle>
            <a:lvl1pPr>
              <a:defRPr sz="1800">
                <a:solidFill>
                  <a:schemeClr val="bg1"/>
                </a:solidFill>
                <a:latin typeface="HK Grotesk" pitchFamily="50" charset="0"/>
              </a:defRPr>
            </a:lvl1pPr>
            <a:lvl2pPr>
              <a:defRPr sz="1600">
                <a:solidFill>
                  <a:schemeClr val="bg1"/>
                </a:solidFill>
                <a:latin typeface="HK Grotesk" pitchFamily="50" charset="0"/>
              </a:defRPr>
            </a:lvl2pPr>
            <a:lvl3pPr>
              <a:defRPr sz="1400">
                <a:solidFill>
                  <a:schemeClr val="bg1"/>
                </a:solidFill>
                <a:latin typeface="HK Grotesk" pitchFamily="50" charset="0"/>
              </a:defRPr>
            </a:lvl3pPr>
            <a:lvl4pPr>
              <a:defRPr sz="1200">
                <a:solidFill>
                  <a:schemeClr val="bg1"/>
                </a:solidFill>
                <a:latin typeface="HK Grotesk" pitchFamily="50" charset="0"/>
              </a:defRPr>
            </a:lvl4pPr>
            <a:lvl5pPr>
              <a:defRPr sz="1200">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23">
            <a:extLst>
              <a:ext uri="{FF2B5EF4-FFF2-40B4-BE49-F238E27FC236}">
                <a16:creationId xmlns:a16="http://schemas.microsoft.com/office/drawing/2014/main" id="{AECA2C9B-4B44-9732-CA90-101FE660F02B}"/>
              </a:ext>
            </a:extLst>
          </p:cNvPr>
          <p:cNvSpPr>
            <a:spLocks noGrp="1"/>
          </p:cNvSpPr>
          <p:nvPr>
            <p:ph type="body" sz="quarter" idx="17"/>
          </p:nvPr>
        </p:nvSpPr>
        <p:spPr>
          <a:xfrm>
            <a:off x="4459533" y="1937419"/>
            <a:ext cx="3122613" cy="3303587"/>
          </a:xfrm>
          <a:prstGeom prst="rect">
            <a:avLst/>
          </a:prstGeom>
        </p:spPr>
        <p:txBody>
          <a:bodyPr>
            <a:normAutofit/>
          </a:bodyPr>
          <a:lstStyle>
            <a:lvl1pPr>
              <a:defRPr sz="1800">
                <a:solidFill>
                  <a:schemeClr val="bg1"/>
                </a:solidFill>
                <a:latin typeface="HK Grotesk" pitchFamily="50" charset="0"/>
              </a:defRPr>
            </a:lvl1pPr>
            <a:lvl2pPr>
              <a:defRPr sz="1600">
                <a:solidFill>
                  <a:schemeClr val="bg1"/>
                </a:solidFill>
                <a:latin typeface="HK Grotesk" pitchFamily="50" charset="0"/>
              </a:defRPr>
            </a:lvl2pPr>
            <a:lvl3pPr>
              <a:defRPr sz="1400">
                <a:solidFill>
                  <a:schemeClr val="bg1"/>
                </a:solidFill>
                <a:latin typeface="HK Grotesk" pitchFamily="50" charset="0"/>
              </a:defRPr>
            </a:lvl3pPr>
            <a:lvl4pPr>
              <a:defRPr sz="1200">
                <a:solidFill>
                  <a:schemeClr val="bg1"/>
                </a:solidFill>
                <a:latin typeface="HK Grotesk" pitchFamily="50" charset="0"/>
              </a:defRPr>
            </a:lvl4pPr>
            <a:lvl5pPr>
              <a:defRPr sz="1200">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a:extLst>
              <a:ext uri="{FF2B5EF4-FFF2-40B4-BE49-F238E27FC236}">
                <a16:creationId xmlns:a16="http://schemas.microsoft.com/office/drawing/2014/main" id="{8FB121D1-BC7E-ECCD-C772-AC614A5F139A}"/>
              </a:ext>
            </a:extLst>
          </p:cNvPr>
          <p:cNvSpPr>
            <a:spLocks noGrp="1"/>
          </p:cNvSpPr>
          <p:nvPr>
            <p:ph type="body" sz="quarter" idx="19" hasCustomPrompt="1"/>
          </p:nvPr>
        </p:nvSpPr>
        <p:spPr>
          <a:xfrm>
            <a:off x="412750" y="940525"/>
            <a:ext cx="3122613" cy="500063"/>
          </a:xfrm>
          <a:prstGeom prst="rect">
            <a:avLst/>
          </a:prstGeom>
        </p:spPr>
        <p:txBody>
          <a:bodyPr/>
          <a:lstStyle>
            <a:lvl1pPr marL="0" indent="0">
              <a:buNone/>
              <a:defRPr b="1">
                <a:solidFill>
                  <a:schemeClr val="bg1"/>
                </a:solidFill>
                <a:latin typeface="HK Grotesk" pitchFamily="50" charset="0"/>
              </a:defRPr>
            </a:lvl1pPr>
          </a:lstStyle>
          <a:p>
            <a:pPr lvl="0"/>
            <a:r>
              <a:rPr lang="en-US"/>
              <a:t>TOPIC</a:t>
            </a:r>
            <a:endParaRPr lang="en-GB"/>
          </a:p>
        </p:txBody>
      </p:sp>
      <p:sp>
        <p:nvSpPr>
          <p:cNvPr id="12" name="Text Placeholder 4">
            <a:extLst>
              <a:ext uri="{FF2B5EF4-FFF2-40B4-BE49-F238E27FC236}">
                <a16:creationId xmlns:a16="http://schemas.microsoft.com/office/drawing/2014/main" id="{3D181D3A-A089-C422-3410-1F23995CF045}"/>
              </a:ext>
            </a:extLst>
          </p:cNvPr>
          <p:cNvSpPr>
            <a:spLocks noGrp="1"/>
          </p:cNvSpPr>
          <p:nvPr>
            <p:ph type="body" sz="quarter" idx="20" hasCustomPrompt="1"/>
          </p:nvPr>
        </p:nvSpPr>
        <p:spPr>
          <a:xfrm>
            <a:off x="4459506" y="934000"/>
            <a:ext cx="3122613" cy="500063"/>
          </a:xfrm>
          <a:prstGeom prst="rect">
            <a:avLst/>
          </a:prstGeom>
        </p:spPr>
        <p:txBody>
          <a:bodyPr/>
          <a:lstStyle>
            <a:lvl1pPr marL="0" indent="0">
              <a:buNone/>
              <a:defRPr b="1">
                <a:solidFill>
                  <a:schemeClr val="bg1"/>
                </a:solidFill>
                <a:latin typeface="HK Grotesk" pitchFamily="50" charset="0"/>
              </a:defRPr>
            </a:lvl1pPr>
          </a:lstStyle>
          <a:p>
            <a:pPr lvl="0"/>
            <a:r>
              <a:rPr lang="en-US"/>
              <a:t>TOPIC</a:t>
            </a:r>
            <a:endParaRPr lang="en-GB"/>
          </a:p>
        </p:txBody>
      </p:sp>
      <p:sp>
        <p:nvSpPr>
          <p:cNvPr id="16" name="Slide Number Placeholder 5">
            <a:extLst>
              <a:ext uri="{FF2B5EF4-FFF2-40B4-BE49-F238E27FC236}">
                <a16:creationId xmlns:a16="http://schemas.microsoft.com/office/drawing/2014/main" id="{60120805-BA13-CF6E-EE49-A325E9D70BBA}"/>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lumMod val="95000"/>
                  </a:srgbClr>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lumMod val="95000"/>
                </a:srgbClr>
              </a:solidFill>
              <a:effectLst/>
              <a:uLnTx/>
              <a:uFillTx/>
              <a:latin typeface="HK Grotesk" pitchFamily="50" charset="0"/>
              <a:ea typeface="+mn-ea"/>
              <a:cs typeface="+mn-cs"/>
            </a:endParaRPr>
          </a:p>
        </p:txBody>
      </p:sp>
      <p:cxnSp>
        <p:nvCxnSpPr>
          <p:cNvPr id="17" name="Straight Connector 16">
            <a:extLst>
              <a:ext uri="{FF2B5EF4-FFF2-40B4-BE49-F238E27FC236}">
                <a16:creationId xmlns:a16="http://schemas.microsoft.com/office/drawing/2014/main" id="{55A24C36-37A5-8982-687A-24F21FB2B420}"/>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FFB266F3-06F5-55AF-165A-9A1FDDC264C8}"/>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19" name="Straight Connector 18">
            <a:extLst>
              <a:ext uri="{FF2B5EF4-FFF2-40B4-BE49-F238E27FC236}">
                <a16:creationId xmlns:a16="http://schemas.microsoft.com/office/drawing/2014/main" id="{92D77664-FB73-5C56-D58B-B422B294C540}"/>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DBE6C6C2-01D3-3347-7B0E-4F52C56473A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22279778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1_Divider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180E54"/>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180E54"/>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93C76AA-4DF2-00B8-801D-4B1D52D471D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320045"/>
            <a:ext cx="11122392" cy="756421"/>
          </a:xfrm>
          <a:prstGeom prst="rect">
            <a:avLst/>
          </a:prstGeom>
        </p:spPr>
        <p:txBody>
          <a:bodyPr anchor="b">
            <a:noAutofit/>
          </a:bodyPr>
          <a:lstStyle>
            <a:lvl1pPr algn="l">
              <a:defRPr sz="4000">
                <a:solidFill>
                  <a:schemeClr val="tx2"/>
                </a:solidFill>
                <a:latin typeface="HK Grotesk Black" pitchFamily="50" charset="0"/>
              </a:defRPr>
            </a:lvl1pPr>
          </a:lstStyle>
          <a:p>
            <a:r>
              <a:rPr lang="en-US"/>
              <a:t>Title</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hasCustomPrompt="1"/>
          </p:nvPr>
        </p:nvSpPr>
        <p:spPr>
          <a:xfrm>
            <a:off x="304800" y="1081868"/>
            <a:ext cx="11122392" cy="508805"/>
          </a:xfrm>
          <a:prstGeom prst="rect">
            <a:avLst/>
          </a:prstGeom>
        </p:spPr>
        <p:txBody>
          <a:bodyPr>
            <a:noAutofit/>
          </a:bodyPr>
          <a:lstStyle>
            <a:lvl1pPr marL="0" indent="0" algn="l">
              <a:spcBef>
                <a:spcPts val="0"/>
              </a:spcBef>
              <a:spcAft>
                <a:spcPts val="0"/>
              </a:spcAft>
              <a:buNone/>
              <a:defRPr sz="2400" i="1">
                <a:solidFill>
                  <a:schemeClr val="tx2"/>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4" name="Content Placeholder 3">
            <a:extLst>
              <a:ext uri="{FF2B5EF4-FFF2-40B4-BE49-F238E27FC236}">
                <a16:creationId xmlns:a16="http://schemas.microsoft.com/office/drawing/2014/main" id="{CC5200FC-C840-AD8B-3408-D8626D89D812}"/>
              </a:ext>
            </a:extLst>
          </p:cNvPr>
          <p:cNvSpPr>
            <a:spLocks noGrp="1"/>
          </p:cNvSpPr>
          <p:nvPr>
            <p:ph sz="quarter" idx="10"/>
          </p:nvPr>
        </p:nvSpPr>
        <p:spPr>
          <a:xfrm>
            <a:off x="304800" y="1771697"/>
            <a:ext cx="11122025"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3" name="Straight Connector 2">
            <a:extLst>
              <a:ext uri="{FF2B5EF4-FFF2-40B4-BE49-F238E27FC236}">
                <a16:creationId xmlns:a16="http://schemas.microsoft.com/office/drawing/2014/main" id="{603DD077-36A6-4205-0F46-48AB12ED12D1}"/>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0AD080D-CDC5-204F-AAA0-6696D3F1B028}"/>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2" name="Picture 11">
            <a:extLst>
              <a:ext uri="{FF2B5EF4-FFF2-40B4-BE49-F238E27FC236}">
                <a16:creationId xmlns:a16="http://schemas.microsoft.com/office/drawing/2014/main" id="{6D739027-6E40-6D3D-8C91-2393EF845B7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1008803584"/>
      </p:ext>
    </p:extLst>
  </p:cSld>
  <p:clrMapOvr>
    <a:overrideClrMapping bg1="lt1" tx1="dk1" bg2="lt2" tx2="dk2" accent1="accent1" accent2="accent2" accent3="accent3" accent4="accent4" accent5="accent5" accent6="accent6" hlink="hlink" folHlink="folHlink"/>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2_Divider 1">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93C76AA-4DF2-00B8-801D-4B1D52D471D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320045"/>
            <a:ext cx="11122392" cy="756421"/>
          </a:xfrm>
          <a:prstGeom prst="rect">
            <a:avLst/>
          </a:prstGeom>
        </p:spPr>
        <p:txBody>
          <a:bodyPr anchor="b">
            <a:noAutofit/>
          </a:bodyPr>
          <a:lstStyle>
            <a:lvl1pPr algn="l">
              <a:defRPr sz="4000">
                <a:solidFill>
                  <a:schemeClr val="bg1">
                    <a:lumMod val="95000"/>
                  </a:schemeClr>
                </a:solidFill>
                <a:latin typeface="HK Grotesk Black" pitchFamily="50" charset="0"/>
              </a:defRPr>
            </a:lvl1pPr>
          </a:lstStyle>
          <a:p>
            <a:r>
              <a:rPr lang="en-US"/>
              <a:t>Title</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hasCustomPrompt="1"/>
          </p:nvPr>
        </p:nvSpPr>
        <p:spPr>
          <a:xfrm>
            <a:off x="304800" y="1081868"/>
            <a:ext cx="11122392" cy="508805"/>
          </a:xfrm>
          <a:prstGeom prst="rect">
            <a:avLst/>
          </a:prstGeom>
        </p:spPr>
        <p:txBody>
          <a:bodyPr>
            <a:noAutofit/>
          </a:bodyPr>
          <a:lstStyle>
            <a:lvl1pPr marL="0" indent="0" algn="l">
              <a:spcBef>
                <a:spcPts val="0"/>
              </a:spcBef>
              <a:spcAft>
                <a:spcPts val="0"/>
              </a:spcAft>
              <a:buNone/>
              <a:defRPr sz="2400" i="1">
                <a:solidFill>
                  <a:schemeClr val="bg1"/>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4" name="Content Placeholder 3">
            <a:extLst>
              <a:ext uri="{FF2B5EF4-FFF2-40B4-BE49-F238E27FC236}">
                <a16:creationId xmlns:a16="http://schemas.microsoft.com/office/drawing/2014/main" id="{CC5200FC-C840-AD8B-3408-D8626D89D812}"/>
              </a:ext>
            </a:extLst>
          </p:cNvPr>
          <p:cNvSpPr>
            <a:spLocks noGrp="1"/>
          </p:cNvSpPr>
          <p:nvPr>
            <p:ph sz="quarter" idx="10"/>
          </p:nvPr>
        </p:nvSpPr>
        <p:spPr>
          <a:xfrm>
            <a:off x="304800" y="1771697"/>
            <a:ext cx="11122025" cy="4165600"/>
          </a:xfrm>
          <a:prstGeom prst="rect">
            <a:avLst/>
          </a:prstGeom>
        </p:spPr>
        <p:txBody>
          <a:bodyPr/>
          <a:lstStyle>
            <a:lvl1pPr>
              <a:defRPr>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3" name="Straight Connector 2">
            <a:extLst>
              <a:ext uri="{FF2B5EF4-FFF2-40B4-BE49-F238E27FC236}">
                <a16:creationId xmlns:a16="http://schemas.microsoft.com/office/drawing/2014/main" id="{069CB675-B987-C292-4114-A9737540550E}"/>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2D8E007-4467-6651-C28B-5FAF3AC29124}"/>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2" name="Picture 11">
            <a:extLst>
              <a:ext uri="{FF2B5EF4-FFF2-40B4-BE49-F238E27FC236}">
                <a16:creationId xmlns:a16="http://schemas.microsoft.com/office/drawing/2014/main" id="{79231274-6168-9199-C0B6-D6F24B61471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3742835948"/>
      </p:ext>
    </p:extLst>
  </p:cSld>
  <p:clrMapOvr>
    <a:overrideClrMapping bg1="lt1" tx1="dk1" bg2="lt2" tx2="dk2" accent1="accent1" accent2="accent2" accent3="accent3" accent4="accent4" accent5="accent5" accent6="accent6" hlink="hlink" folHlink="folHlink"/>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4_Divider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180E54"/>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180E54"/>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93C76AA-4DF2-00B8-801D-4B1D52D471D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320045"/>
            <a:ext cx="11598642" cy="756421"/>
          </a:xfrm>
          <a:prstGeom prst="rect">
            <a:avLst/>
          </a:prstGeom>
        </p:spPr>
        <p:txBody>
          <a:bodyPr anchor="b">
            <a:noAutofit/>
          </a:bodyPr>
          <a:lstStyle>
            <a:lvl1pPr algn="l">
              <a:defRPr sz="4000">
                <a:solidFill>
                  <a:schemeClr val="tx2"/>
                </a:solidFill>
                <a:latin typeface="HK Grotesk Black" pitchFamily="50" charset="0"/>
              </a:defRPr>
            </a:lvl1pPr>
          </a:lstStyle>
          <a:p>
            <a:r>
              <a:rPr lang="en-US"/>
              <a:t>Title</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hasCustomPrompt="1"/>
          </p:nvPr>
        </p:nvSpPr>
        <p:spPr>
          <a:xfrm>
            <a:off x="304799" y="1081868"/>
            <a:ext cx="11598643" cy="508805"/>
          </a:xfrm>
          <a:prstGeom prst="rect">
            <a:avLst/>
          </a:prstGeom>
        </p:spPr>
        <p:txBody>
          <a:bodyPr>
            <a:noAutofit/>
          </a:bodyPr>
          <a:lstStyle>
            <a:lvl1pPr marL="0" indent="0" algn="l">
              <a:spcBef>
                <a:spcPts val="0"/>
              </a:spcBef>
              <a:spcAft>
                <a:spcPts val="0"/>
              </a:spcAft>
              <a:buNone/>
              <a:defRPr sz="2400" i="1">
                <a:solidFill>
                  <a:schemeClr val="tx2"/>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4" name="Content Placeholder 3">
            <a:extLst>
              <a:ext uri="{FF2B5EF4-FFF2-40B4-BE49-F238E27FC236}">
                <a16:creationId xmlns:a16="http://schemas.microsoft.com/office/drawing/2014/main" id="{CC5200FC-C840-AD8B-3408-D8626D89D812}"/>
              </a:ext>
            </a:extLst>
          </p:cNvPr>
          <p:cNvSpPr>
            <a:spLocks noGrp="1"/>
          </p:cNvSpPr>
          <p:nvPr>
            <p:ph sz="quarter" idx="10"/>
          </p:nvPr>
        </p:nvSpPr>
        <p:spPr>
          <a:xfrm>
            <a:off x="304801" y="1771697"/>
            <a:ext cx="7322126"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3">
            <a:extLst>
              <a:ext uri="{FF2B5EF4-FFF2-40B4-BE49-F238E27FC236}">
                <a16:creationId xmlns:a16="http://schemas.microsoft.com/office/drawing/2014/main" id="{CED864FD-DE6F-D102-5D71-5EAF71B7D8AB}"/>
              </a:ext>
            </a:extLst>
          </p:cNvPr>
          <p:cNvSpPr>
            <a:spLocks noGrp="1"/>
          </p:cNvSpPr>
          <p:nvPr>
            <p:ph sz="quarter" idx="11"/>
          </p:nvPr>
        </p:nvSpPr>
        <p:spPr>
          <a:xfrm>
            <a:off x="7782791" y="1773452"/>
            <a:ext cx="4120652"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a:extLst>
              <a:ext uri="{FF2B5EF4-FFF2-40B4-BE49-F238E27FC236}">
                <a16:creationId xmlns:a16="http://schemas.microsoft.com/office/drawing/2014/main" id="{39802296-A3B2-DE66-93EC-76E63C48FABE}"/>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FB4E797-D7DD-D392-FAFA-AF5A9B76545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3" name="Picture 12">
            <a:extLst>
              <a:ext uri="{FF2B5EF4-FFF2-40B4-BE49-F238E27FC236}">
                <a16:creationId xmlns:a16="http://schemas.microsoft.com/office/drawing/2014/main" id="{F02C08F2-62E0-A0AA-6F50-BA932B32851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2163314152"/>
      </p:ext>
    </p:extLst>
  </p:cSld>
  <p:clrMapOvr>
    <a:overrideClrMapping bg1="lt1" tx1="dk1" bg2="lt2" tx2="dk2" accent1="accent1" accent2="accent2" accent3="accent3" accent4="accent4" accent5="accent5" accent6="accent6" hlink="hlink" folHlink="folHlink"/>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3_Divider 1">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93C76AA-4DF2-00B8-801D-4B1D52D471D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320045"/>
            <a:ext cx="11582400" cy="756421"/>
          </a:xfrm>
          <a:prstGeom prst="rect">
            <a:avLst/>
          </a:prstGeom>
        </p:spPr>
        <p:txBody>
          <a:bodyPr anchor="b">
            <a:noAutofit/>
          </a:bodyPr>
          <a:lstStyle>
            <a:lvl1pPr algn="l">
              <a:defRPr sz="4000">
                <a:solidFill>
                  <a:schemeClr val="bg1">
                    <a:lumMod val="95000"/>
                  </a:schemeClr>
                </a:solidFill>
                <a:latin typeface="HK Grotesk Black" pitchFamily="50" charset="0"/>
              </a:defRPr>
            </a:lvl1pPr>
          </a:lstStyle>
          <a:p>
            <a:r>
              <a:rPr lang="en-US"/>
              <a:t>Title</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hasCustomPrompt="1"/>
          </p:nvPr>
        </p:nvSpPr>
        <p:spPr>
          <a:xfrm>
            <a:off x="304800" y="1081868"/>
            <a:ext cx="11582400" cy="508805"/>
          </a:xfrm>
          <a:prstGeom prst="rect">
            <a:avLst/>
          </a:prstGeom>
        </p:spPr>
        <p:txBody>
          <a:bodyPr>
            <a:noAutofit/>
          </a:bodyPr>
          <a:lstStyle>
            <a:lvl1pPr marL="0" indent="0" algn="l">
              <a:spcBef>
                <a:spcPts val="0"/>
              </a:spcBef>
              <a:spcAft>
                <a:spcPts val="0"/>
              </a:spcAft>
              <a:buNone/>
              <a:defRPr sz="2400" i="1">
                <a:solidFill>
                  <a:schemeClr val="bg1"/>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4" name="Content Placeholder 3">
            <a:extLst>
              <a:ext uri="{FF2B5EF4-FFF2-40B4-BE49-F238E27FC236}">
                <a16:creationId xmlns:a16="http://schemas.microsoft.com/office/drawing/2014/main" id="{CC5200FC-C840-AD8B-3408-D8626D89D812}"/>
              </a:ext>
            </a:extLst>
          </p:cNvPr>
          <p:cNvSpPr>
            <a:spLocks noGrp="1"/>
          </p:cNvSpPr>
          <p:nvPr>
            <p:ph sz="quarter" idx="10"/>
          </p:nvPr>
        </p:nvSpPr>
        <p:spPr>
          <a:xfrm>
            <a:off x="304800" y="1771697"/>
            <a:ext cx="7384473" cy="4165600"/>
          </a:xfrm>
          <a:prstGeom prst="rect">
            <a:avLst/>
          </a:prstGeom>
        </p:spPr>
        <p:txBody>
          <a:bodyPr/>
          <a:lstStyle>
            <a:lvl1pPr>
              <a:defRPr>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3">
            <a:extLst>
              <a:ext uri="{FF2B5EF4-FFF2-40B4-BE49-F238E27FC236}">
                <a16:creationId xmlns:a16="http://schemas.microsoft.com/office/drawing/2014/main" id="{61802B0D-B1FA-ABA3-2C24-01C08873E9D4}"/>
              </a:ext>
            </a:extLst>
          </p:cNvPr>
          <p:cNvSpPr>
            <a:spLocks noGrp="1"/>
          </p:cNvSpPr>
          <p:nvPr>
            <p:ph sz="quarter" idx="11"/>
          </p:nvPr>
        </p:nvSpPr>
        <p:spPr>
          <a:xfrm>
            <a:off x="7876309" y="1781255"/>
            <a:ext cx="4010891" cy="4165600"/>
          </a:xfrm>
          <a:prstGeom prst="rect">
            <a:avLst/>
          </a:prstGeom>
        </p:spPr>
        <p:txBody>
          <a:bodyPr/>
          <a:lstStyle>
            <a:lvl1pPr>
              <a:defRPr>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a:extLst>
              <a:ext uri="{FF2B5EF4-FFF2-40B4-BE49-F238E27FC236}">
                <a16:creationId xmlns:a16="http://schemas.microsoft.com/office/drawing/2014/main" id="{5D966A30-5CE7-067A-394B-3A008DF9A4F0}"/>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7C4FA04-AD66-C84A-E6A9-9F5A2337F1E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3" name="Picture 12">
            <a:extLst>
              <a:ext uri="{FF2B5EF4-FFF2-40B4-BE49-F238E27FC236}">
                <a16:creationId xmlns:a16="http://schemas.microsoft.com/office/drawing/2014/main" id="{3EDDF640-86A8-4D5B-8DE9-3B94E60C1A7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2559698769"/>
      </p:ext>
    </p:extLst>
  </p:cSld>
  <p:clrMapOvr>
    <a:overrideClrMapping bg1="lt1" tx1="dk1" bg2="lt2" tx2="dk2" accent1="accent1" accent2="accent2" accent3="accent3" accent4="accent4" accent5="accent5" accent6="accent6" hlink="hlink" folHlink="folHlink"/>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5_Divider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180E54"/>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180E54"/>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93C76AA-4DF2-00B8-801D-4B1D52D471D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320045"/>
            <a:ext cx="11598642" cy="756421"/>
          </a:xfrm>
          <a:prstGeom prst="rect">
            <a:avLst/>
          </a:prstGeom>
        </p:spPr>
        <p:txBody>
          <a:bodyPr anchor="b">
            <a:noAutofit/>
          </a:bodyPr>
          <a:lstStyle>
            <a:lvl1pPr algn="l">
              <a:defRPr sz="4000">
                <a:solidFill>
                  <a:schemeClr val="tx2"/>
                </a:solidFill>
                <a:latin typeface="HK Grotesk Black" pitchFamily="50" charset="0"/>
              </a:defRPr>
            </a:lvl1pPr>
          </a:lstStyle>
          <a:p>
            <a:r>
              <a:rPr lang="en-US"/>
              <a:t>Title</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hasCustomPrompt="1"/>
          </p:nvPr>
        </p:nvSpPr>
        <p:spPr>
          <a:xfrm>
            <a:off x="304799" y="1081868"/>
            <a:ext cx="11598643" cy="508805"/>
          </a:xfrm>
          <a:prstGeom prst="rect">
            <a:avLst/>
          </a:prstGeom>
        </p:spPr>
        <p:txBody>
          <a:bodyPr>
            <a:noAutofit/>
          </a:bodyPr>
          <a:lstStyle>
            <a:lvl1pPr marL="0" indent="0" algn="l">
              <a:spcBef>
                <a:spcPts val="0"/>
              </a:spcBef>
              <a:spcAft>
                <a:spcPts val="0"/>
              </a:spcAft>
              <a:buNone/>
              <a:defRPr sz="2400" i="1">
                <a:solidFill>
                  <a:schemeClr val="tx2"/>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4" name="Content Placeholder 3">
            <a:extLst>
              <a:ext uri="{FF2B5EF4-FFF2-40B4-BE49-F238E27FC236}">
                <a16:creationId xmlns:a16="http://schemas.microsoft.com/office/drawing/2014/main" id="{CC5200FC-C840-AD8B-3408-D8626D89D812}"/>
              </a:ext>
            </a:extLst>
          </p:cNvPr>
          <p:cNvSpPr>
            <a:spLocks noGrp="1"/>
          </p:cNvSpPr>
          <p:nvPr>
            <p:ph sz="quarter" idx="10"/>
          </p:nvPr>
        </p:nvSpPr>
        <p:spPr>
          <a:xfrm>
            <a:off x="304801" y="2254827"/>
            <a:ext cx="3498272" cy="3682469"/>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a:extLst>
              <a:ext uri="{FF2B5EF4-FFF2-40B4-BE49-F238E27FC236}">
                <a16:creationId xmlns:a16="http://schemas.microsoft.com/office/drawing/2014/main" id="{93517132-2530-674A-1237-AD17A009B831}"/>
              </a:ext>
            </a:extLst>
          </p:cNvPr>
          <p:cNvSpPr>
            <a:spLocks noGrp="1"/>
          </p:cNvSpPr>
          <p:nvPr>
            <p:ph sz="quarter" idx="11"/>
          </p:nvPr>
        </p:nvSpPr>
        <p:spPr>
          <a:xfrm>
            <a:off x="4346864" y="2254826"/>
            <a:ext cx="3498272" cy="3682469"/>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Content Placeholder 3">
            <a:extLst>
              <a:ext uri="{FF2B5EF4-FFF2-40B4-BE49-F238E27FC236}">
                <a16:creationId xmlns:a16="http://schemas.microsoft.com/office/drawing/2014/main" id="{14628919-DE3F-0B98-F01E-A6C25ADEC3DF}"/>
              </a:ext>
            </a:extLst>
          </p:cNvPr>
          <p:cNvSpPr>
            <a:spLocks noGrp="1"/>
          </p:cNvSpPr>
          <p:nvPr>
            <p:ph sz="quarter" idx="12"/>
          </p:nvPr>
        </p:nvSpPr>
        <p:spPr>
          <a:xfrm>
            <a:off x="8388927" y="2254825"/>
            <a:ext cx="3498272" cy="3682469"/>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2">
            <a:extLst>
              <a:ext uri="{FF2B5EF4-FFF2-40B4-BE49-F238E27FC236}">
                <a16:creationId xmlns:a16="http://schemas.microsoft.com/office/drawing/2014/main" id="{C0F9CAA8-9271-DFBB-4F25-62F53124FA9F}"/>
              </a:ext>
            </a:extLst>
          </p:cNvPr>
          <p:cNvSpPr>
            <a:spLocks noGrp="1"/>
          </p:cNvSpPr>
          <p:nvPr>
            <p:ph type="body" sz="quarter" idx="13" hasCustomPrompt="1"/>
          </p:nvPr>
        </p:nvSpPr>
        <p:spPr>
          <a:xfrm>
            <a:off x="288925" y="1839913"/>
            <a:ext cx="3514725" cy="414337"/>
          </a:xfrm>
          <a:prstGeom prst="rect">
            <a:avLst/>
          </a:prstGeom>
        </p:spPr>
        <p:txBody>
          <a:bodyPr/>
          <a:lstStyle>
            <a:lvl1pPr marL="0" indent="0">
              <a:buNone/>
              <a:defRPr sz="2400">
                <a:solidFill>
                  <a:schemeClr val="bg2"/>
                </a:solidFill>
                <a:latin typeface="HK Grotesk" pitchFamily="50" charset="0"/>
              </a:defRPr>
            </a:lvl1pPr>
          </a:lstStyle>
          <a:p>
            <a:pPr lvl="0"/>
            <a:r>
              <a:rPr lang="en-US"/>
              <a:t>Header</a:t>
            </a:r>
            <a:endParaRPr lang="en-GB"/>
          </a:p>
        </p:txBody>
      </p:sp>
      <p:sp>
        <p:nvSpPr>
          <p:cNvPr id="14" name="Text Placeholder 12">
            <a:extLst>
              <a:ext uri="{FF2B5EF4-FFF2-40B4-BE49-F238E27FC236}">
                <a16:creationId xmlns:a16="http://schemas.microsoft.com/office/drawing/2014/main" id="{7E9BEC1C-03E3-29BE-B6A8-8DE44B0D3FBA}"/>
              </a:ext>
            </a:extLst>
          </p:cNvPr>
          <p:cNvSpPr>
            <a:spLocks noGrp="1"/>
          </p:cNvSpPr>
          <p:nvPr>
            <p:ph type="body" sz="quarter" idx="14" hasCustomPrompt="1"/>
          </p:nvPr>
        </p:nvSpPr>
        <p:spPr>
          <a:xfrm>
            <a:off x="4338637" y="1826280"/>
            <a:ext cx="3514725" cy="414337"/>
          </a:xfrm>
          <a:prstGeom prst="rect">
            <a:avLst/>
          </a:prstGeom>
        </p:spPr>
        <p:txBody>
          <a:bodyPr/>
          <a:lstStyle>
            <a:lvl1pPr marL="0" indent="0">
              <a:buNone/>
              <a:defRPr sz="2400">
                <a:solidFill>
                  <a:schemeClr val="bg2"/>
                </a:solidFill>
                <a:latin typeface="HK Grotesk" pitchFamily="50" charset="0"/>
              </a:defRPr>
            </a:lvl1pPr>
          </a:lstStyle>
          <a:p>
            <a:pPr lvl="0"/>
            <a:r>
              <a:rPr lang="en-US"/>
              <a:t>Header</a:t>
            </a:r>
            <a:endParaRPr lang="en-GB"/>
          </a:p>
        </p:txBody>
      </p:sp>
      <p:sp>
        <p:nvSpPr>
          <p:cNvPr id="15" name="Text Placeholder 12">
            <a:extLst>
              <a:ext uri="{FF2B5EF4-FFF2-40B4-BE49-F238E27FC236}">
                <a16:creationId xmlns:a16="http://schemas.microsoft.com/office/drawing/2014/main" id="{6BF2ABF6-CFF5-4A1E-3034-76B7986E5F59}"/>
              </a:ext>
            </a:extLst>
          </p:cNvPr>
          <p:cNvSpPr>
            <a:spLocks noGrp="1"/>
          </p:cNvSpPr>
          <p:nvPr>
            <p:ph type="body" sz="quarter" idx="15" hasCustomPrompt="1"/>
          </p:nvPr>
        </p:nvSpPr>
        <p:spPr>
          <a:xfrm>
            <a:off x="8388350" y="1826279"/>
            <a:ext cx="3514725" cy="414337"/>
          </a:xfrm>
          <a:prstGeom prst="rect">
            <a:avLst/>
          </a:prstGeom>
        </p:spPr>
        <p:txBody>
          <a:bodyPr/>
          <a:lstStyle>
            <a:lvl1pPr marL="0" indent="0">
              <a:buNone/>
              <a:defRPr sz="2400">
                <a:solidFill>
                  <a:schemeClr val="bg2"/>
                </a:solidFill>
                <a:latin typeface="HK Grotesk" pitchFamily="50" charset="0"/>
              </a:defRPr>
            </a:lvl1pPr>
          </a:lstStyle>
          <a:p>
            <a:pPr lvl="0"/>
            <a:r>
              <a:rPr lang="en-US"/>
              <a:t>Header</a:t>
            </a:r>
            <a:endParaRPr lang="en-GB"/>
          </a:p>
        </p:txBody>
      </p:sp>
      <p:cxnSp>
        <p:nvCxnSpPr>
          <p:cNvPr id="3" name="Straight Connector 2">
            <a:extLst>
              <a:ext uri="{FF2B5EF4-FFF2-40B4-BE49-F238E27FC236}">
                <a16:creationId xmlns:a16="http://schemas.microsoft.com/office/drawing/2014/main" id="{214761A3-FF5A-0241-DFC8-89EEFC332605}"/>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E785E91D-96BE-D099-9F6F-FE7CBFED0524}"/>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7" name="Picture 16">
            <a:extLst>
              <a:ext uri="{FF2B5EF4-FFF2-40B4-BE49-F238E27FC236}">
                <a16:creationId xmlns:a16="http://schemas.microsoft.com/office/drawing/2014/main" id="{7774C1CA-F3DA-F6DC-8ABC-FB7CFA2A0C1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269482825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cSld name="Title Slide Blue">
    <p:spTree>
      <p:nvGrpSpPr>
        <p:cNvPr id="1" name=""/>
        <p:cNvGrpSpPr/>
        <p:nvPr/>
      </p:nvGrpSpPr>
      <p:grpSpPr>
        <a:xfrm>
          <a:off x="0" y="0"/>
          <a:ext cx="0" cy="0"/>
          <a:chOff x="0" y="0"/>
          <a:chExt cx="0" cy="0"/>
        </a:xfrm>
      </p:grpSpPr>
      <p:sp>
        <p:nvSpPr>
          <p:cNvPr id="6" name="Static Dark Bkgd">
            <a:extLst>
              <a:ext uri="{FF2B5EF4-FFF2-40B4-BE49-F238E27FC236}">
                <a16:creationId xmlns:a16="http://schemas.microsoft.com/office/drawing/2014/main" id="{C44FA2BA-550D-EDA0-ABAB-D662C16F1376}"/>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Horizontal Rule">
            <a:extLst>
              <a:ext uri="{FF2B5EF4-FFF2-40B4-BE49-F238E27FC236}">
                <a16:creationId xmlns:a16="http://schemas.microsoft.com/office/drawing/2014/main" id="{429C2072-EE2B-A064-5CA2-6097546F935A}"/>
              </a:ext>
            </a:extLst>
          </p:cNvPr>
          <p:cNvCxnSpPr>
            <a:cxnSpLocks noGrp="1" noRot="1" noMove="1" noResize="1" noEditPoints="1" noAdjustHandles="1" noChangeArrowheads="1" noChangeShapeType="1"/>
          </p:cNvCxnSpPr>
          <p:nvPr/>
        </p:nvCxnSpPr>
        <p:spPr>
          <a:xfrm>
            <a:off x="292100" y="1364752"/>
            <a:ext cx="116078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7" name="Confidential disclaimer">
            <a:extLst>
              <a:ext uri="{FF2B5EF4-FFF2-40B4-BE49-F238E27FC236}">
                <a16:creationId xmlns:a16="http://schemas.microsoft.com/office/drawing/2014/main" id="{0CFED10E-E876-D584-0DE6-56605800FA66}"/>
              </a:ext>
            </a:extLst>
          </p:cNvPr>
          <p:cNvSpPr txBox="1">
            <a:spLocks noGrp="1" noRot="1" noMove="1" noResize="1" noEditPoints="1" noAdjustHandles="1" noChangeArrowheads="1" noChangeShapeType="1"/>
          </p:cNvSpPr>
          <p:nvPr/>
        </p:nvSpPr>
        <p:spPr>
          <a:xfrm>
            <a:off x="10798636" y="6573016"/>
            <a:ext cx="1101264" cy="107722"/>
          </a:xfrm>
          <a:prstGeom prst="rect">
            <a:avLst/>
          </a:prstGeom>
          <a:noFill/>
        </p:spPr>
        <p:txBody>
          <a:bodyPr wrap="non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kern="1200">
                <a:solidFill>
                  <a:schemeClr val="tx1">
                    <a:lumMod val="40000"/>
                    <a:lumOff val="60000"/>
                  </a:schemeClr>
                </a:solidFill>
                <a:latin typeface="+mn-lt"/>
                <a:ea typeface="+mn-ea"/>
                <a:cs typeface="+mn-cs"/>
              </a:rPr>
              <a:t>Confidential and proprietary</a:t>
            </a:r>
          </a:p>
        </p:txBody>
      </p:sp>
      <p:sp>
        <p:nvSpPr>
          <p:cNvPr id="15" name="Copyright Line">
            <a:extLst>
              <a:ext uri="{FF2B5EF4-FFF2-40B4-BE49-F238E27FC236}">
                <a16:creationId xmlns:a16="http://schemas.microsoft.com/office/drawing/2014/main" id="{D439B148-E719-27C3-3403-978BEDC13EC0}"/>
              </a:ext>
            </a:extLst>
          </p:cNvPr>
          <p:cNvSpPr txBox="1">
            <a:spLocks noGrp="1" noRot="1" noMove="1" noResize="1" noEditPoints="1" noAdjustHandles="1" noChangeArrowheads="1" noChangeShapeType="1"/>
          </p:cNvSpPr>
          <p:nvPr/>
        </p:nvSpPr>
        <p:spPr>
          <a:xfrm>
            <a:off x="288558" y="6536553"/>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kern="1200">
                <a:solidFill>
                  <a:srgbClr val="BBBBBB"/>
                </a:solidFill>
                <a:latin typeface="+mn-lt"/>
                <a:ea typeface="+mn-ea"/>
                <a:cs typeface="+mn-cs"/>
              </a:rPr>
              <a:t>© </a:t>
            </a:r>
            <a:fld id="{8BFAE56B-6D08-4B3F-AB76-3783A8251C9C}" type="datetimeyyyy">
              <a:rPr lang="en-US" sz="700" kern="1200" smtClean="0">
                <a:solidFill>
                  <a:srgbClr val="BBBBBB"/>
                </a:solidFill>
                <a:latin typeface="+mn-lt"/>
                <a:ea typeface="+mn-ea"/>
                <a:cs typeface="+mn-cs"/>
              </a:rPr>
              <a:pPr marL="0" marR="0" indent="0" algn="l" defTabSz="914400" rtl="0" eaLnBrk="1" fontAlgn="auto" latinLnBrk="0" hangingPunct="1">
                <a:lnSpc>
                  <a:spcPct val="100000"/>
                </a:lnSpc>
                <a:spcBef>
                  <a:spcPts val="0"/>
                </a:spcBef>
                <a:spcAft>
                  <a:spcPts val="0"/>
                </a:spcAft>
                <a:buClrTx/>
                <a:buSzTx/>
                <a:buFontTx/>
                <a:buNone/>
                <a:tabLst/>
                <a:defRPr/>
              </a:pPr>
              <a:t>2025</a:t>
            </a:fld>
            <a:r>
              <a:rPr lang="en-US" sz="700" kern="1200">
                <a:solidFill>
                  <a:srgbClr val="BBBBBB"/>
                </a:solidFill>
                <a:latin typeface="+mn-lt"/>
                <a:ea typeface="+mn-ea"/>
                <a:cs typeface="+mn-cs"/>
              </a:rPr>
              <a:t> Nielsen Consumer LLC. All Rights Reserved.</a:t>
            </a:r>
          </a:p>
        </p:txBody>
      </p:sp>
      <p:sp>
        <p:nvSpPr>
          <p:cNvPr id="10" name="Footer Placeholder">
            <a:extLst>
              <a:ext uri="{FF2B5EF4-FFF2-40B4-BE49-F238E27FC236}">
                <a16:creationId xmlns:a16="http://schemas.microsoft.com/office/drawing/2014/main" id="{671A6FA9-FE3E-4211-C84B-88F574FE8550}"/>
              </a:ext>
            </a:extLst>
          </p:cNvPr>
          <p:cNvSpPr>
            <a:spLocks noGrp="1" noRot="1" noMove="1" noResize="1" noEditPoints="1" noAdjustHandles="1" noChangeArrowheads="1" noChangeShapeType="1"/>
          </p:cNvSpPr>
          <p:nvPr>
            <p:ph type="ftr" sz="quarter" idx="13"/>
          </p:nvPr>
        </p:nvSpPr>
        <p:spPr>
          <a:xfrm>
            <a:off x="3251200" y="6485399"/>
            <a:ext cx="3716336" cy="282957"/>
          </a:xfrm>
          <a:noFill/>
        </p:spPr>
        <p:txBody>
          <a:bodyPr/>
          <a:lstStyle>
            <a:lvl1pPr algn="l">
              <a:defRPr>
                <a:solidFill>
                  <a:srgbClr val="FFFFFF"/>
                </a:solidFill>
              </a:defRPr>
            </a:lvl1pPr>
          </a:lstStyle>
          <a:p>
            <a:endParaRPr lang="en-GB"/>
          </a:p>
        </p:txBody>
      </p:sp>
      <p:sp>
        <p:nvSpPr>
          <p:cNvPr id="8" name="Date Placeholder">
            <a:extLst>
              <a:ext uri="{FF2B5EF4-FFF2-40B4-BE49-F238E27FC236}">
                <a16:creationId xmlns:a16="http://schemas.microsoft.com/office/drawing/2014/main" id="{34C6756D-B2C7-2A2B-E9A7-BB5F5972C730}"/>
              </a:ext>
            </a:extLst>
          </p:cNvPr>
          <p:cNvSpPr>
            <a:spLocks noGrp="1" noRot="1" noMove="1" noResize="1" noEditPoints="1" noAdjustHandles="1" noChangeArrowheads="1" noChangeShapeType="1"/>
          </p:cNvSpPr>
          <p:nvPr>
            <p:ph type="dt" sz="half" idx="12"/>
          </p:nvPr>
        </p:nvSpPr>
        <p:spPr>
          <a:xfrm>
            <a:off x="292100" y="6073688"/>
            <a:ext cx="1744664" cy="282957"/>
          </a:xfrm>
        </p:spPr>
        <p:txBody>
          <a:bodyPr/>
          <a:lstStyle>
            <a:lvl1pPr>
              <a:defRPr sz="1200">
                <a:solidFill>
                  <a:srgbClr val="FFFFFF"/>
                </a:solidFill>
              </a:defRPr>
            </a:lvl1pPr>
          </a:lstStyle>
          <a:p>
            <a:fld id="{6939B06F-C1B3-44B6-B618-A1DBE0D9FD92}" type="datetime1">
              <a:rPr lang="en-GB" smtClean="0"/>
              <a:t>20/06/2025</a:t>
            </a:fld>
            <a:endParaRPr lang="en-GB"/>
          </a:p>
        </p:txBody>
      </p:sp>
      <p:sp>
        <p:nvSpPr>
          <p:cNvPr id="19" name="Title/Dept Placeholder">
            <a:extLst>
              <a:ext uri="{FF2B5EF4-FFF2-40B4-BE49-F238E27FC236}">
                <a16:creationId xmlns:a16="http://schemas.microsoft.com/office/drawing/2014/main" id="{6942A971-1821-DF95-6B7B-A7991E06FA8B}"/>
              </a:ext>
            </a:extLst>
          </p:cNvPr>
          <p:cNvSpPr>
            <a:spLocks noGrp="1" noRot="1" noMove="1" noResize="1" noEditPoints="1" noAdjustHandles="1" noChangeArrowheads="1" noChangeShapeType="1"/>
          </p:cNvSpPr>
          <p:nvPr>
            <p:ph type="body" sz="quarter" idx="11" hasCustomPrompt="1"/>
          </p:nvPr>
        </p:nvSpPr>
        <p:spPr>
          <a:xfrm>
            <a:off x="292100" y="5562225"/>
            <a:ext cx="8625842" cy="344385"/>
          </a:xfrm>
        </p:spPr>
        <p:txBody>
          <a:bodyPr tIns="0" bIns="0">
            <a:noAutofit/>
          </a:bodyPr>
          <a:lstStyle>
            <a:lvl1pPr marL="0" indent="0">
              <a:lnSpc>
                <a:spcPct val="100000"/>
              </a:lnSpc>
              <a:spcBef>
                <a:spcPts val="0"/>
              </a:spcBef>
              <a:spcAft>
                <a:spcPts val="0"/>
              </a:spcAft>
              <a:buNone/>
              <a:defRPr sz="1200" b="0">
                <a:solidFill>
                  <a:srgbClr val="FFFFFF"/>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8" name="Presenter Name Placeholder">
            <a:extLst>
              <a:ext uri="{FF2B5EF4-FFF2-40B4-BE49-F238E27FC236}">
                <a16:creationId xmlns:a16="http://schemas.microsoft.com/office/drawing/2014/main" id="{4D8E56BE-097F-EB4E-3287-BD1DCBFF4884}"/>
              </a:ext>
            </a:extLst>
          </p:cNvPr>
          <p:cNvSpPr>
            <a:spLocks noGrp="1" noRot="1" noMove="1" noResize="1" noEditPoints="1" noAdjustHandles="1" noChangeArrowheads="1" noChangeShapeType="1"/>
          </p:cNvSpPr>
          <p:nvPr>
            <p:ph type="body" sz="quarter" idx="10" hasCustomPrompt="1"/>
          </p:nvPr>
        </p:nvSpPr>
        <p:spPr>
          <a:xfrm>
            <a:off x="292100" y="5194091"/>
            <a:ext cx="8625841" cy="344384"/>
          </a:xfrm>
        </p:spPr>
        <p:txBody>
          <a:bodyPr tIns="0" bIns="0" anchor="b" anchorCtr="0">
            <a:noAutofit/>
          </a:bodyPr>
          <a:lstStyle>
            <a:lvl1pPr marL="0" indent="0">
              <a:lnSpc>
                <a:spcPct val="100000"/>
              </a:lnSpc>
              <a:spcBef>
                <a:spcPts val="0"/>
              </a:spcBef>
              <a:spcAft>
                <a:spcPts val="0"/>
              </a:spcAft>
              <a:buNone/>
              <a:defRPr sz="1200" b="1">
                <a:solidFill>
                  <a:srgbClr val="FFFFFF"/>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Subtitle Placeholder">
            <a:extLst>
              <a:ext uri="{FF2B5EF4-FFF2-40B4-BE49-F238E27FC236}">
                <a16:creationId xmlns:a16="http://schemas.microsoft.com/office/drawing/2014/main" id="{D952C9CE-AA03-A24B-BBD9-8EA2482DC59D}"/>
              </a:ext>
            </a:extLst>
          </p:cNvPr>
          <p:cNvSpPr>
            <a:spLocks noGrp="1" noRot="1" noMove="1" noResize="1" noEditPoints="1" noAdjustHandles="1" noChangeArrowheads="1" noChangeShapeType="1"/>
          </p:cNvSpPr>
          <p:nvPr>
            <p:ph type="subTitle" idx="1"/>
          </p:nvPr>
        </p:nvSpPr>
        <p:spPr>
          <a:xfrm>
            <a:off x="292100" y="4151030"/>
            <a:ext cx="8625840" cy="837882"/>
          </a:xfrm>
        </p:spPr>
        <p:txBody>
          <a:bodyPr>
            <a:noAutofit/>
          </a:bodyPr>
          <a:lstStyle>
            <a:lvl1pPr marL="0" indent="0" algn="l">
              <a:spcBef>
                <a:spcPts val="0"/>
              </a:spcBef>
              <a:spcAft>
                <a:spcPts val="0"/>
              </a:spcAft>
              <a:buNone/>
              <a:defRPr sz="24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itle Placeholder">
            <a:extLst>
              <a:ext uri="{FF2B5EF4-FFF2-40B4-BE49-F238E27FC236}">
                <a16:creationId xmlns:a16="http://schemas.microsoft.com/office/drawing/2014/main" id="{5F151AF7-737A-1648-9BC4-B9D881179FB7}"/>
              </a:ext>
            </a:extLst>
          </p:cNvPr>
          <p:cNvSpPr>
            <a:spLocks noGrp="1" noRot="1" noMove="1" noResize="1" noEditPoints="1" noAdjustHandles="1" noChangeArrowheads="1" noChangeShapeType="1"/>
          </p:cNvSpPr>
          <p:nvPr>
            <p:ph type="ctrTitle" hasCustomPrompt="1"/>
          </p:nvPr>
        </p:nvSpPr>
        <p:spPr>
          <a:xfrm>
            <a:off x="292100" y="1671355"/>
            <a:ext cx="8625840" cy="2387600"/>
          </a:xfrm>
          <a:prstGeom prst="rect">
            <a:avLst/>
          </a:prstGeom>
        </p:spPr>
        <p:txBody>
          <a:bodyPr anchor="b">
            <a:noAutofit/>
          </a:bodyPr>
          <a:lstStyle>
            <a:lvl1pPr algn="l">
              <a:defRPr sz="5400">
                <a:solidFill>
                  <a:srgbClr val="FFFFFF"/>
                </a:solidFill>
              </a:defRPr>
            </a:lvl1pPr>
          </a:lstStyle>
          <a:p>
            <a:r>
              <a:rPr lang="en-US"/>
              <a:t>Insert your presentation title here maximum of three lines</a:t>
            </a:r>
          </a:p>
        </p:txBody>
      </p:sp>
      <p:pic>
        <p:nvPicPr>
          <p:cNvPr id="11" name="NielsenIQ GFK lockup" hidden="1">
            <a:extLst>
              <a:ext uri="{FF2B5EF4-FFF2-40B4-BE49-F238E27FC236}">
                <a16:creationId xmlns:a16="http://schemas.microsoft.com/office/drawing/2014/main" id="{F5A22785-6BE6-D1CC-4D14-4C9F4152DA6F}"/>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86122" y="321743"/>
            <a:ext cx="3377876" cy="753596"/>
          </a:xfrm>
          <a:prstGeom prst="rect">
            <a:avLst/>
          </a:prstGeom>
        </p:spPr>
      </p:pic>
      <p:pic>
        <p:nvPicPr>
          <p:cNvPr id="12" name="NielsenIQ logo+wordmark" hidden="1">
            <a:extLst>
              <a:ext uri="{FF2B5EF4-FFF2-40B4-BE49-F238E27FC236}">
                <a16:creationId xmlns:a16="http://schemas.microsoft.com/office/drawing/2014/main" id="{8189DD20-160D-9FA4-6050-54CA59644796}"/>
              </a:ext>
            </a:extLst>
          </p:cNvPr>
          <p:cNvPicPr>
            <a:picLocks noGrp="1" noRo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rcRect/>
          <a:stretch/>
        </p:blipFill>
        <p:spPr>
          <a:xfrm>
            <a:off x="288558" y="305205"/>
            <a:ext cx="2211753" cy="763139"/>
          </a:xfrm>
          <a:prstGeom prst="rect">
            <a:avLst/>
          </a:prstGeom>
        </p:spPr>
      </p:pic>
      <p:sp>
        <p:nvSpPr>
          <p:cNvPr id="23" name="Nielsen wordmark">
            <a:extLst>
              <a:ext uri="{FF2B5EF4-FFF2-40B4-BE49-F238E27FC236}">
                <a16:creationId xmlns:a16="http://schemas.microsoft.com/office/drawing/2014/main" id="{A534929D-2AB3-3703-CE21-C24AAF5B90DA}"/>
              </a:ext>
            </a:extLst>
          </p:cNvPr>
          <p:cNvSpPr>
            <a:spLocks noGrp="1" noRot="1" noMove="1" noResize="1" noEditPoints="1" noAdjustHandles="1" noChangeArrowheads="1" noChangeShapeType="1"/>
          </p:cNvSpPr>
          <p:nvPr/>
        </p:nvSpPr>
        <p:spPr>
          <a:xfrm>
            <a:off x="295274" y="443155"/>
            <a:ext cx="2855736" cy="516802"/>
          </a:xfrm>
          <a:custGeom>
            <a:avLst/>
            <a:gdLst>
              <a:gd name="connsiteX0" fmla="*/ 1628098 w 2855736"/>
              <a:gd name="connsiteY0" fmla="*/ 189308 h 516802"/>
              <a:gd name="connsiteX1" fmla="*/ 1598276 w 2855736"/>
              <a:gd name="connsiteY1" fmla="*/ 194730 h 516802"/>
              <a:gd name="connsiteX2" fmla="*/ 1576820 w 2855736"/>
              <a:gd name="connsiteY2" fmla="*/ 209524 h 516802"/>
              <a:gd name="connsiteX3" fmla="*/ 1563188 w 2855736"/>
              <a:gd name="connsiteY3" fmla="*/ 231368 h 516802"/>
              <a:gd name="connsiteX4" fmla="*/ 1563188 w 2855736"/>
              <a:gd name="connsiteY4" fmla="*/ 231290 h 516802"/>
              <a:gd name="connsiteX5" fmla="*/ 1557921 w 2855736"/>
              <a:gd name="connsiteY5" fmla="*/ 254838 h 516802"/>
              <a:gd name="connsiteX6" fmla="*/ 1694015 w 2855736"/>
              <a:gd name="connsiteY6" fmla="*/ 254838 h 516802"/>
              <a:gd name="connsiteX7" fmla="*/ 1678059 w 2855736"/>
              <a:gd name="connsiteY7" fmla="*/ 207201 h 516802"/>
              <a:gd name="connsiteX8" fmla="*/ 1628098 w 2855736"/>
              <a:gd name="connsiteY8" fmla="*/ 189308 h 516802"/>
              <a:gd name="connsiteX9" fmla="*/ 782717 w 2855736"/>
              <a:gd name="connsiteY9" fmla="*/ 189308 h 516802"/>
              <a:gd name="connsiteX10" fmla="*/ 752895 w 2855736"/>
              <a:gd name="connsiteY10" fmla="*/ 194730 h 516802"/>
              <a:gd name="connsiteX11" fmla="*/ 731439 w 2855736"/>
              <a:gd name="connsiteY11" fmla="*/ 209524 h 516802"/>
              <a:gd name="connsiteX12" fmla="*/ 717807 w 2855736"/>
              <a:gd name="connsiteY12" fmla="*/ 231368 h 516802"/>
              <a:gd name="connsiteX13" fmla="*/ 717807 w 2855736"/>
              <a:gd name="connsiteY13" fmla="*/ 231290 h 516802"/>
              <a:gd name="connsiteX14" fmla="*/ 712539 w 2855736"/>
              <a:gd name="connsiteY14" fmla="*/ 254838 h 516802"/>
              <a:gd name="connsiteX15" fmla="*/ 848634 w 2855736"/>
              <a:gd name="connsiteY15" fmla="*/ 254838 h 516802"/>
              <a:gd name="connsiteX16" fmla="*/ 832677 w 2855736"/>
              <a:gd name="connsiteY16" fmla="*/ 207201 h 516802"/>
              <a:gd name="connsiteX17" fmla="*/ 782717 w 2855736"/>
              <a:gd name="connsiteY17" fmla="*/ 189308 h 516802"/>
              <a:gd name="connsiteX18" fmla="*/ 476601 w 2855736"/>
              <a:gd name="connsiteY18" fmla="*/ 124553 h 516802"/>
              <a:gd name="connsiteX19" fmla="*/ 480087 w 2855736"/>
              <a:gd name="connsiteY19" fmla="*/ 124553 h 516802"/>
              <a:gd name="connsiteX20" fmla="*/ 569319 w 2855736"/>
              <a:gd name="connsiteY20" fmla="*/ 124553 h 516802"/>
              <a:gd name="connsiteX21" fmla="*/ 572882 w 2855736"/>
              <a:gd name="connsiteY21" fmla="*/ 124553 h 516802"/>
              <a:gd name="connsiteX22" fmla="*/ 572882 w 2855736"/>
              <a:gd name="connsiteY22" fmla="*/ 128116 h 516802"/>
              <a:gd name="connsiteX23" fmla="*/ 572804 w 2855736"/>
              <a:gd name="connsiteY23" fmla="*/ 466299 h 516802"/>
              <a:gd name="connsiteX24" fmla="*/ 569319 w 2855736"/>
              <a:gd name="connsiteY24" fmla="*/ 466299 h 516802"/>
              <a:gd name="connsiteX25" fmla="*/ 480087 w 2855736"/>
              <a:gd name="connsiteY25" fmla="*/ 466299 h 516802"/>
              <a:gd name="connsiteX26" fmla="*/ 476601 w 2855736"/>
              <a:gd name="connsiteY26" fmla="*/ 466299 h 516802"/>
              <a:gd name="connsiteX27" fmla="*/ 476601 w 2855736"/>
              <a:gd name="connsiteY27" fmla="*/ 127496 h 516802"/>
              <a:gd name="connsiteX28" fmla="*/ 2026544 w 2855736"/>
              <a:gd name="connsiteY28" fmla="*/ 116342 h 516802"/>
              <a:gd name="connsiteX29" fmla="*/ 2113220 w 2855736"/>
              <a:gd name="connsiteY29" fmla="*/ 147093 h 516802"/>
              <a:gd name="connsiteX30" fmla="*/ 2141569 w 2855736"/>
              <a:gd name="connsiteY30" fmla="*/ 242832 h 516802"/>
              <a:gd name="connsiteX31" fmla="*/ 2141569 w 2855736"/>
              <a:gd name="connsiteY31" fmla="*/ 466376 h 516802"/>
              <a:gd name="connsiteX32" fmla="*/ 2045366 w 2855736"/>
              <a:gd name="connsiteY32" fmla="*/ 466376 h 516802"/>
              <a:gd name="connsiteX33" fmla="*/ 2045366 w 2855736"/>
              <a:gd name="connsiteY33" fmla="*/ 254992 h 516802"/>
              <a:gd name="connsiteX34" fmla="*/ 2033050 w 2855736"/>
              <a:gd name="connsiteY34" fmla="*/ 209757 h 516802"/>
              <a:gd name="connsiteX35" fmla="*/ 1999820 w 2855736"/>
              <a:gd name="connsiteY35" fmla="*/ 197983 h 516802"/>
              <a:gd name="connsiteX36" fmla="*/ 1971548 w 2855736"/>
              <a:gd name="connsiteY36" fmla="*/ 202786 h 516802"/>
              <a:gd name="connsiteX37" fmla="*/ 1949472 w 2855736"/>
              <a:gd name="connsiteY37" fmla="*/ 216651 h 516802"/>
              <a:gd name="connsiteX38" fmla="*/ 1935143 w 2855736"/>
              <a:gd name="connsiteY38" fmla="*/ 237022 h 516802"/>
              <a:gd name="connsiteX39" fmla="*/ 1929411 w 2855736"/>
              <a:gd name="connsiteY39" fmla="*/ 262583 h 516802"/>
              <a:gd name="connsiteX40" fmla="*/ 1929411 w 2855736"/>
              <a:gd name="connsiteY40" fmla="*/ 466299 h 516802"/>
              <a:gd name="connsiteX41" fmla="*/ 1833130 w 2855736"/>
              <a:gd name="connsiteY41" fmla="*/ 466299 h 516802"/>
              <a:gd name="connsiteX42" fmla="*/ 1833130 w 2855736"/>
              <a:gd name="connsiteY42" fmla="*/ 124630 h 516802"/>
              <a:gd name="connsiteX43" fmla="*/ 1926855 w 2855736"/>
              <a:gd name="connsiteY43" fmla="*/ 124630 h 516802"/>
              <a:gd name="connsiteX44" fmla="*/ 1926855 w 2855736"/>
              <a:gd name="connsiteY44" fmla="*/ 165063 h 516802"/>
              <a:gd name="connsiteX45" fmla="*/ 1968605 w 2855736"/>
              <a:gd name="connsiteY45" fmla="*/ 130052 h 516802"/>
              <a:gd name="connsiteX46" fmla="*/ 2026544 w 2855736"/>
              <a:gd name="connsiteY46" fmla="*/ 116342 h 516802"/>
              <a:gd name="connsiteX47" fmla="*/ 1272176 w 2855736"/>
              <a:gd name="connsiteY47" fmla="*/ 115490 h 516802"/>
              <a:gd name="connsiteX48" fmla="*/ 1339410 w 2855736"/>
              <a:gd name="connsiteY48" fmla="*/ 123623 h 516802"/>
              <a:gd name="connsiteX49" fmla="*/ 1384258 w 2855736"/>
              <a:gd name="connsiteY49" fmla="*/ 145544 h 516802"/>
              <a:gd name="connsiteX50" fmla="*/ 1397194 w 2855736"/>
              <a:gd name="connsiteY50" fmla="*/ 157860 h 516802"/>
              <a:gd name="connsiteX51" fmla="*/ 1410749 w 2855736"/>
              <a:gd name="connsiteY51" fmla="*/ 178696 h 516802"/>
              <a:gd name="connsiteX52" fmla="*/ 1415319 w 2855736"/>
              <a:gd name="connsiteY52" fmla="*/ 189695 h 516802"/>
              <a:gd name="connsiteX53" fmla="*/ 1416171 w 2855736"/>
              <a:gd name="connsiteY53" fmla="*/ 192174 h 516802"/>
              <a:gd name="connsiteX54" fmla="*/ 1422755 w 2855736"/>
              <a:gd name="connsiteY54" fmla="*/ 222847 h 516802"/>
              <a:gd name="connsiteX55" fmla="*/ 1423065 w 2855736"/>
              <a:gd name="connsiteY55" fmla="*/ 226643 h 516802"/>
              <a:gd name="connsiteX56" fmla="*/ 1335382 w 2855736"/>
              <a:gd name="connsiteY56" fmla="*/ 226643 h 516802"/>
              <a:gd name="connsiteX57" fmla="*/ 1333058 w 2855736"/>
              <a:gd name="connsiteY57" fmla="*/ 218432 h 516802"/>
              <a:gd name="connsiteX58" fmla="*/ 1318109 w 2855736"/>
              <a:gd name="connsiteY58" fmla="*/ 198835 h 516802"/>
              <a:gd name="connsiteX59" fmla="*/ 1274035 w 2855736"/>
              <a:gd name="connsiteY59" fmla="*/ 188688 h 516802"/>
              <a:gd name="connsiteX60" fmla="*/ 1245220 w 2855736"/>
              <a:gd name="connsiteY60" fmla="*/ 191477 h 516802"/>
              <a:gd name="connsiteX61" fmla="*/ 1227870 w 2855736"/>
              <a:gd name="connsiteY61" fmla="*/ 198293 h 516802"/>
              <a:gd name="connsiteX62" fmla="*/ 1219504 w 2855736"/>
              <a:gd name="connsiteY62" fmla="*/ 207123 h 516802"/>
              <a:gd name="connsiteX63" fmla="*/ 1217025 w 2855736"/>
              <a:gd name="connsiteY63" fmla="*/ 216418 h 516802"/>
              <a:gd name="connsiteX64" fmla="*/ 1225469 w 2855736"/>
              <a:gd name="connsiteY64" fmla="*/ 236867 h 516802"/>
              <a:gd name="connsiteX65" fmla="*/ 1262494 w 2855736"/>
              <a:gd name="connsiteY65" fmla="*/ 248641 h 516802"/>
              <a:gd name="connsiteX66" fmla="*/ 1304553 w 2855736"/>
              <a:gd name="connsiteY66" fmla="*/ 255612 h 516802"/>
              <a:gd name="connsiteX67" fmla="*/ 1365513 w 2855736"/>
              <a:gd name="connsiteY67" fmla="*/ 270484 h 516802"/>
              <a:gd name="connsiteX68" fmla="*/ 1403313 w 2855736"/>
              <a:gd name="connsiteY68" fmla="*/ 293179 h 516802"/>
              <a:gd name="connsiteX69" fmla="*/ 1423375 w 2855736"/>
              <a:gd name="connsiteY69" fmla="*/ 325635 h 516802"/>
              <a:gd name="connsiteX70" fmla="*/ 1423375 w 2855736"/>
              <a:gd name="connsiteY70" fmla="*/ 325712 h 516802"/>
              <a:gd name="connsiteX71" fmla="*/ 1428952 w 2855736"/>
              <a:gd name="connsiteY71" fmla="*/ 368159 h 516802"/>
              <a:gd name="connsiteX72" fmla="*/ 1391927 w 2855736"/>
              <a:gd name="connsiteY72" fmla="*/ 446392 h 516802"/>
              <a:gd name="connsiteX73" fmla="*/ 1279534 w 2855736"/>
              <a:gd name="connsiteY73" fmla="*/ 475516 h 516802"/>
              <a:gd name="connsiteX74" fmla="*/ 1221828 w 2855736"/>
              <a:gd name="connsiteY74" fmla="*/ 470017 h 516802"/>
              <a:gd name="connsiteX75" fmla="*/ 1172255 w 2855736"/>
              <a:gd name="connsiteY75" fmla="*/ 450730 h 516802"/>
              <a:gd name="connsiteX76" fmla="*/ 1136081 w 2855736"/>
              <a:gd name="connsiteY76" fmla="*/ 413937 h 516802"/>
              <a:gd name="connsiteX77" fmla="*/ 1120280 w 2855736"/>
              <a:gd name="connsiteY77" fmla="*/ 360336 h 516802"/>
              <a:gd name="connsiteX78" fmla="*/ 1213230 w 2855736"/>
              <a:gd name="connsiteY78" fmla="*/ 360336 h 516802"/>
              <a:gd name="connsiteX79" fmla="*/ 1233911 w 2855736"/>
              <a:gd name="connsiteY79" fmla="*/ 391087 h 516802"/>
              <a:gd name="connsiteX80" fmla="*/ 1278295 w 2855736"/>
              <a:gd name="connsiteY80" fmla="*/ 399685 h 516802"/>
              <a:gd name="connsiteX81" fmla="*/ 1322059 w 2855736"/>
              <a:gd name="connsiteY81" fmla="*/ 392171 h 516802"/>
              <a:gd name="connsiteX82" fmla="*/ 1333988 w 2855736"/>
              <a:gd name="connsiteY82" fmla="*/ 369398 h 516802"/>
              <a:gd name="connsiteX83" fmla="*/ 1326319 w 2855736"/>
              <a:gd name="connsiteY83" fmla="*/ 349492 h 516802"/>
              <a:gd name="connsiteX84" fmla="*/ 1295568 w 2855736"/>
              <a:gd name="connsiteY84" fmla="*/ 337253 h 516802"/>
              <a:gd name="connsiteX85" fmla="*/ 1247467 w 2855736"/>
              <a:gd name="connsiteY85" fmla="*/ 329585 h 516802"/>
              <a:gd name="connsiteX86" fmla="*/ 1155678 w 2855736"/>
              <a:gd name="connsiteY86" fmla="*/ 296045 h 516802"/>
              <a:gd name="connsiteX87" fmla="*/ 1124695 w 2855736"/>
              <a:gd name="connsiteY87" fmla="*/ 222847 h 516802"/>
              <a:gd name="connsiteX88" fmla="*/ 1135617 w 2855736"/>
              <a:gd name="connsiteY88" fmla="*/ 177844 h 516802"/>
              <a:gd name="connsiteX89" fmla="*/ 1166290 w 2855736"/>
              <a:gd name="connsiteY89" fmla="*/ 144150 h 516802"/>
              <a:gd name="connsiteX90" fmla="*/ 1212920 w 2855736"/>
              <a:gd name="connsiteY90" fmla="*/ 122926 h 516802"/>
              <a:gd name="connsiteX91" fmla="*/ 1272176 w 2855736"/>
              <a:gd name="connsiteY91" fmla="*/ 115490 h 516802"/>
              <a:gd name="connsiteX92" fmla="*/ 1629957 w 2855736"/>
              <a:gd name="connsiteY92" fmla="*/ 115335 h 516802"/>
              <a:gd name="connsiteX93" fmla="*/ 1747616 w 2855736"/>
              <a:gd name="connsiteY93" fmla="*/ 160493 h 516802"/>
              <a:gd name="connsiteX94" fmla="*/ 1787043 w 2855736"/>
              <a:gd name="connsiteY94" fmla="*/ 281328 h 516802"/>
              <a:gd name="connsiteX95" fmla="*/ 1787043 w 2855736"/>
              <a:gd name="connsiteY95" fmla="*/ 320522 h 516802"/>
              <a:gd name="connsiteX96" fmla="*/ 1556526 w 2855736"/>
              <a:gd name="connsiteY96" fmla="*/ 320522 h 516802"/>
              <a:gd name="connsiteX97" fmla="*/ 1575968 w 2855736"/>
              <a:gd name="connsiteY97" fmla="*/ 377454 h 516802"/>
              <a:gd name="connsiteX98" fmla="*/ 1630654 w 2855736"/>
              <a:gd name="connsiteY98" fmla="*/ 398833 h 516802"/>
              <a:gd name="connsiteX99" fmla="*/ 1688825 w 2855736"/>
              <a:gd name="connsiteY99" fmla="*/ 360181 h 516802"/>
              <a:gd name="connsiteX100" fmla="*/ 1688903 w 2855736"/>
              <a:gd name="connsiteY100" fmla="*/ 360181 h 516802"/>
              <a:gd name="connsiteX101" fmla="*/ 1782937 w 2855736"/>
              <a:gd name="connsiteY101" fmla="*/ 360181 h 516802"/>
              <a:gd name="connsiteX102" fmla="*/ 1737082 w 2855736"/>
              <a:gd name="connsiteY102" fmla="*/ 445540 h 516802"/>
              <a:gd name="connsiteX103" fmla="*/ 1630034 w 2855736"/>
              <a:gd name="connsiteY103" fmla="*/ 475284 h 516802"/>
              <a:gd name="connsiteX104" fmla="*/ 1502848 w 2855736"/>
              <a:gd name="connsiteY104" fmla="*/ 428267 h 516802"/>
              <a:gd name="connsiteX105" fmla="*/ 1460168 w 2855736"/>
              <a:gd name="connsiteY105" fmla="*/ 295890 h 516802"/>
              <a:gd name="connsiteX106" fmla="*/ 1472484 w 2855736"/>
              <a:gd name="connsiteY106" fmla="*/ 219826 h 516802"/>
              <a:gd name="connsiteX107" fmla="*/ 1507340 w 2855736"/>
              <a:gd name="connsiteY107" fmla="*/ 162894 h 516802"/>
              <a:gd name="connsiteX108" fmla="*/ 1561174 w 2855736"/>
              <a:gd name="connsiteY108" fmla="*/ 127341 h 516802"/>
              <a:gd name="connsiteX109" fmla="*/ 1629957 w 2855736"/>
              <a:gd name="connsiteY109" fmla="*/ 115335 h 516802"/>
              <a:gd name="connsiteX110" fmla="*/ 784576 w 2855736"/>
              <a:gd name="connsiteY110" fmla="*/ 115335 h 516802"/>
              <a:gd name="connsiteX111" fmla="*/ 902235 w 2855736"/>
              <a:gd name="connsiteY111" fmla="*/ 160493 h 516802"/>
              <a:gd name="connsiteX112" fmla="*/ 941661 w 2855736"/>
              <a:gd name="connsiteY112" fmla="*/ 281328 h 516802"/>
              <a:gd name="connsiteX113" fmla="*/ 941661 w 2855736"/>
              <a:gd name="connsiteY113" fmla="*/ 320522 h 516802"/>
              <a:gd name="connsiteX114" fmla="*/ 711145 w 2855736"/>
              <a:gd name="connsiteY114" fmla="*/ 320522 h 516802"/>
              <a:gd name="connsiteX115" fmla="*/ 730587 w 2855736"/>
              <a:gd name="connsiteY115" fmla="*/ 377454 h 516802"/>
              <a:gd name="connsiteX116" fmla="*/ 785273 w 2855736"/>
              <a:gd name="connsiteY116" fmla="*/ 398833 h 516802"/>
              <a:gd name="connsiteX117" fmla="*/ 843444 w 2855736"/>
              <a:gd name="connsiteY117" fmla="*/ 360181 h 516802"/>
              <a:gd name="connsiteX118" fmla="*/ 843522 w 2855736"/>
              <a:gd name="connsiteY118" fmla="*/ 360181 h 516802"/>
              <a:gd name="connsiteX119" fmla="*/ 937556 w 2855736"/>
              <a:gd name="connsiteY119" fmla="*/ 360181 h 516802"/>
              <a:gd name="connsiteX120" fmla="*/ 891701 w 2855736"/>
              <a:gd name="connsiteY120" fmla="*/ 445540 h 516802"/>
              <a:gd name="connsiteX121" fmla="*/ 784653 w 2855736"/>
              <a:gd name="connsiteY121" fmla="*/ 475284 h 516802"/>
              <a:gd name="connsiteX122" fmla="*/ 657467 w 2855736"/>
              <a:gd name="connsiteY122" fmla="*/ 428267 h 516802"/>
              <a:gd name="connsiteX123" fmla="*/ 614787 w 2855736"/>
              <a:gd name="connsiteY123" fmla="*/ 295890 h 516802"/>
              <a:gd name="connsiteX124" fmla="*/ 627103 w 2855736"/>
              <a:gd name="connsiteY124" fmla="*/ 219826 h 516802"/>
              <a:gd name="connsiteX125" fmla="*/ 661959 w 2855736"/>
              <a:gd name="connsiteY125" fmla="*/ 162894 h 516802"/>
              <a:gd name="connsiteX126" fmla="*/ 715793 w 2855736"/>
              <a:gd name="connsiteY126" fmla="*/ 127341 h 516802"/>
              <a:gd name="connsiteX127" fmla="*/ 784576 w 2855736"/>
              <a:gd name="connsiteY127" fmla="*/ 115335 h 516802"/>
              <a:gd name="connsiteX128" fmla="*/ 2576886 w 2855736"/>
              <a:gd name="connsiteY128" fmla="*/ 97288 h 516802"/>
              <a:gd name="connsiteX129" fmla="*/ 2435834 w 2855736"/>
              <a:gd name="connsiteY129" fmla="*/ 238339 h 516802"/>
              <a:gd name="connsiteX130" fmla="*/ 2576886 w 2855736"/>
              <a:gd name="connsiteY130" fmla="*/ 379391 h 516802"/>
              <a:gd name="connsiteX131" fmla="*/ 2717938 w 2855736"/>
              <a:gd name="connsiteY131" fmla="*/ 238339 h 516802"/>
              <a:gd name="connsiteX132" fmla="*/ 2576886 w 2855736"/>
              <a:gd name="connsiteY132" fmla="*/ 97288 h 516802"/>
              <a:gd name="connsiteX133" fmla="*/ 2196642 w 2855736"/>
              <a:gd name="connsiteY133" fmla="*/ 10456 h 516802"/>
              <a:gd name="connsiteX134" fmla="*/ 2290522 w 2855736"/>
              <a:gd name="connsiteY134" fmla="*/ 10456 h 516802"/>
              <a:gd name="connsiteX135" fmla="*/ 2290522 w 2855736"/>
              <a:gd name="connsiteY135" fmla="*/ 466298 h 516802"/>
              <a:gd name="connsiteX136" fmla="*/ 2196642 w 2855736"/>
              <a:gd name="connsiteY136" fmla="*/ 466298 h 516802"/>
              <a:gd name="connsiteX137" fmla="*/ 986665 w 2855736"/>
              <a:gd name="connsiteY137" fmla="*/ 10456 h 516802"/>
              <a:gd name="connsiteX138" fmla="*/ 1080545 w 2855736"/>
              <a:gd name="connsiteY138" fmla="*/ 10456 h 516802"/>
              <a:gd name="connsiteX139" fmla="*/ 1080545 w 2855736"/>
              <a:gd name="connsiteY139" fmla="*/ 475593 h 516802"/>
              <a:gd name="connsiteX140" fmla="*/ 1065905 w 2855736"/>
              <a:gd name="connsiteY140" fmla="*/ 475593 h 516802"/>
              <a:gd name="connsiteX141" fmla="*/ 986665 w 2855736"/>
              <a:gd name="connsiteY141" fmla="*/ 394107 h 516802"/>
              <a:gd name="connsiteX142" fmla="*/ 476601 w 2855736"/>
              <a:gd name="connsiteY142" fmla="*/ 10456 h 516802"/>
              <a:gd name="connsiteX143" fmla="*/ 480087 w 2855736"/>
              <a:gd name="connsiteY143" fmla="*/ 10456 h 516802"/>
              <a:gd name="connsiteX144" fmla="*/ 569319 w 2855736"/>
              <a:gd name="connsiteY144" fmla="*/ 10456 h 516802"/>
              <a:gd name="connsiteX145" fmla="*/ 572882 w 2855736"/>
              <a:gd name="connsiteY145" fmla="*/ 10456 h 516802"/>
              <a:gd name="connsiteX146" fmla="*/ 572882 w 2855736"/>
              <a:gd name="connsiteY146" fmla="*/ 81330 h 516802"/>
              <a:gd name="connsiteX147" fmla="*/ 572882 w 2855736"/>
              <a:gd name="connsiteY147" fmla="*/ 84893 h 516802"/>
              <a:gd name="connsiteX148" fmla="*/ 569319 w 2855736"/>
              <a:gd name="connsiteY148" fmla="*/ 84893 h 516802"/>
              <a:gd name="connsiteX149" fmla="*/ 480087 w 2855736"/>
              <a:gd name="connsiteY149" fmla="*/ 84893 h 516802"/>
              <a:gd name="connsiteX150" fmla="*/ 476601 w 2855736"/>
              <a:gd name="connsiteY150" fmla="*/ 84893 h 516802"/>
              <a:gd name="connsiteX151" fmla="*/ 476601 w 2855736"/>
              <a:gd name="connsiteY151" fmla="*/ 81330 h 516802"/>
              <a:gd name="connsiteX152" fmla="*/ 58559 w 2855736"/>
              <a:gd name="connsiteY152" fmla="*/ 6331 h 516802"/>
              <a:gd name="connsiteX153" fmla="*/ 82648 w 2855736"/>
              <a:gd name="connsiteY153" fmla="*/ 20990 h 516802"/>
              <a:gd name="connsiteX154" fmla="*/ 326565 w 2855736"/>
              <a:gd name="connsiteY154" fmla="*/ 298911 h 516802"/>
              <a:gd name="connsiteX155" fmla="*/ 326565 w 2855736"/>
              <a:gd name="connsiteY155" fmla="*/ 10456 h 516802"/>
              <a:gd name="connsiteX156" fmla="*/ 421064 w 2855736"/>
              <a:gd name="connsiteY156" fmla="*/ 10456 h 516802"/>
              <a:gd name="connsiteX157" fmla="*/ 421064 w 2855736"/>
              <a:gd name="connsiteY157" fmla="*/ 424781 h 516802"/>
              <a:gd name="connsiteX158" fmla="*/ 390545 w 2855736"/>
              <a:gd name="connsiteY158" fmla="*/ 469397 h 516802"/>
              <a:gd name="connsiteX159" fmla="*/ 373814 w 2855736"/>
              <a:gd name="connsiteY159" fmla="*/ 472495 h 516802"/>
              <a:gd name="connsiteX160" fmla="*/ 338416 w 2855736"/>
              <a:gd name="connsiteY160" fmla="*/ 456461 h 516802"/>
              <a:gd name="connsiteX161" fmla="*/ 94499 w 2855736"/>
              <a:gd name="connsiteY161" fmla="*/ 178541 h 516802"/>
              <a:gd name="connsiteX162" fmla="*/ 94499 w 2855736"/>
              <a:gd name="connsiteY162" fmla="*/ 466298 h 516802"/>
              <a:gd name="connsiteX163" fmla="*/ 0 w 2855736"/>
              <a:gd name="connsiteY163" fmla="*/ 466298 h 516802"/>
              <a:gd name="connsiteX164" fmla="*/ 0 w 2855736"/>
              <a:gd name="connsiteY164" fmla="*/ 52748 h 516802"/>
              <a:gd name="connsiteX165" fmla="*/ 30519 w 2855736"/>
              <a:gd name="connsiteY165" fmla="*/ 8055 h 516802"/>
              <a:gd name="connsiteX166" fmla="*/ 58559 w 2855736"/>
              <a:gd name="connsiteY166" fmla="*/ 6331 h 516802"/>
              <a:gd name="connsiteX167" fmla="*/ 2576886 w 2855736"/>
              <a:gd name="connsiteY167" fmla="*/ 0 h 516802"/>
              <a:gd name="connsiteX168" fmla="*/ 2815303 w 2855736"/>
              <a:gd name="connsiteY168" fmla="*/ 238417 h 516802"/>
              <a:gd name="connsiteX169" fmla="*/ 2775489 w 2855736"/>
              <a:gd name="connsiteY169" fmla="*/ 370096 h 516802"/>
              <a:gd name="connsiteX170" fmla="*/ 2775412 w 2855736"/>
              <a:gd name="connsiteY170" fmla="*/ 370096 h 516802"/>
              <a:gd name="connsiteX171" fmla="*/ 2855736 w 2855736"/>
              <a:gd name="connsiteY171" fmla="*/ 450420 h 516802"/>
              <a:gd name="connsiteX172" fmla="*/ 2789354 w 2855736"/>
              <a:gd name="connsiteY172" fmla="*/ 516802 h 516802"/>
              <a:gd name="connsiteX173" fmla="*/ 2709108 w 2855736"/>
              <a:gd name="connsiteY173" fmla="*/ 436555 h 516802"/>
              <a:gd name="connsiteX174" fmla="*/ 2576886 w 2855736"/>
              <a:gd name="connsiteY174" fmla="*/ 476756 h 516802"/>
              <a:gd name="connsiteX175" fmla="*/ 2338469 w 2855736"/>
              <a:gd name="connsiteY175" fmla="*/ 238417 h 516802"/>
              <a:gd name="connsiteX176" fmla="*/ 2576886 w 2855736"/>
              <a:gd name="connsiteY176" fmla="*/ 0 h 516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2855736" h="516802">
                <a:moveTo>
                  <a:pt x="1628098" y="189308"/>
                </a:moveTo>
                <a:cubicBezTo>
                  <a:pt x="1616711" y="189308"/>
                  <a:pt x="1606719" y="191089"/>
                  <a:pt x="1598276" y="194730"/>
                </a:cubicBezTo>
                <a:cubicBezTo>
                  <a:pt x="1589833" y="198370"/>
                  <a:pt x="1582630" y="203328"/>
                  <a:pt x="1576820" y="209524"/>
                </a:cubicBezTo>
                <a:cubicBezTo>
                  <a:pt x="1571011" y="215798"/>
                  <a:pt x="1566441" y="223157"/>
                  <a:pt x="1563188" y="231368"/>
                </a:cubicBezTo>
                <a:lnTo>
                  <a:pt x="1563188" y="231290"/>
                </a:lnTo>
                <a:cubicBezTo>
                  <a:pt x="1560399" y="238571"/>
                  <a:pt x="1558618" y="246472"/>
                  <a:pt x="1557921" y="254838"/>
                </a:cubicBezTo>
                <a:lnTo>
                  <a:pt x="1694015" y="254838"/>
                </a:lnTo>
                <a:cubicBezTo>
                  <a:pt x="1693473" y="234621"/>
                  <a:pt x="1688128" y="218587"/>
                  <a:pt x="1678059" y="207201"/>
                </a:cubicBezTo>
                <a:cubicBezTo>
                  <a:pt x="1667524" y="195349"/>
                  <a:pt x="1650716" y="189308"/>
                  <a:pt x="1628098" y="189308"/>
                </a:cubicBezTo>
                <a:close/>
                <a:moveTo>
                  <a:pt x="782717" y="189308"/>
                </a:moveTo>
                <a:cubicBezTo>
                  <a:pt x="771330" y="189308"/>
                  <a:pt x="761338" y="191089"/>
                  <a:pt x="752895" y="194730"/>
                </a:cubicBezTo>
                <a:cubicBezTo>
                  <a:pt x="744452" y="198370"/>
                  <a:pt x="737249" y="203328"/>
                  <a:pt x="731439" y="209524"/>
                </a:cubicBezTo>
                <a:cubicBezTo>
                  <a:pt x="725630" y="215798"/>
                  <a:pt x="721060" y="223157"/>
                  <a:pt x="717807" y="231368"/>
                </a:cubicBezTo>
                <a:lnTo>
                  <a:pt x="717807" y="231290"/>
                </a:lnTo>
                <a:cubicBezTo>
                  <a:pt x="715018" y="238571"/>
                  <a:pt x="713237" y="246472"/>
                  <a:pt x="712539" y="254838"/>
                </a:cubicBezTo>
                <a:lnTo>
                  <a:pt x="848634" y="254838"/>
                </a:lnTo>
                <a:cubicBezTo>
                  <a:pt x="848092" y="234621"/>
                  <a:pt x="842747" y="218587"/>
                  <a:pt x="832677" y="207201"/>
                </a:cubicBezTo>
                <a:cubicBezTo>
                  <a:pt x="822143" y="195349"/>
                  <a:pt x="805335" y="189308"/>
                  <a:pt x="782717" y="189308"/>
                </a:cubicBezTo>
                <a:close/>
                <a:moveTo>
                  <a:pt x="476601" y="124553"/>
                </a:moveTo>
                <a:lnTo>
                  <a:pt x="480087" y="124553"/>
                </a:lnTo>
                <a:lnTo>
                  <a:pt x="569319" y="124553"/>
                </a:lnTo>
                <a:lnTo>
                  <a:pt x="572882" y="124553"/>
                </a:lnTo>
                <a:lnTo>
                  <a:pt x="572882" y="128116"/>
                </a:lnTo>
                <a:lnTo>
                  <a:pt x="572804" y="466299"/>
                </a:lnTo>
                <a:lnTo>
                  <a:pt x="569319" y="466299"/>
                </a:lnTo>
                <a:lnTo>
                  <a:pt x="480087" y="466299"/>
                </a:lnTo>
                <a:lnTo>
                  <a:pt x="476601" y="466299"/>
                </a:lnTo>
                <a:lnTo>
                  <a:pt x="476601" y="127496"/>
                </a:lnTo>
                <a:close/>
                <a:moveTo>
                  <a:pt x="2026544" y="116342"/>
                </a:moveTo>
                <a:cubicBezTo>
                  <a:pt x="2065195" y="116342"/>
                  <a:pt x="2094320" y="126721"/>
                  <a:pt x="2113220" y="147093"/>
                </a:cubicBezTo>
                <a:cubicBezTo>
                  <a:pt x="2132042" y="167465"/>
                  <a:pt x="2141569" y="199687"/>
                  <a:pt x="2141569" y="242832"/>
                </a:cubicBezTo>
                <a:lnTo>
                  <a:pt x="2141569" y="466376"/>
                </a:lnTo>
                <a:lnTo>
                  <a:pt x="2045366" y="466376"/>
                </a:lnTo>
                <a:lnTo>
                  <a:pt x="2045366" y="254992"/>
                </a:lnTo>
                <a:cubicBezTo>
                  <a:pt x="2045366" y="232762"/>
                  <a:pt x="2041183" y="217503"/>
                  <a:pt x="2033050" y="209757"/>
                </a:cubicBezTo>
                <a:cubicBezTo>
                  <a:pt x="2024840" y="201933"/>
                  <a:pt x="2013686" y="197983"/>
                  <a:pt x="1999820" y="197983"/>
                </a:cubicBezTo>
                <a:cubicBezTo>
                  <a:pt x="1988899" y="197983"/>
                  <a:pt x="1979371" y="199610"/>
                  <a:pt x="1971548" y="202786"/>
                </a:cubicBezTo>
                <a:cubicBezTo>
                  <a:pt x="1963647" y="205961"/>
                  <a:pt x="1956211" y="210764"/>
                  <a:pt x="1949472" y="216651"/>
                </a:cubicBezTo>
                <a:cubicBezTo>
                  <a:pt x="1943818" y="222305"/>
                  <a:pt x="1938938" y="229121"/>
                  <a:pt x="1935143" y="237022"/>
                </a:cubicBezTo>
                <a:cubicBezTo>
                  <a:pt x="1931347" y="244768"/>
                  <a:pt x="1929411" y="253366"/>
                  <a:pt x="1929411" y="262583"/>
                </a:cubicBezTo>
                <a:lnTo>
                  <a:pt x="1929411" y="466299"/>
                </a:lnTo>
                <a:lnTo>
                  <a:pt x="1833130" y="466299"/>
                </a:lnTo>
                <a:lnTo>
                  <a:pt x="1833130" y="124630"/>
                </a:lnTo>
                <a:lnTo>
                  <a:pt x="1926855" y="124630"/>
                </a:lnTo>
                <a:lnTo>
                  <a:pt x="1926855" y="165063"/>
                </a:lnTo>
                <a:cubicBezTo>
                  <a:pt x="1938938" y="149494"/>
                  <a:pt x="1952958" y="137798"/>
                  <a:pt x="1968605" y="130052"/>
                </a:cubicBezTo>
                <a:cubicBezTo>
                  <a:pt x="1987040" y="120989"/>
                  <a:pt x="2006559" y="116342"/>
                  <a:pt x="2026544" y="116342"/>
                </a:cubicBezTo>
                <a:close/>
                <a:moveTo>
                  <a:pt x="1272176" y="115490"/>
                </a:moveTo>
                <a:cubicBezTo>
                  <a:pt x="1298667" y="115490"/>
                  <a:pt x="1321285" y="118279"/>
                  <a:pt x="1339410" y="123623"/>
                </a:cubicBezTo>
                <a:cubicBezTo>
                  <a:pt x="1357613" y="129045"/>
                  <a:pt x="1372717" y="136404"/>
                  <a:pt x="1384258" y="145544"/>
                </a:cubicBezTo>
                <a:cubicBezTo>
                  <a:pt x="1389061" y="149339"/>
                  <a:pt x="1393321" y="153445"/>
                  <a:pt x="1397194" y="157860"/>
                </a:cubicBezTo>
                <a:cubicBezTo>
                  <a:pt x="1402693" y="164211"/>
                  <a:pt x="1407263" y="171183"/>
                  <a:pt x="1410749" y="178696"/>
                </a:cubicBezTo>
                <a:cubicBezTo>
                  <a:pt x="1412376" y="182259"/>
                  <a:pt x="1413925" y="185977"/>
                  <a:pt x="1415319" y="189695"/>
                </a:cubicBezTo>
                <a:cubicBezTo>
                  <a:pt x="1415629" y="190547"/>
                  <a:pt x="1415861" y="191322"/>
                  <a:pt x="1416171" y="192174"/>
                </a:cubicBezTo>
                <a:cubicBezTo>
                  <a:pt x="1419347" y="201934"/>
                  <a:pt x="1421516" y="212235"/>
                  <a:pt x="1422755" y="222847"/>
                </a:cubicBezTo>
                <a:cubicBezTo>
                  <a:pt x="1422910" y="224087"/>
                  <a:pt x="1422910" y="225403"/>
                  <a:pt x="1423065" y="226643"/>
                </a:cubicBezTo>
                <a:lnTo>
                  <a:pt x="1335382" y="226643"/>
                </a:lnTo>
                <a:cubicBezTo>
                  <a:pt x="1334762" y="223699"/>
                  <a:pt x="1333988" y="220988"/>
                  <a:pt x="1333058" y="218432"/>
                </a:cubicBezTo>
                <a:cubicBezTo>
                  <a:pt x="1329263" y="208905"/>
                  <a:pt x="1324615" y="203793"/>
                  <a:pt x="1318109" y="198835"/>
                </a:cubicBezTo>
                <a:cubicBezTo>
                  <a:pt x="1309201" y="192096"/>
                  <a:pt x="1294406" y="188688"/>
                  <a:pt x="1274035" y="188688"/>
                </a:cubicBezTo>
                <a:cubicBezTo>
                  <a:pt x="1262494" y="188688"/>
                  <a:pt x="1252734" y="189618"/>
                  <a:pt x="1245220" y="191477"/>
                </a:cubicBezTo>
                <a:cubicBezTo>
                  <a:pt x="1237784" y="193258"/>
                  <a:pt x="1231975" y="195582"/>
                  <a:pt x="1227870" y="198293"/>
                </a:cubicBezTo>
                <a:cubicBezTo>
                  <a:pt x="1223919" y="200927"/>
                  <a:pt x="1221131" y="203870"/>
                  <a:pt x="1219504" y="207123"/>
                </a:cubicBezTo>
                <a:cubicBezTo>
                  <a:pt x="1217878" y="210454"/>
                  <a:pt x="1217025" y="213630"/>
                  <a:pt x="1217025" y="216418"/>
                </a:cubicBezTo>
                <a:cubicBezTo>
                  <a:pt x="1217025" y="225946"/>
                  <a:pt x="1219814" y="232685"/>
                  <a:pt x="1225469" y="236867"/>
                </a:cubicBezTo>
                <a:cubicBezTo>
                  <a:pt x="1231588" y="241437"/>
                  <a:pt x="1244058" y="245388"/>
                  <a:pt x="1262494" y="248641"/>
                </a:cubicBezTo>
                <a:lnTo>
                  <a:pt x="1304553" y="255612"/>
                </a:lnTo>
                <a:cubicBezTo>
                  <a:pt x="1328023" y="259485"/>
                  <a:pt x="1350022" y="264442"/>
                  <a:pt x="1365513" y="270484"/>
                </a:cubicBezTo>
                <a:cubicBezTo>
                  <a:pt x="1381160" y="276526"/>
                  <a:pt x="1393863" y="284194"/>
                  <a:pt x="1403313" y="293179"/>
                </a:cubicBezTo>
                <a:cubicBezTo>
                  <a:pt x="1412840" y="302320"/>
                  <a:pt x="1419579" y="313241"/>
                  <a:pt x="1423375" y="325635"/>
                </a:cubicBezTo>
                <a:lnTo>
                  <a:pt x="1423375" y="325712"/>
                </a:lnTo>
                <a:cubicBezTo>
                  <a:pt x="1427093" y="337950"/>
                  <a:pt x="1428952" y="352203"/>
                  <a:pt x="1428952" y="368159"/>
                </a:cubicBezTo>
                <a:cubicBezTo>
                  <a:pt x="1428952" y="400537"/>
                  <a:pt x="1416481" y="426873"/>
                  <a:pt x="1391927" y="446392"/>
                </a:cubicBezTo>
                <a:cubicBezTo>
                  <a:pt x="1367605" y="465757"/>
                  <a:pt x="1329805" y="475516"/>
                  <a:pt x="1279534" y="475516"/>
                </a:cubicBezTo>
                <a:cubicBezTo>
                  <a:pt x="1259473" y="475516"/>
                  <a:pt x="1240031" y="473657"/>
                  <a:pt x="1221828" y="470017"/>
                </a:cubicBezTo>
                <a:cubicBezTo>
                  <a:pt x="1203470" y="466299"/>
                  <a:pt x="1186739" y="459870"/>
                  <a:pt x="1172255" y="450730"/>
                </a:cubicBezTo>
                <a:cubicBezTo>
                  <a:pt x="1157615" y="441590"/>
                  <a:pt x="1145454" y="429196"/>
                  <a:pt x="1136081" y="413937"/>
                </a:cubicBezTo>
                <a:cubicBezTo>
                  <a:pt x="1127251" y="399607"/>
                  <a:pt x="1121984" y="381559"/>
                  <a:pt x="1120280" y="360336"/>
                </a:cubicBezTo>
                <a:lnTo>
                  <a:pt x="1213230" y="360336"/>
                </a:lnTo>
                <a:cubicBezTo>
                  <a:pt x="1216561" y="375828"/>
                  <a:pt x="1223455" y="386207"/>
                  <a:pt x="1233911" y="391087"/>
                </a:cubicBezTo>
                <a:cubicBezTo>
                  <a:pt x="1246072" y="396819"/>
                  <a:pt x="1261022" y="399685"/>
                  <a:pt x="1278295" y="399685"/>
                </a:cubicBezTo>
                <a:cubicBezTo>
                  <a:pt x="1298744" y="399685"/>
                  <a:pt x="1313539" y="397129"/>
                  <a:pt x="1322059" y="392171"/>
                </a:cubicBezTo>
                <a:cubicBezTo>
                  <a:pt x="1330115" y="387524"/>
                  <a:pt x="1333988" y="380088"/>
                  <a:pt x="1333988" y="369398"/>
                </a:cubicBezTo>
                <a:cubicBezTo>
                  <a:pt x="1333988" y="361808"/>
                  <a:pt x="1331509" y="355224"/>
                  <a:pt x="1326319" y="349492"/>
                </a:cubicBezTo>
                <a:cubicBezTo>
                  <a:pt x="1321207" y="343760"/>
                  <a:pt x="1310828" y="339654"/>
                  <a:pt x="1295568" y="337253"/>
                </a:cubicBezTo>
                <a:lnTo>
                  <a:pt x="1247467" y="329585"/>
                </a:lnTo>
                <a:cubicBezTo>
                  <a:pt x="1206723" y="323156"/>
                  <a:pt x="1175818" y="311847"/>
                  <a:pt x="1155678" y="296045"/>
                </a:cubicBezTo>
                <a:cubicBezTo>
                  <a:pt x="1135152" y="279934"/>
                  <a:pt x="1124695" y="255302"/>
                  <a:pt x="1124695" y="222847"/>
                </a:cubicBezTo>
                <a:cubicBezTo>
                  <a:pt x="1124695" y="206194"/>
                  <a:pt x="1128336" y="191089"/>
                  <a:pt x="1135617" y="177844"/>
                </a:cubicBezTo>
                <a:cubicBezTo>
                  <a:pt x="1142820" y="164676"/>
                  <a:pt x="1153122" y="153367"/>
                  <a:pt x="1166290" y="144150"/>
                </a:cubicBezTo>
                <a:cubicBezTo>
                  <a:pt x="1179303" y="135010"/>
                  <a:pt x="1194950" y="127883"/>
                  <a:pt x="1212920" y="122926"/>
                </a:cubicBezTo>
                <a:cubicBezTo>
                  <a:pt x="1230813" y="117969"/>
                  <a:pt x="1250720" y="115490"/>
                  <a:pt x="1272176" y="115490"/>
                </a:cubicBezTo>
                <a:close/>
                <a:moveTo>
                  <a:pt x="1629957" y="115335"/>
                </a:moveTo>
                <a:cubicBezTo>
                  <a:pt x="1681776" y="115335"/>
                  <a:pt x="1721358" y="130517"/>
                  <a:pt x="1747616" y="160493"/>
                </a:cubicBezTo>
                <a:cubicBezTo>
                  <a:pt x="1773797" y="190315"/>
                  <a:pt x="1787043" y="230980"/>
                  <a:pt x="1787043" y="281328"/>
                </a:cubicBezTo>
                <a:lnTo>
                  <a:pt x="1787043" y="320522"/>
                </a:lnTo>
                <a:lnTo>
                  <a:pt x="1556526" y="320522"/>
                </a:lnTo>
                <a:cubicBezTo>
                  <a:pt x="1557843" y="344612"/>
                  <a:pt x="1564350" y="363744"/>
                  <a:pt x="1575968" y="377454"/>
                </a:cubicBezTo>
                <a:cubicBezTo>
                  <a:pt x="1587974" y="391629"/>
                  <a:pt x="1606332" y="398833"/>
                  <a:pt x="1630654" y="398833"/>
                </a:cubicBezTo>
                <a:cubicBezTo>
                  <a:pt x="1662954" y="398833"/>
                  <a:pt x="1682009" y="386207"/>
                  <a:pt x="1688825" y="360181"/>
                </a:cubicBezTo>
                <a:lnTo>
                  <a:pt x="1688903" y="360181"/>
                </a:lnTo>
                <a:lnTo>
                  <a:pt x="1782937" y="360181"/>
                </a:lnTo>
                <a:cubicBezTo>
                  <a:pt x="1776663" y="397361"/>
                  <a:pt x="1761249" y="426098"/>
                  <a:pt x="1737082" y="445540"/>
                </a:cubicBezTo>
                <a:cubicBezTo>
                  <a:pt x="1712527" y="465292"/>
                  <a:pt x="1676509" y="475284"/>
                  <a:pt x="1630034" y="475284"/>
                </a:cubicBezTo>
                <a:cubicBezTo>
                  <a:pt x="1574032" y="475284"/>
                  <a:pt x="1531197" y="459482"/>
                  <a:pt x="1502848" y="428267"/>
                </a:cubicBezTo>
                <a:cubicBezTo>
                  <a:pt x="1474498" y="397129"/>
                  <a:pt x="1460168" y="352590"/>
                  <a:pt x="1460168" y="295890"/>
                </a:cubicBezTo>
                <a:cubicBezTo>
                  <a:pt x="1460168" y="267618"/>
                  <a:pt x="1464273" y="241979"/>
                  <a:pt x="1472484" y="219826"/>
                </a:cubicBezTo>
                <a:cubicBezTo>
                  <a:pt x="1480695" y="197673"/>
                  <a:pt x="1492391" y="178464"/>
                  <a:pt x="1507340" y="162894"/>
                </a:cubicBezTo>
                <a:cubicBezTo>
                  <a:pt x="1522290" y="147325"/>
                  <a:pt x="1540415" y="135397"/>
                  <a:pt x="1561174" y="127341"/>
                </a:cubicBezTo>
                <a:cubicBezTo>
                  <a:pt x="1581855" y="119363"/>
                  <a:pt x="1605015" y="115335"/>
                  <a:pt x="1629957" y="115335"/>
                </a:cubicBezTo>
                <a:close/>
                <a:moveTo>
                  <a:pt x="784576" y="115335"/>
                </a:moveTo>
                <a:cubicBezTo>
                  <a:pt x="836395" y="115335"/>
                  <a:pt x="875977" y="130517"/>
                  <a:pt x="902235" y="160493"/>
                </a:cubicBezTo>
                <a:cubicBezTo>
                  <a:pt x="928416" y="190315"/>
                  <a:pt x="941661" y="230980"/>
                  <a:pt x="941661" y="281328"/>
                </a:cubicBezTo>
                <a:lnTo>
                  <a:pt x="941661" y="320522"/>
                </a:lnTo>
                <a:lnTo>
                  <a:pt x="711145" y="320522"/>
                </a:lnTo>
                <a:cubicBezTo>
                  <a:pt x="712462" y="344612"/>
                  <a:pt x="718969" y="363744"/>
                  <a:pt x="730587" y="377454"/>
                </a:cubicBezTo>
                <a:cubicBezTo>
                  <a:pt x="742593" y="391629"/>
                  <a:pt x="760951" y="398833"/>
                  <a:pt x="785273" y="398833"/>
                </a:cubicBezTo>
                <a:cubicBezTo>
                  <a:pt x="817573" y="398833"/>
                  <a:pt x="836628" y="386207"/>
                  <a:pt x="843444" y="360181"/>
                </a:cubicBezTo>
                <a:lnTo>
                  <a:pt x="843522" y="360181"/>
                </a:lnTo>
                <a:lnTo>
                  <a:pt x="937556" y="360181"/>
                </a:lnTo>
                <a:cubicBezTo>
                  <a:pt x="931282" y="397361"/>
                  <a:pt x="915868" y="426098"/>
                  <a:pt x="891701" y="445540"/>
                </a:cubicBezTo>
                <a:cubicBezTo>
                  <a:pt x="867146" y="465292"/>
                  <a:pt x="831128" y="475284"/>
                  <a:pt x="784653" y="475284"/>
                </a:cubicBezTo>
                <a:cubicBezTo>
                  <a:pt x="728651" y="475284"/>
                  <a:pt x="685816" y="459482"/>
                  <a:pt x="657467" y="428267"/>
                </a:cubicBezTo>
                <a:cubicBezTo>
                  <a:pt x="629117" y="397129"/>
                  <a:pt x="614787" y="352590"/>
                  <a:pt x="614787" y="295890"/>
                </a:cubicBezTo>
                <a:cubicBezTo>
                  <a:pt x="614787" y="267618"/>
                  <a:pt x="618892" y="241979"/>
                  <a:pt x="627103" y="219826"/>
                </a:cubicBezTo>
                <a:cubicBezTo>
                  <a:pt x="635313" y="197673"/>
                  <a:pt x="647010" y="178464"/>
                  <a:pt x="661959" y="162894"/>
                </a:cubicBezTo>
                <a:cubicBezTo>
                  <a:pt x="676909" y="147325"/>
                  <a:pt x="695034" y="135397"/>
                  <a:pt x="715793" y="127341"/>
                </a:cubicBezTo>
                <a:cubicBezTo>
                  <a:pt x="736474" y="119363"/>
                  <a:pt x="759634" y="115335"/>
                  <a:pt x="784576" y="115335"/>
                </a:cubicBezTo>
                <a:close/>
                <a:moveTo>
                  <a:pt x="2576886" y="97288"/>
                </a:moveTo>
                <a:cubicBezTo>
                  <a:pt x="2499118" y="97288"/>
                  <a:pt x="2435834" y="160571"/>
                  <a:pt x="2435834" y="238339"/>
                </a:cubicBezTo>
                <a:cubicBezTo>
                  <a:pt x="2435834" y="316108"/>
                  <a:pt x="2499118" y="379391"/>
                  <a:pt x="2576886" y="379391"/>
                </a:cubicBezTo>
                <a:cubicBezTo>
                  <a:pt x="2654654" y="379391"/>
                  <a:pt x="2717938" y="316108"/>
                  <a:pt x="2717938" y="238339"/>
                </a:cubicBezTo>
                <a:cubicBezTo>
                  <a:pt x="2717938" y="160571"/>
                  <a:pt x="2654654" y="97288"/>
                  <a:pt x="2576886" y="97288"/>
                </a:cubicBezTo>
                <a:close/>
                <a:moveTo>
                  <a:pt x="2196642" y="10456"/>
                </a:moveTo>
                <a:lnTo>
                  <a:pt x="2290522" y="10456"/>
                </a:lnTo>
                <a:lnTo>
                  <a:pt x="2290522" y="466298"/>
                </a:lnTo>
                <a:lnTo>
                  <a:pt x="2196642" y="466298"/>
                </a:lnTo>
                <a:close/>
                <a:moveTo>
                  <a:pt x="986665" y="10456"/>
                </a:moveTo>
                <a:lnTo>
                  <a:pt x="1080545" y="10456"/>
                </a:lnTo>
                <a:lnTo>
                  <a:pt x="1080545" y="475593"/>
                </a:lnTo>
                <a:lnTo>
                  <a:pt x="1065905" y="475593"/>
                </a:lnTo>
                <a:cubicBezTo>
                  <a:pt x="1022063" y="475129"/>
                  <a:pt x="986665" y="438878"/>
                  <a:pt x="986665" y="394107"/>
                </a:cubicBezTo>
                <a:close/>
                <a:moveTo>
                  <a:pt x="476601" y="10456"/>
                </a:moveTo>
                <a:lnTo>
                  <a:pt x="480087" y="10456"/>
                </a:lnTo>
                <a:lnTo>
                  <a:pt x="569319" y="10456"/>
                </a:lnTo>
                <a:lnTo>
                  <a:pt x="572882" y="10456"/>
                </a:lnTo>
                <a:lnTo>
                  <a:pt x="572882" y="81330"/>
                </a:lnTo>
                <a:lnTo>
                  <a:pt x="572882" y="84893"/>
                </a:lnTo>
                <a:lnTo>
                  <a:pt x="569319" y="84893"/>
                </a:lnTo>
                <a:lnTo>
                  <a:pt x="480087" y="84893"/>
                </a:lnTo>
                <a:lnTo>
                  <a:pt x="476601" y="84893"/>
                </a:lnTo>
                <a:lnTo>
                  <a:pt x="476601" y="81330"/>
                </a:lnTo>
                <a:close/>
                <a:moveTo>
                  <a:pt x="58559" y="6331"/>
                </a:moveTo>
                <a:cubicBezTo>
                  <a:pt x="67660" y="8597"/>
                  <a:pt x="76103" y="13593"/>
                  <a:pt x="82648" y="20990"/>
                </a:cubicBezTo>
                <a:lnTo>
                  <a:pt x="326565" y="298911"/>
                </a:lnTo>
                <a:lnTo>
                  <a:pt x="326565" y="10456"/>
                </a:lnTo>
                <a:lnTo>
                  <a:pt x="421064" y="10456"/>
                </a:lnTo>
                <a:lnTo>
                  <a:pt x="421064" y="424781"/>
                </a:lnTo>
                <a:cubicBezTo>
                  <a:pt x="421064" y="444610"/>
                  <a:pt x="408903" y="462348"/>
                  <a:pt x="390545" y="469397"/>
                </a:cubicBezTo>
                <a:cubicBezTo>
                  <a:pt x="385123" y="471488"/>
                  <a:pt x="379391" y="472495"/>
                  <a:pt x="373814" y="472495"/>
                </a:cubicBezTo>
                <a:cubicBezTo>
                  <a:pt x="360491" y="472495"/>
                  <a:pt x="347556" y="466918"/>
                  <a:pt x="338416" y="456461"/>
                </a:cubicBezTo>
                <a:lnTo>
                  <a:pt x="94499" y="178541"/>
                </a:lnTo>
                <a:lnTo>
                  <a:pt x="94499" y="466298"/>
                </a:lnTo>
                <a:lnTo>
                  <a:pt x="0" y="466298"/>
                </a:lnTo>
                <a:lnTo>
                  <a:pt x="0" y="52748"/>
                </a:lnTo>
                <a:cubicBezTo>
                  <a:pt x="0" y="32841"/>
                  <a:pt x="12161" y="15103"/>
                  <a:pt x="30519" y="8055"/>
                </a:cubicBezTo>
                <a:cubicBezTo>
                  <a:pt x="39698" y="4530"/>
                  <a:pt x="49457" y="4066"/>
                  <a:pt x="58559" y="6331"/>
                </a:cubicBezTo>
                <a:close/>
                <a:moveTo>
                  <a:pt x="2576886" y="0"/>
                </a:moveTo>
                <a:cubicBezTo>
                  <a:pt x="2708333" y="0"/>
                  <a:pt x="2815303" y="106970"/>
                  <a:pt x="2815303" y="238417"/>
                </a:cubicBezTo>
                <a:cubicBezTo>
                  <a:pt x="2815303" y="287061"/>
                  <a:pt x="2800586" y="332296"/>
                  <a:pt x="2775489" y="370096"/>
                </a:cubicBezTo>
                <a:lnTo>
                  <a:pt x="2775412" y="370096"/>
                </a:lnTo>
                <a:lnTo>
                  <a:pt x="2855736" y="450420"/>
                </a:lnTo>
                <a:lnTo>
                  <a:pt x="2789354" y="516802"/>
                </a:lnTo>
                <a:lnTo>
                  <a:pt x="2709108" y="436555"/>
                </a:lnTo>
                <a:cubicBezTo>
                  <a:pt x="2671230" y="461962"/>
                  <a:pt x="2625762" y="476756"/>
                  <a:pt x="2576886" y="476756"/>
                </a:cubicBezTo>
                <a:cubicBezTo>
                  <a:pt x="2445439" y="476756"/>
                  <a:pt x="2338469" y="369864"/>
                  <a:pt x="2338469" y="238417"/>
                </a:cubicBezTo>
                <a:cubicBezTo>
                  <a:pt x="2338469" y="106970"/>
                  <a:pt x="2445439" y="0"/>
                  <a:pt x="2576886" y="0"/>
                </a:cubicBezTo>
                <a:close/>
              </a:path>
            </a:pathLst>
          </a:custGeom>
          <a:solidFill>
            <a:schemeClr val="tx2"/>
          </a:solidFill>
          <a:ln w="7744" cap="flat">
            <a:noFill/>
            <a:prstDash val="solid"/>
            <a:miter/>
          </a:ln>
        </p:spPr>
        <p:txBody>
          <a:bodyPr wrap="square" rtlCol="0" anchor="ctr">
            <a:noAutofit/>
          </a:bodyPr>
          <a:lstStyle/>
          <a:p>
            <a:endParaRPr lang="en-US"/>
          </a:p>
        </p:txBody>
      </p:sp>
      <p:pic>
        <p:nvPicPr>
          <p:cNvPr id="4" name="Picture 3" descr="A blue circle with white text&#10;&#10;Description automatically generated">
            <a:extLst>
              <a:ext uri="{FF2B5EF4-FFF2-40B4-BE49-F238E27FC236}">
                <a16:creationId xmlns:a16="http://schemas.microsoft.com/office/drawing/2014/main" id="{80038EDC-49DC-D57B-FCA4-73EA96461BC3}"/>
              </a:ext>
            </a:extLst>
          </p:cNvPr>
          <p:cNvPicPr>
            <a:picLocks noChangeAspect="1"/>
          </p:cNvPicPr>
          <p:nvPr/>
        </p:nvPicPr>
        <p:blipFill>
          <a:blip r:embed="rId5"/>
          <a:stretch>
            <a:fillRect/>
          </a:stretch>
        </p:blipFill>
        <p:spPr>
          <a:xfrm>
            <a:off x="3446284" y="315640"/>
            <a:ext cx="1559258" cy="771832"/>
          </a:xfrm>
          <a:prstGeom prst="rect">
            <a:avLst/>
          </a:prstGeom>
        </p:spPr>
      </p:pic>
    </p:spTree>
    <p:extLst>
      <p:ext uri="{BB962C8B-B14F-4D97-AF65-F5344CB8AC3E}">
        <p14:creationId xmlns:p14="http://schemas.microsoft.com/office/powerpoint/2010/main" val="299108350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6_Divider 1">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93C76AA-4DF2-00B8-801D-4B1D52D471D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320045"/>
            <a:ext cx="11598642" cy="756421"/>
          </a:xfrm>
          <a:prstGeom prst="rect">
            <a:avLst/>
          </a:prstGeom>
        </p:spPr>
        <p:txBody>
          <a:bodyPr anchor="b">
            <a:noAutofit/>
          </a:bodyPr>
          <a:lstStyle>
            <a:lvl1pPr algn="l">
              <a:defRPr sz="4000">
                <a:solidFill>
                  <a:schemeClr val="bg1"/>
                </a:solidFill>
                <a:latin typeface="HK Grotesk Black" pitchFamily="50" charset="0"/>
              </a:defRPr>
            </a:lvl1pPr>
          </a:lstStyle>
          <a:p>
            <a:r>
              <a:rPr lang="en-US"/>
              <a:t>Title</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hasCustomPrompt="1"/>
          </p:nvPr>
        </p:nvSpPr>
        <p:spPr>
          <a:xfrm>
            <a:off x="304799" y="1081868"/>
            <a:ext cx="11598643" cy="508805"/>
          </a:xfrm>
          <a:prstGeom prst="rect">
            <a:avLst/>
          </a:prstGeom>
        </p:spPr>
        <p:txBody>
          <a:bodyPr>
            <a:noAutofit/>
          </a:bodyPr>
          <a:lstStyle>
            <a:lvl1pPr marL="0" indent="0" algn="l">
              <a:spcBef>
                <a:spcPts val="0"/>
              </a:spcBef>
              <a:spcAft>
                <a:spcPts val="0"/>
              </a:spcAft>
              <a:buNone/>
              <a:defRPr sz="2400" i="1">
                <a:solidFill>
                  <a:schemeClr val="bg1"/>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4" name="Content Placeholder 3">
            <a:extLst>
              <a:ext uri="{FF2B5EF4-FFF2-40B4-BE49-F238E27FC236}">
                <a16:creationId xmlns:a16="http://schemas.microsoft.com/office/drawing/2014/main" id="{CC5200FC-C840-AD8B-3408-D8626D89D812}"/>
              </a:ext>
            </a:extLst>
          </p:cNvPr>
          <p:cNvSpPr>
            <a:spLocks noGrp="1"/>
          </p:cNvSpPr>
          <p:nvPr>
            <p:ph sz="quarter" idx="10"/>
          </p:nvPr>
        </p:nvSpPr>
        <p:spPr>
          <a:xfrm>
            <a:off x="304801" y="2254827"/>
            <a:ext cx="3498272" cy="3682469"/>
          </a:xfrm>
          <a:prstGeom prst="rect">
            <a:avLst/>
          </a:prstGeom>
        </p:spPr>
        <p:txBody>
          <a:bodyPr/>
          <a:lstStyle>
            <a:lvl1pPr>
              <a:defRPr>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a:extLst>
              <a:ext uri="{FF2B5EF4-FFF2-40B4-BE49-F238E27FC236}">
                <a16:creationId xmlns:a16="http://schemas.microsoft.com/office/drawing/2014/main" id="{93517132-2530-674A-1237-AD17A009B831}"/>
              </a:ext>
            </a:extLst>
          </p:cNvPr>
          <p:cNvSpPr>
            <a:spLocks noGrp="1"/>
          </p:cNvSpPr>
          <p:nvPr>
            <p:ph sz="quarter" idx="11"/>
          </p:nvPr>
        </p:nvSpPr>
        <p:spPr>
          <a:xfrm>
            <a:off x="4346864" y="2254826"/>
            <a:ext cx="3498272" cy="3682469"/>
          </a:xfrm>
          <a:prstGeom prst="rect">
            <a:avLst/>
          </a:prstGeom>
        </p:spPr>
        <p:txBody>
          <a:bodyPr/>
          <a:lstStyle>
            <a:lvl1pPr>
              <a:defRPr>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Content Placeholder 3">
            <a:extLst>
              <a:ext uri="{FF2B5EF4-FFF2-40B4-BE49-F238E27FC236}">
                <a16:creationId xmlns:a16="http://schemas.microsoft.com/office/drawing/2014/main" id="{14628919-DE3F-0B98-F01E-A6C25ADEC3DF}"/>
              </a:ext>
            </a:extLst>
          </p:cNvPr>
          <p:cNvSpPr>
            <a:spLocks noGrp="1"/>
          </p:cNvSpPr>
          <p:nvPr>
            <p:ph sz="quarter" idx="12"/>
          </p:nvPr>
        </p:nvSpPr>
        <p:spPr>
          <a:xfrm>
            <a:off x="8388927" y="2254825"/>
            <a:ext cx="3498272" cy="3682469"/>
          </a:xfrm>
          <a:prstGeom prst="rect">
            <a:avLst/>
          </a:prstGeom>
        </p:spPr>
        <p:txBody>
          <a:bodyPr/>
          <a:lstStyle>
            <a:lvl1pPr>
              <a:defRPr>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2">
            <a:extLst>
              <a:ext uri="{FF2B5EF4-FFF2-40B4-BE49-F238E27FC236}">
                <a16:creationId xmlns:a16="http://schemas.microsoft.com/office/drawing/2014/main" id="{C0F9CAA8-9271-DFBB-4F25-62F53124FA9F}"/>
              </a:ext>
            </a:extLst>
          </p:cNvPr>
          <p:cNvSpPr>
            <a:spLocks noGrp="1"/>
          </p:cNvSpPr>
          <p:nvPr>
            <p:ph type="body" sz="quarter" idx="13" hasCustomPrompt="1"/>
          </p:nvPr>
        </p:nvSpPr>
        <p:spPr>
          <a:xfrm>
            <a:off x="288925" y="1839913"/>
            <a:ext cx="3514725" cy="414337"/>
          </a:xfrm>
          <a:prstGeom prst="rect">
            <a:avLst/>
          </a:prstGeom>
        </p:spPr>
        <p:txBody>
          <a:bodyPr/>
          <a:lstStyle>
            <a:lvl1pPr marL="0" indent="0">
              <a:buNone/>
              <a:defRPr sz="2400" b="1">
                <a:solidFill>
                  <a:schemeClr val="bg1"/>
                </a:solidFill>
                <a:latin typeface="HK Grotesk" pitchFamily="50" charset="0"/>
              </a:defRPr>
            </a:lvl1pPr>
          </a:lstStyle>
          <a:p>
            <a:pPr lvl="0"/>
            <a:r>
              <a:rPr lang="en-US"/>
              <a:t>Header</a:t>
            </a:r>
            <a:endParaRPr lang="en-GB"/>
          </a:p>
        </p:txBody>
      </p:sp>
      <p:sp>
        <p:nvSpPr>
          <p:cNvPr id="14" name="Text Placeholder 12">
            <a:extLst>
              <a:ext uri="{FF2B5EF4-FFF2-40B4-BE49-F238E27FC236}">
                <a16:creationId xmlns:a16="http://schemas.microsoft.com/office/drawing/2014/main" id="{7E9BEC1C-03E3-29BE-B6A8-8DE44B0D3FBA}"/>
              </a:ext>
            </a:extLst>
          </p:cNvPr>
          <p:cNvSpPr>
            <a:spLocks noGrp="1"/>
          </p:cNvSpPr>
          <p:nvPr>
            <p:ph type="body" sz="quarter" idx="14" hasCustomPrompt="1"/>
          </p:nvPr>
        </p:nvSpPr>
        <p:spPr>
          <a:xfrm>
            <a:off x="4338637" y="1826280"/>
            <a:ext cx="3514725" cy="414337"/>
          </a:xfrm>
          <a:prstGeom prst="rect">
            <a:avLst/>
          </a:prstGeom>
        </p:spPr>
        <p:txBody>
          <a:bodyPr/>
          <a:lstStyle>
            <a:lvl1pPr marL="0" indent="0">
              <a:buNone/>
              <a:defRPr sz="2400" b="1">
                <a:solidFill>
                  <a:schemeClr val="bg1"/>
                </a:solidFill>
                <a:latin typeface="HK Grotesk" pitchFamily="50" charset="0"/>
              </a:defRPr>
            </a:lvl1pPr>
          </a:lstStyle>
          <a:p>
            <a:pPr lvl="0"/>
            <a:r>
              <a:rPr lang="en-US"/>
              <a:t>Header</a:t>
            </a:r>
            <a:endParaRPr lang="en-GB"/>
          </a:p>
        </p:txBody>
      </p:sp>
      <p:sp>
        <p:nvSpPr>
          <p:cNvPr id="15" name="Text Placeholder 12">
            <a:extLst>
              <a:ext uri="{FF2B5EF4-FFF2-40B4-BE49-F238E27FC236}">
                <a16:creationId xmlns:a16="http://schemas.microsoft.com/office/drawing/2014/main" id="{6BF2ABF6-CFF5-4A1E-3034-76B7986E5F59}"/>
              </a:ext>
            </a:extLst>
          </p:cNvPr>
          <p:cNvSpPr>
            <a:spLocks noGrp="1"/>
          </p:cNvSpPr>
          <p:nvPr>
            <p:ph type="body" sz="quarter" idx="15" hasCustomPrompt="1"/>
          </p:nvPr>
        </p:nvSpPr>
        <p:spPr>
          <a:xfrm>
            <a:off x="8388350" y="1826279"/>
            <a:ext cx="3514725" cy="414337"/>
          </a:xfrm>
          <a:prstGeom prst="rect">
            <a:avLst/>
          </a:prstGeom>
        </p:spPr>
        <p:txBody>
          <a:bodyPr/>
          <a:lstStyle>
            <a:lvl1pPr marL="0" indent="0">
              <a:buNone/>
              <a:defRPr sz="2400" b="1">
                <a:solidFill>
                  <a:schemeClr val="bg1"/>
                </a:solidFill>
                <a:latin typeface="HK Grotesk" pitchFamily="50" charset="0"/>
              </a:defRPr>
            </a:lvl1pPr>
          </a:lstStyle>
          <a:p>
            <a:pPr lvl="0"/>
            <a:r>
              <a:rPr lang="en-US"/>
              <a:t>Header</a:t>
            </a:r>
            <a:endParaRPr lang="en-GB"/>
          </a:p>
        </p:txBody>
      </p:sp>
      <p:cxnSp>
        <p:nvCxnSpPr>
          <p:cNvPr id="3" name="Straight Connector 2">
            <a:extLst>
              <a:ext uri="{FF2B5EF4-FFF2-40B4-BE49-F238E27FC236}">
                <a16:creationId xmlns:a16="http://schemas.microsoft.com/office/drawing/2014/main" id="{630F98CB-8574-62E6-9D3E-E2B1CA7E2FC5}"/>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F1FBF981-F2A2-83A1-07F4-F4EB31B5101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7" name="Picture 16">
            <a:extLst>
              <a:ext uri="{FF2B5EF4-FFF2-40B4-BE49-F238E27FC236}">
                <a16:creationId xmlns:a16="http://schemas.microsoft.com/office/drawing/2014/main" id="{D7BCFCCC-E92F-FF7C-D9B5-3879BB2F5FF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2674393273"/>
      </p:ext>
    </p:extLst>
  </p:cSld>
  <p:clrMapOvr>
    <a:overrideClrMapping bg1="lt1" tx1="dk1" bg2="lt2" tx2="dk2" accent1="accent1" accent2="accent2" accent3="accent3" accent4="accent4" accent5="accent5" accent6="accent6" hlink="hlink" folHlink="folHlink"/>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7_Divider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180E54"/>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180E54"/>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93C76AA-4DF2-00B8-801D-4B1D52D471D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320045"/>
            <a:ext cx="11598642" cy="756421"/>
          </a:xfrm>
          <a:prstGeom prst="rect">
            <a:avLst/>
          </a:prstGeom>
        </p:spPr>
        <p:txBody>
          <a:bodyPr anchor="b">
            <a:noAutofit/>
          </a:bodyPr>
          <a:lstStyle>
            <a:lvl1pPr algn="l">
              <a:defRPr sz="4000">
                <a:solidFill>
                  <a:schemeClr val="tx2"/>
                </a:solidFill>
                <a:latin typeface="HK Grotesk Black" pitchFamily="50" charset="0"/>
              </a:defRPr>
            </a:lvl1pPr>
          </a:lstStyle>
          <a:p>
            <a:r>
              <a:rPr lang="en-US"/>
              <a:t>Title</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hasCustomPrompt="1"/>
          </p:nvPr>
        </p:nvSpPr>
        <p:spPr>
          <a:xfrm>
            <a:off x="304799" y="1081868"/>
            <a:ext cx="11598643" cy="508805"/>
          </a:xfrm>
          <a:prstGeom prst="rect">
            <a:avLst/>
          </a:prstGeom>
        </p:spPr>
        <p:txBody>
          <a:bodyPr>
            <a:noAutofit/>
          </a:bodyPr>
          <a:lstStyle>
            <a:lvl1pPr marL="0" indent="0" algn="l">
              <a:spcBef>
                <a:spcPts val="0"/>
              </a:spcBef>
              <a:spcAft>
                <a:spcPts val="0"/>
              </a:spcAft>
              <a:buNone/>
              <a:defRPr sz="2400" i="1">
                <a:solidFill>
                  <a:schemeClr val="tx2"/>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4" name="Content Placeholder 3">
            <a:extLst>
              <a:ext uri="{FF2B5EF4-FFF2-40B4-BE49-F238E27FC236}">
                <a16:creationId xmlns:a16="http://schemas.microsoft.com/office/drawing/2014/main" id="{CC5200FC-C840-AD8B-3408-D8626D89D812}"/>
              </a:ext>
            </a:extLst>
          </p:cNvPr>
          <p:cNvSpPr>
            <a:spLocks noGrp="1"/>
          </p:cNvSpPr>
          <p:nvPr>
            <p:ph sz="quarter" idx="10"/>
          </p:nvPr>
        </p:nvSpPr>
        <p:spPr>
          <a:xfrm>
            <a:off x="304801" y="2254827"/>
            <a:ext cx="2698173" cy="3682469"/>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a:extLst>
              <a:ext uri="{FF2B5EF4-FFF2-40B4-BE49-F238E27FC236}">
                <a16:creationId xmlns:a16="http://schemas.microsoft.com/office/drawing/2014/main" id="{93517132-2530-674A-1237-AD17A009B831}"/>
              </a:ext>
            </a:extLst>
          </p:cNvPr>
          <p:cNvSpPr>
            <a:spLocks noGrp="1"/>
          </p:cNvSpPr>
          <p:nvPr>
            <p:ph sz="quarter" idx="11"/>
          </p:nvPr>
        </p:nvSpPr>
        <p:spPr>
          <a:xfrm>
            <a:off x="3244870" y="2254825"/>
            <a:ext cx="2698173" cy="3682469"/>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Content Placeholder 3">
            <a:extLst>
              <a:ext uri="{FF2B5EF4-FFF2-40B4-BE49-F238E27FC236}">
                <a16:creationId xmlns:a16="http://schemas.microsoft.com/office/drawing/2014/main" id="{14628919-DE3F-0B98-F01E-A6C25ADEC3DF}"/>
              </a:ext>
            </a:extLst>
          </p:cNvPr>
          <p:cNvSpPr>
            <a:spLocks noGrp="1"/>
          </p:cNvSpPr>
          <p:nvPr>
            <p:ph sz="quarter" idx="12"/>
          </p:nvPr>
        </p:nvSpPr>
        <p:spPr>
          <a:xfrm>
            <a:off x="6187547" y="2254825"/>
            <a:ext cx="2698173" cy="3682469"/>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2">
            <a:extLst>
              <a:ext uri="{FF2B5EF4-FFF2-40B4-BE49-F238E27FC236}">
                <a16:creationId xmlns:a16="http://schemas.microsoft.com/office/drawing/2014/main" id="{C0F9CAA8-9271-DFBB-4F25-62F53124FA9F}"/>
              </a:ext>
            </a:extLst>
          </p:cNvPr>
          <p:cNvSpPr>
            <a:spLocks noGrp="1"/>
          </p:cNvSpPr>
          <p:nvPr>
            <p:ph type="body" sz="quarter" idx="13" hasCustomPrompt="1"/>
          </p:nvPr>
        </p:nvSpPr>
        <p:spPr>
          <a:xfrm>
            <a:off x="288925" y="1839913"/>
            <a:ext cx="2710863" cy="414337"/>
          </a:xfrm>
          <a:prstGeom prst="rect">
            <a:avLst/>
          </a:prstGeom>
        </p:spPr>
        <p:txBody>
          <a:bodyPr/>
          <a:lstStyle>
            <a:lvl1pPr marL="0" indent="0">
              <a:buNone/>
              <a:defRPr sz="2400">
                <a:solidFill>
                  <a:schemeClr val="bg2"/>
                </a:solidFill>
                <a:latin typeface="HK Grotesk" pitchFamily="50" charset="0"/>
              </a:defRPr>
            </a:lvl1pPr>
          </a:lstStyle>
          <a:p>
            <a:pPr lvl="0"/>
            <a:r>
              <a:rPr lang="en-US"/>
              <a:t>Header</a:t>
            </a:r>
            <a:endParaRPr lang="en-GB"/>
          </a:p>
        </p:txBody>
      </p:sp>
      <p:sp>
        <p:nvSpPr>
          <p:cNvPr id="14" name="Text Placeholder 12">
            <a:extLst>
              <a:ext uri="{FF2B5EF4-FFF2-40B4-BE49-F238E27FC236}">
                <a16:creationId xmlns:a16="http://schemas.microsoft.com/office/drawing/2014/main" id="{7E9BEC1C-03E3-29BE-B6A8-8DE44B0D3FBA}"/>
              </a:ext>
            </a:extLst>
          </p:cNvPr>
          <p:cNvSpPr>
            <a:spLocks noGrp="1"/>
          </p:cNvSpPr>
          <p:nvPr>
            <p:ph type="body" sz="quarter" idx="14" hasCustomPrompt="1"/>
          </p:nvPr>
        </p:nvSpPr>
        <p:spPr>
          <a:xfrm>
            <a:off x="3236643" y="1826279"/>
            <a:ext cx="2710863" cy="414337"/>
          </a:xfrm>
          <a:prstGeom prst="rect">
            <a:avLst/>
          </a:prstGeom>
        </p:spPr>
        <p:txBody>
          <a:bodyPr/>
          <a:lstStyle>
            <a:lvl1pPr marL="0" indent="0">
              <a:buNone/>
              <a:defRPr sz="2400">
                <a:solidFill>
                  <a:schemeClr val="bg2"/>
                </a:solidFill>
                <a:latin typeface="HK Grotesk" pitchFamily="50" charset="0"/>
              </a:defRPr>
            </a:lvl1pPr>
          </a:lstStyle>
          <a:p>
            <a:pPr lvl="0"/>
            <a:r>
              <a:rPr lang="en-US"/>
              <a:t>Header</a:t>
            </a:r>
            <a:endParaRPr lang="en-GB"/>
          </a:p>
        </p:txBody>
      </p:sp>
      <p:sp>
        <p:nvSpPr>
          <p:cNvPr id="15" name="Text Placeholder 12">
            <a:extLst>
              <a:ext uri="{FF2B5EF4-FFF2-40B4-BE49-F238E27FC236}">
                <a16:creationId xmlns:a16="http://schemas.microsoft.com/office/drawing/2014/main" id="{6BF2ABF6-CFF5-4A1E-3034-76B7986E5F59}"/>
              </a:ext>
            </a:extLst>
          </p:cNvPr>
          <p:cNvSpPr>
            <a:spLocks noGrp="1"/>
          </p:cNvSpPr>
          <p:nvPr>
            <p:ph type="body" sz="quarter" idx="15" hasCustomPrompt="1"/>
          </p:nvPr>
        </p:nvSpPr>
        <p:spPr>
          <a:xfrm>
            <a:off x="6186970" y="1826279"/>
            <a:ext cx="2710863" cy="414337"/>
          </a:xfrm>
          <a:prstGeom prst="rect">
            <a:avLst/>
          </a:prstGeom>
        </p:spPr>
        <p:txBody>
          <a:bodyPr/>
          <a:lstStyle>
            <a:lvl1pPr marL="0" indent="0">
              <a:buNone/>
              <a:defRPr sz="2400">
                <a:solidFill>
                  <a:schemeClr val="bg2"/>
                </a:solidFill>
                <a:latin typeface="HK Grotesk" pitchFamily="50" charset="0"/>
              </a:defRPr>
            </a:lvl1pPr>
          </a:lstStyle>
          <a:p>
            <a:pPr lvl="0"/>
            <a:r>
              <a:rPr lang="en-US"/>
              <a:t>Header</a:t>
            </a:r>
            <a:endParaRPr lang="en-GB"/>
          </a:p>
        </p:txBody>
      </p:sp>
      <p:sp>
        <p:nvSpPr>
          <p:cNvPr id="3" name="Content Placeholder 3">
            <a:extLst>
              <a:ext uri="{FF2B5EF4-FFF2-40B4-BE49-F238E27FC236}">
                <a16:creationId xmlns:a16="http://schemas.microsoft.com/office/drawing/2014/main" id="{25C3DCCA-E93B-5B38-6A8E-77EFF10F50C1}"/>
              </a:ext>
            </a:extLst>
          </p:cNvPr>
          <p:cNvSpPr>
            <a:spLocks noGrp="1"/>
          </p:cNvSpPr>
          <p:nvPr>
            <p:ph sz="quarter" idx="16"/>
          </p:nvPr>
        </p:nvSpPr>
        <p:spPr>
          <a:xfrm>
            <a:off x="9192789" y="2258636"/>
            <a:ext cx="2698173" cy="3682469"/>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2">
            <a:extLst>
              <a:ext uri="{FF2B5EF4-FFF2-40B4-BE49-F238E27FC236}">
                <a16:creationId xmlns:a16="http://schemas.microsoft.com/office/drawing/2014/main" id="{4D7BA933-37F0-CE67-7288-DEA84407B6EB}"/>
              </a:ext>
            </a:extLst>
          </p:cNvPr>
          <p:cNvSpPr>
            <a:spLocks noGrp="1"/>
          </p:cNvSpPr>
          <p:nvPr>
            <p:ph type="body" sz="quarter" idx="17" hasCustomPrompt="1"/>
          </p:nvPr>
        </p:nvSpPr>
        <p:spPr>
          <a:xfrm>
            <a:off x="9192212" y="1830090"/>
            <a:ext cx="2710863" cy="414337"/>
          </a:xfrm>
          <a:prstGeom prst="rect">
            <a:avLst/>
          </a:prstGeom>
        </p:spPr>
        <p:txBody>
          <a:bodyPr/>
          <a:lstStyle>
            <a:lvl1pPr marL="0" indent="0">
              <a:buNone/>
              <a:defRPr sz="2400">
                <a:solidFill>
                  <a:schemeClr val="bg2"/>
                </a:solidFill>
                <a:latin typeface="HK Grotesk" pitchFamily="50" charset="0"/>
              </a:defRPr>
            </a:lvl1pPr>
          </a:lstStyle>
          <a:p>
            <a:pPr lvl="0"/>
            <a:r>
              <a:rPr lang="en-US"/>
              <a:t>Header</a:t>
            </a:r>
            <a:endParaRPr lang="en-GB"/>
          </a:p>
        </p:txBody>
      </p:sp>
      <p:cxnSp>
        <p:nvCxnSpPr>
          <p:cNvPr id="16" name="Straight Connector 15">
            <a:extLst>
              <a:ext uri="{FF2B5EF4-FFF2-40B4-BE49-F238E27FC236}">
                <a16:creationId xmlns:a16="http://schemas.microsoft.com/office/drawing/2014/main" id="{F3A89B70-593D-0C2B-1CA5-D8A9562489DD}"/>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7B87736-A473-BBE1-B8C8-6201F908E016}"/>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9" name="Picture 18">
            <a:extLst>
              <a:ext uri="{FF2B5EF4-FFF2-40B4-BE49-F238E27FC236}">
                <a16:creationId xmlns:a16="http://schemas.microsoft.com/office/drawing/2014/main" id="{CB584B1D-085F-A5BA-5E71-88AC04B26B2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3629251253"/>
      </p:ext>
    </p:extLst>
  </p:cSld>
  <p:clrMapOvr>
    <a:overrideClrMapping bg1="lt1" tx1="dk1" bg2="lt2" tx2="dk2" accent1="accent1" accent2="accent2" accent3="accent3" accent4="accent4" accent5="accent5" accent6="accent6" hlink="hlink" folHlink="folHlink"/>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8_Divider 1">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93C76AA-4DF2-00B8-801D-4B1D52D471D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320045"/>
            <a:ext cx="11598642" cy="756421"/>
          </a:xfrm>
          <a:prstGeom prst="rect">
            <a:avLst/>
          </a:prstGeom>
        </p:spPr>
        <p:txBody>
          <a:bodyPr anchor="b">
            <a:noAutofit/>
          </a:bodyPr>
          <a:lstStyle>
            <a:lvl1pPr algn="l">
              <a:defRPr sz="4000">
                <a:solidFill>
                  <a:schemeClr val="bg1"/>
                </a:solidFill>
                <a:latin typeface="HK Grotesk Black" pitchFamily="50" charset="0"/>
              </a:defRPr>
            </a:lvl1pPr>
          </a:lstStyle>
          <a:p>
            <a:r>
              <a:rPr lang="en-US"/>
              <a:t>Title</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hasCustomPrompt="1"/>
          </p:nvPr>
        </p:nvSpPr>
        <p:spPr>
          <a:xfrm>
            <a:off x="304799" y="1081868"/>
            <a:ext cx="11598643" cy="508805"/>
          </a:xfrm>
          <a:prstGeom prst="rect">
            <a:avLst/>
          </a:prstGeom>
        </p:spPr>
        <p:txBody>
          <a:bodyPr>
            <a:noAutofit/>
          </a:bodyPr>
          <a:lstStyle>
            <a:lvl1pPr marL="0" indent="0" algn="l">
              <a:spcBef>
                <a:spcPts val="0"/>
              </a:spcBef>
              <a:spcAft>
                <a:spcPts val="0"/>
              </a:spcAft>
              <a:buNone/>
              <a:defRPr sz="2400" i="1">
                <a:solidFill>
                  <a:schemeClr val="bg1"/>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4" name="Content Placeholder 3">
            <a:extLst>
              <a:ext uri="{FF2B5EF4-FFF2-40B4-BE49-F238E27FC236}">
                <a16:creationId xmlns:a16="http://schemas.microsoft.com/office/drawing/2014/main" id="{CC5200FC-C840-AD8B-3408-D8626D89D812}"/>
              </a:ext>
            </a:extLst>
          </p:cNvPr>
          <p:cNvSpPr>
            <a:spLocks noGrp="1"/>
          </p:cNvSpPr>
          <p:nvPr>
            <p:ph sz="quarter" idx="10"/>
          </p:nvPr>
        </p:nvSpPr>
        <p:spPr>
          <a:xfrm>
            <a:off x="304801" y="2254827"/>
            <a:ext cx="2698173" cy="3682469"/>
          </a:xfrm>
          <a:prstGeom prst="rect">
            <a:avLst/>
          </a:prstGeom>
        </p:spPr>
        <p:txBody>
          <a:bodyPr/>
          <a:lstStyle>
            <a:lvl1pPr>
              <a:defRPr>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a:extLst>
              <a:ext uri="{FF2B5EF4-FFF2-40B4-BE49-F238E27FC236}">
                <a16:creationId xmlns:a16="http://schemas.microsoft.com/office/drawing/2014/main" id="{93517132-2530-674A-1237-AD17A009B831}"/>
              </a:ext>
            </a:extLst>
          </p:cNvPr>
          <p:cNvSpPr>
            <a:spLocks noGrp="1"/>
          </p:cNvSpPr>
          <p:nvPr>
            <p:ph sz="quarter" idx="11"/>
          </p:nvPr>
        </p:nvSpPr>
        <p:spPr>
          <a:xfrm>
            <a:off x="3244870" y="2254825"/>
            <a:ext cx="2698173" cy="3682469"/>
          </a:xfrm>
          <a:prstGeom prst="rect">
            <a:avLst/>
          </a:prstGeom>
        </p:spPr>
        <p:txBody>
          <a:bodyPr/>
          <a:lstStyle>
            <a:lvl1pPr>
              <a:defRPr>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Content Placeholder 3">
            <a:extLst>
              <a:ext uri="{FF2B5EF4-FFF2-40B4-BE49-F238E27FC236}">
                <a16:creationId xmlns:a16="http://schemas.microsoft.com/office/drawing/2014/main" id="{14628919-DE3F-0B98-F01E-A6C25ADEC3DF}"/>
              </a:ext>
            </a:extLst>
          </p:cNvPr>
          <p:cNvSpPr>
            <a:spLocks noGrp="1"/>
          </p:cNvSpPr>
          <p:nvPr>
            <p:ph sz="quarter" idx="12"/>
          </p:nvPr>
        </p:nvSpPr>
        <p:spPr>
          <a:xfrm>
            <a:off x="6187547" y="2254825"/>
            <a:ext cx="2698173" cy="3682469"/>
          </a:xfrm>
          <a:prstGeom prst="rect">
            <a:avLst/>
          </a:prstGeom>
        </p:spPr>
        <p:txBody>
          <a:bodyPr/>
          <a:lstStyle>
            <a:lvl1pPr>
              <a:defRPr>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2">
            <a:extLst>
              <a:ext uri="{FF2B5EF4-FFF2-40B4-BE49-F238E27FC236}">
                <a16:creationId xmlns:a16="http://schemas.microsoft.com/office/drawing/2014/main" id="{C0F9CAA8-9271-DFBB-4F25-62F53124FA9F}"/>
              </a:ext>
            </a:extLst>
          </p:cNvPr>
          <p:cNvSpPr>
            <a:spLocks noGrp="1"/>
          </p:cNvSpPr>
          <p:nvPr>
            <p:ph type="body" sz="quarter" idx="13" hasCustomPrompt="1"/>
          </p:nvPr>
        </p:nvSpPr>
        <p:spPr>
          <a:xfrm>
            <a:off x="304799" y="1840488"/>
            <a:ext cx="2710863" cy="414337"/>
          </a:xfrm>
          <a:prstGeom prst="rect">
            <a:avLst/>
          </a:prstGeom>
        </p:spPr>
        <p:txBody>
          <a:bodyPr/>
          <a:lstStyle>
            <a:lvl1pPr marL="0" indent="0">
              <a:buNone/>
              <a:defRPr sz="2400" b="1">
                <a:solidFill>
                  <a:schemeClr val="bg1"/>
                </a:solidFill>
                <a:latin typeface="HK Grotesk" pitchFamily="50" charset="0"/>
              </a:defRPr>
            </a:lvl1pPr>
          </a:lstStyle>
          <a:p>
            <a:pPr lvl="0"/>
            <a:r>
              <a:rPr lang="en-US"/>
              <a:t>Header</a:t>
            </a:r>
            <a:endParaRPr lang="en-GB"/>
          </a:p>
        </p:txBody>
      </p:sp>
      <p:sp>
        <p:nvSpPr>
          <p:cNvPr id="14" name="Text Placeholder 12">
            <a:extLst>
              <a:ext uri="{FF2B5EF4-FFF2-40B4-BE49-F238E27FC236}">
                <a16:creationId xmlns:a16="http://schemas.microsoft.com/office/drawing/2014/main" id="{7E9BEC1C-03E3-29BE-B6A8-8DE44B0D3FBA}"/>
              </a:ext>
            </a:extLst>
          </p:cNvPr>
          <p:cNvSpPr>
            <a:spLocks noGrp="1"/>
          </p:cNvSpPr>
          <p:nvPr>
            <p:ph type="body" sz="quarter" idx="14" hasCustomPrompt="1"/>
          </p:nvPr>
        </p:nvSpPr>
        <p:spPr>
          <a:xfrm>
            <a:off x="3236643" y="1826279"/>
            <a:ext cx="2710863" cy="414337"/>
          </a:xfrm>
          <a:prstGeom prst="rect">
            <a:avLst/>
          </a:prstGeom>
        </p:spPr>
        <p:txBody>
          <a:bodyPr/>
          <a:lstStyle>
            <a:lvl1pPr marL="0" indent="0">
              <a:buNone/>
              <a:defRPr sz="2400" b="1">
                <a:solidFill>
                  <a:schemeClr val="bg1"/>
                </a:solidFill>
                <a:latin typeface="HK Grotesk" pitchFamily="50" charset="0"/>
              </a:defRPr>
            </a:lvl1pPr>
          </a:lstStyle>
          <a:p>
            <a:pPr lvl="0"/>
            <a:r>
              <a:rPr lang="en-US"/>
              <a:t>Header</a:t>
            </a:r>
            <a:endParaRPr lang="en-GB"/>
          </a:p>
        </p:txBody>
      </p:sp>
      <p:sp>
        <p:nvSpPr>
          <p:cNvPr id="15" name="Text Placeholder 12">
            <a:extLst>
              <a:ext uri="{FF2B5EF4-FFF2-40B4-BE49-F238E27FC236}">
                <a16:creationId xmlns:a16="http://schemas.microsoft.com/office/drawing/2014/main" id="{6BF2ABF6-CFF5-4A1E-3034-76B7986E5F59}"/>
              </a:ext>
            </a:extLst>
          </p:cNvPr>
          <p:cNvSpPr>
            <a:spLocks noGrp="1"/>
          </p:cNvSpPr>
          <p:nvPr>
            <p:ph type="body" sz="quarter" idx="15" hasCustomPrompt="1"/>
          </p:nvPr>
        </p:nvSpPr>
        <p:spPr>
          <a:xfrm>
            <a:off x="6186970" y="1826279"/>
            <a:ext cx="2710863" cy="414337"/>
          </a:xfrm>
          <a:prstGeom prst="rect">
            <a:avLst/>
          </a:prstGeom>
        </p:spPr>
        <p:txBody>
          <a:bodyPr/>
          <a:lstStyle>
            <a:lvl1pPr marL="0" indent="0">
              <a:buNone/>
              <a:defRPr sz="2400" b="1">
                <a:solidFill>
                  <a:schemeClr val="bg1"/>
                </a:solidFill>
                <a:latin typeface="HK Grotesk" pitchFamily="50" charset="0"/>
              </a:defRPr>
            </a:lvl1pPr>
          </a:lstStyle>
          <a:p>
            <a:pPr lvl="0"/>
            <a:r>
              <a:rPr lang="en-US"/>
              <a:t>Header</a:t>
            </a:r>
            <a:endParaRPr lang="en-GB"/>
          </a:p>
        </p:txBody>
      </p:sp>
      <p:sp>
        <p:nvSpPr>
          <p:cNvPr id="3" name="Content Placeholder 3">
            <a:extLst>
              <a:ext uri="{FF2B5EF4-FFF2-40B4-BE49-F238E27FC236}">
                <a16:creationId xmlns:a16="http://schemas.microsoft.com/office/drawing/2014/main" id="{25C3DCCA-E93B-5B38-6A8E-77EFF10F50C1}"/>
              </a:ext>
            </a:extLst>
          </p:cNvPr>
          <p:cNvSpPr>
            <a:spLocks noGrp="1"/>
          </p:cNvSpPr>
          <p:nvPr>
            <p:ph sz="quarter" idx="16"/>
          </p:nvPr>
        </p:nvSpPr>
        <p:spPr>
          <a:xfrm>
            <a:off x="9192789" y="2258636"/>
            <a:ext cx="2698173" cy="3682469"/>
          </a:xfrm>
          <a:prstGeom prst="rect">
            <a:avLst/>
          </a:prstGeom>
        </p:spPr>
        <p:txBody>
          <a:bodyPr/>
          <a:lstStyle>
            <a:lvl1pPr>
              <a:defRPr>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2">
            <a:extLst>
              <a:ext uri="{FF2B5EF4-FFF2-40B4-BE49-F238E27FC236}">
                <a16:creationId xmlns:a16="http://schemas.microsoft.com/office/drawing/2014/main" id="{4D7BA933-37F0-CE67-7288-DEA84407B6EB}"/>
              </a:ext>
            </a:extLst>
          </p:cNvPr>
          <p:cNvSpPr>
            <a:spLocks noGrp="1"/>
          </p:cNvSpPr>
          <p:nvPr>
            <p:ph type="body" sz="quarter" idx="17" hasCustomPrompt="1"/>
          </p:nvPr>
        </p:nvSpPr>
        <p:spPr>
          <a:xfrm>
            <a:off x="9192212" y="1830090"/>
            <a:ext cx="2710863" cy="414337"/>
          </a:xfrm>
          <a:prstGeom prst="rect">
            <a:avLst/>
          </a:prstGeom>
        </p:spPr>
        <p:txBody>
          <a:bodyPr/>
          <a:lstStyle>
            <a:lvl1pPr marL="0" indent="0">
              <a:buNone/>
              <a:defRPr sz="2400" b="1">
                <a:solidFill>
                  <a:schemeClr val="bg1"/>
                </a:solidFill>
                <a:latin typeface="HK Grotesk" pitchFamily="50" charset="0"/>
              </a:defRPr>
            </a:lvl1pPr>
          </a:lstStyle>
          <a:p>
            <a:pPr lvl="0"/>
            <a:r>
              <a:rPr lang="en-US"/>
              <a:t>Header</a:t>
            </a:r>
            <a:endParaRPr lang="en-GB"/>
          </a:p>
        </p:txBody>
      </p:sp>
      <p:cxnSp>
        <p:nvCxnSpPr>
          <p:cNvPr id="16" name="Straight Connector 15">
            <a:extLst>
              <a:ext uri="{FF2B5EF4-FFF2-40B4-BE49-F238E27FC236}">
                <a16:creationId xmlns:a16="http://schemas.microsoft.com/office/drawing/2014/main" id="{A7AEC58E-F62A-C6A9-EF47-E98B7BE585D4}"/>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F4036BA-4CFE-A093-A868-4FB0ED199DD2}"/>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9" name="Picture 18">
            <a:extLst>
              <a:ext uri="{FF2B5EF4-FFF2-40B4-BE49-F238E27FC236}">
                <a16:creationId xmlns:a16="http://schemas.microsoft.com/office/drawing/2014/main" id="{53533899-6595-B555-52C9-01BE5288B5D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1261076832"/>
      </p:ext>
    </p:extLst>
  </p:cSld>
  <p:clrMapOvr>
    <a:overrideClrMapping bg1="lt1" tx1="dk1" bg2="lt2" tx2="dk2" accent1="accent1" accent2="accent2" accent3="accent3" accent4="accent4" accent5="accent5" accent6="accent6" hlink="hlink" folHlink="folHlink"/>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9_Divider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180E54"/>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180E54"/>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93C76AA-4DF2-00B8-801D-4B1D52D471D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320045"/>
            <a:ext cx="11598642" cy="756421"/>
          </a:xfrm>
          <a:prstGeom prst="rect">
            <a:avLst/>
          </a:prstGeom>
        </p:spPr>
        <p:txBody>
          <a:bodyPr anchor="b">
            <a:noAutofit/>
          </a:bodyPr>
          <a:lstStyle>
            <a:lvl1pPr algn="l">
              <a:defRPr sz="4000">
                <a:solidFill>
                  <a:schemeClr val="tx2"/>
                </a:solidFill>
                <a:latin typeface="HK Grotesk Black" pitchFamily="50" charset="0"/>
              </a:defRPr>
            </a:lvl1pPr>
          </a:lstStyle>
          <a:p>
            <a:r>
              <a:rPr lang="en-US"/>
              <a:t>Title</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hasCustomPrompt="1"/>
          </p:nvPr>
        </p:nvSpPr>
        <p:spPr>
          <a:xfrm>
            <a:off x="304799" y="1081868"/>
            <a:ext cx="11598643" cy="508805"/>
          </a:xfrm>
          <a:prstGeom prst="rect">
            <a:avLst/>
          </a:prstGeom>
        </p:spPr>
        <p:txBody>
          <a:bodyPr>
            <a:noAutofit/>
          </a:bodyPr>
          <a:lstStyle>
            <a:lvl1pPr marL="0" indent="0" algn="l">
              <a:spcBef>
                <a:spcPts val="0"/>
              </a:spcBef>
              <a:spcAft>
                <a:spcPts val="0"/>
              </a:spcAft>
              <a:buNone/>
              <a:defRPr sz="2400" i="1">
                <a:solidFill>
                  <a:schemeClr val="tx2"/>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4" name="Content Placeholder 3">
            <a:extLst>
              <a:ext uri="{FF2B5EF4-FFF2-40B4-BE49-F238E27FC236}">
                <a16:creationId xmlns:a16="http://schemas.microsoft.com/office/drawing/2014/main" id="{CC5200FC-C840-AD8B-3408-D8626D89D812}"/>
              </a:ext>
            </a:extLst>
          </p:cNvPr>
          <p:cNvSpPr>
            <a:spLocks noGrp="1"/>
          </p:cNvSpPr>
          <p:nvPr>
            <p:ph sz="quarter" idx="10"/>
          </p:nvPr>
        </p:nvSpPr>
        <p:spPr>
          <a:xfrm>
            <a:off x="304801" y="4156368"/>
            <a:ext cx="2698173" cy="1780928"/>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p:txBody>
      </p:sp>
      <p:sp>
        <p:nvSpPr>
          <p:cNvPr id="7" name="Content Placeholder 3">
            <a:extLst>
              <a:ext uri="{FF2B5EF4-FFF2-40B4-BE49-F238E27FC236}">
                <a16:creationId xmlns:a16="http://schemas.microsoft.com/office/drawing/2014/main" id="{93517132-2530-674A-1237-AD17A009B831}"/>
              </a:ext>
            </a:extLst>
          </p:cNvPr>
          <p:cNvSpPr>
            <a:spLocks noGrp="1"/>
          </p:cNvSpPr>
          <p:nvPr>
            <p:ph sz="quarter" idx="11"/>
          </p:nvPr>
        </p:nvSpPr>
        <p:spPr>
          <a:xfrm>
            <a:off x="3244870" y="4156366"/>
            <a:ext cx="2698173" cy="1780928"/>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p:txBody>
      </p:sp>
      <p:sp>
        <p:nvSpPr>
          <p:cNvPr id="11" name="Content Placeholder 3">
            <a:extLst>
              <a:ext uri="{FF2B5EF4-FFF2-40B4-BE49-F238E27FC236}">
                <a16:creationId xmlns:a16="http://schemas.microsoft.com/office/drawing/2014/main" id="{14628919-DE3F-0B98-F01E-A6C25ADEC3DF}"/>
              </a:ext>
            </a:extLst>
          </p:cNvPr>
          <p:cNvSpPr>
            <a:spLocks noGrp="1"/>
          </p:cNvSpPr>
          <p:nvPr>
            <p:ph sz="quarter" idx="12"/>
          </p:nvPr>
        </p:nvSpPr>
        <p:spPr>
          <a:xfrm>
            <a:off x="6187547" y="4156366"/>
            <a:ext cx="2698173" cy="1780928"/>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p:txBody>
      </p:sp>
      <p:sp>
        <p:nvSpPr>
          <p:cNvPr id="13" name="Text Placeholder 12">
            <a:extLst>
              <a:ext uri="{FF2B5EF4-FFF2-40B4-BE49-F238E27FC236}">
                <a16:creationId xmlns:a16="http://schemas.microsoft.com/office/drawing/2014/main" id="{C0F9CAA8-9271-DFBB-4F25-62F53124FA9F}"/>
              </a:ext>
            </a:extLst>
          </p:cNvPr>
          <p:cNvSpPr>
            <a:spLocks noGrp="1"/>
          </p:cNvSpPr>
          <p:nvPr>
            <p:ph type="body" sz="quarter" idx="13" hasCustomPrompt="1"/>
          </p:nvPr>
        </p:nvSpPr>
        <p:spPr>
          <a:xfrm>
            <a:off x="276812" y="3751852"/>
            <a:ext cx="2710863" cy="414337"/>
          </a:xfrm>
          <a:prstGeom prst="rect">
            <a:avLst/>
          </a:prstGeom>
        </p:spPr>
        <p:txBody>
          <a:bodyPr/>
          <a:lstStyle>
            <a:lvl1pPr marL="0" indent="0">
              <a:buNone/>
              <a:defRPr sz="2400">
                <a:solidFill>
                  <a:schemeClr val="bg2"/>
                </a:solidFill>
                <a:latin typeface="HK Grotesk" pitchFamily="50" charset="0"/>
              </a:defRPr>
            </a:lvl1pPr>
          </a:lstStyle>
          <a:p>
            <a:pPr lvl="0"/>
            <a:r>
              <a:rPr lang="en-US"/>
              <a:t>Header</a:t>
            </a:r>
            <a:endParaRPr lang="en-GB"/>
          </a:p>
        </p:txBody>
      </p:sp>
      <p:sp>
        <p:nvSpPr>
          <p:cNvPr id="14" name="Text Placeholder 12">
            <a:extLst>
              <a:ext uri="{FF2B5EF4-FFF2-40B4-BE49-F238E27FC236}">
                <a16:creationId xmlns:a16="http://schemas.microsoft.com/office/drawing/2014/main" id="{7E9BEC1C-03E3-29BE-B6A8-8DE44B0D3FBA}"/>
              </a:ext>
            </a:extLst>
          </p:cNvPr>
          <p:cNvSpPr>
            <a:spLocks noGrp="1"/>
          </p:cNvSpPr>
          <p:nvPr>
            <p:ph type="body" sz="quarter" idx="14" hasCustomPrompt="1"/>
          </p:nvPr>
        </p:nvSpPr>
        <p:spPr>
          <a:xfrm>
            <a:off x="3224530" y="3738218"/>
            <a:ext cx="2710863" cy="414337"/>
          </a:xfrm>
          <a:prstGeom prst="rect">
            <a:avLst/>
          </a:prstGeom>
        </p:spPr>
        <p:txBody>
          <a:bodyPr/>
          <a:lstStyle>
            <a:lvl1pPr marL="0" indent="0">
              <a:buNone/>
              <a:defRPr sz="2400">
                <a:solidFill>
                  <a:schemeClr val="bg2"/>
                </a:solidFill>
                <a:latin typeface="HK Grotesk" pitchFamily="50" charset="0"/>
              </a:defRPr>
            </a:lvl1pPr>
          </a:lstStyle>
          <a:p>
            <a:pPr lvl="0"/>
            <a:r>
              <a:rPr lang="en-US"/>
              <a:t>Header</a:t>
            </a:r>
            <a:endParaRPr lang="en-GB"/>
          </a:p>
        </p:txBody>
      </p:sp>
      <p:sp>
        <p:nvSpPr>
          <p:cNvPr id="15" name="Text Placeholder 12">
            <a:extLst>
              <a:ext uri="{FF2B5EF4-FFF2-40B4-BE49-F238E27FC236}">
                <a16:creationId xmlns:a16="http://schemas.microsoft.com/office/drawing/2014/main" id="{6BF2ABF6-CFF5-4A1E-3034-76B7986E5F59}"/>
              </a:ext>
            </a:extLst>
          </p:cNvPr>
          <p:cNvSpPr>
            <a:spLocks noGrp="1"/>
          </p:cNvSpPr>
          <p:nvPr>
            <p:ph type="body" sz="quarter" idx="15" hasCustomPrompt="1"/>
          </p:nvPr>
        </p:nvSpPr>
        <p:spPr>
          <a:xfrm>
            <a:off x="6174857" y="3738218"/>
            <a:ext cx="2710863" cy="414337"/>
          </a:xfrm>
          <a:prstGeom prst="rect">
            <a:avLst/>
          </a:prstGeom>
        </p:spPr>
        <p:txBody>
          <a:bodyPr/>
          <a:lstStyle>
            <a:lvl1pPr marL="0" indent="0">
              <a:buNone/>
              <a:defRPr sz="2400">
                <a:solidFill>
                  <a:schemeClr val="bg2"/>
                </a:solidFill>
                <a:latin typeface="HK Grotesk" pitchFamily="50" charset="0"/>
              </a:defRPr>
            </a:lvl1pPr>
          </a:lstStyle>
          <a:p>
            <a:pPr lvl="0"/>
            <a:r>
              <a:rPr lang="en-US"/>
              <a:t>Header</a:t>
            </a:r>
            <a:endParaRPr lang="en-GB"/>
          </a:p>
        </p:txBody>
      </p:sp>
      <p:sp>
        <p:nvSpPr>
          <p:cNvPr id="3" name="Content Placeholder 3">
            <a:extLst>
              <a:ext uri="{FF2B5EF4-FFF2-40B4-BE49-F238E27FC236}">
                <a16:creationId xmlns:a16="http://schemas.microsoft.com/office/drawing/2014/main" id="{25C3DCCA-E93B-5B38-6A8E-77EFF10F50C1}"/>
              </a:ext>
            </a:extLst>
          </p:cNvPr>
          <p:cNvSpPr>
            <a:spLocks noGrp="1"/>
          </p:cNvSpPr>
          <p:nvPr>
            <p:ph sz="quarter" idx="16"/>
          </p:nvPr>
        </p:nvSpPr>
        <p:spPr>
          <a:xfrm>
            <a:off x="9192789" y="4160177"/>
            <a:ext cx="2698173" cy="1780928"/>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p:txBody>
      </p:sp>
      <p:sp>
        <p:nvSpPr>
          <p:cNvPr id="12" name="Text Placeholder 12">
            <a:extLst>
              <a:ext uri="{FF2B5EF4-FFF2-40B4-BE49-F238E27FC236}">
                <a16:creationId xmlns:a16="http://schemas.microsoft.com/office/drawing/2014/main" id="{4D7BA933-37F0-CE67-7288-DEA84407B6EB}"/>
              </a:ext>
            </a:extLst>
          </p:cNvPr>
          <p:cNvSpPr>
            <a:spLocks noGrp="1"/>
          </p:cNvSpPr>
          <p:nvPr>
            <p:ph type="body" sz="quarter" idx="17" hasCustomPrompt="1"/>
          </p:nvPr>
        </p:nvSpPr>
        <p:spPr>
          <a:xfrm>
            <a:off x="9180099" y="3742029"/>
            <a:ext cx="2710863" cy="414337"/>
          </a:xfrm>
          <a:prstGeom prst="rect">
            <a:avLst/>
          </a:prstGeom>
        </p:spPr>
        <p:txBody>
          <a:bodyPr/>
          <a:lstStyle>
            <a:lvl1pPr marL="0" indent="0">
              <a:buNone/>
              <a:defRPr sz="2400">
                <a:solidFill>
                  <a:schemeClr val="bg2"/>
                </a:solidFill>
                <a:latin typeface="HK Grotesk" pitchFamily="50" charset="0"/>
              </a:defRPr>
            </a:lvl1pPr>
          </a:lstStyle>
          <a:p>
            <a:pPr lvl="0"/>
            <a:r>
              <a:rPr lang="en-US"/>
              <a:t>Header</a:t>
            </a:r>
            <a:endParaRPr lang="en-GB"/>
          </a:p>
        </p:txBody>
      </p:sp>
      <p:sp>
        <p:nvSpPr>
          <p:cNvPr id="17" name="Picture Placeholder 16">
            <a:extLst>
              <a:ext uri="{FF2B5EF4-FFF2-40B4-BE49-F238E27FC236}">
                <a16:creationId xmlns:a16="http://schemas.microsoft.com/office/drawing/2014/main" id="{96AC6B64-BF8B-CCFA-4278-395FAFEDBE28}"/>
              </a:ext>
            </a:extLst>
          </p:cNvPr>
          <p:cNvSpPr>
            <a:spLocks noGrp="1"/>
          </p:cNvSpPr>
          <p:nvPr>
            <p:ph type="pic" sz="quarter" idx="18"/>
          </p:nvPr>
        </p:nvSpPr>
        <p:spPr>
          <a:xfrm>
            <a:off x="276225" y="1799981"/>
            <a:ext cx="2727325" cy="1828800"/>
          </a:xfrm>
          <a:prstGeom prst="rect">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18" name="Picture Placeholder 16">
            <a:extLst>
              <a:ext uri="{FF2B5EF4-FFF2-40B4-BE49-F238E27FC236}">
                <a16:creationId xmlns:a16="http://schemas.microsoft.com/office/drawing/2014/main" id="{A56A94B6-3B5F-54F3-749D-3F680374B51E}"/>
              </a:ext>
            </a:extLst>
          </p:cNvPr>
          <p:cNvSpPr>
            <a:spLocks noGrp="1"/>
          </p:cNvSpPr>
          <p:nvPr>
            <p:ph type="pic" sz="quarter" idx="19"/>
          </p:nvPr>
        </p:nvSpPr>
        <p:spPr>
          <a:xfrm>
            <a:off x="3244870" y="1806670"/>
            <a:ext cx="2727325" cy="1828800"/>
          </a:xfrm>
          <a:prstGeom prst="rect">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19" name="Picture Placeholder 16">
            <a:extLst>
              <a:ext uri="{FF2B5EF4-FFF2-40B4-BE49-F238E27FC236}">
                <a16:creationId xmlns:a16="http://schemas.microsoft.com/office/drawing/2014/main" id="{50EF88DC-8B3C-3401-9AB4-0A69773902D1}"/>
              </a:ext>
            </a:extLst>
          </p:cNvPr>
          <p:cNvSpPr>
            <a:spLocks noGrp="1"/>
          </p:cNvSpPr>
          <p:nvPr>
            <p:ph type="pic" sz="quarter" idx="20"/>
          </p:nvPr>
        </p:nvSpPr>
        <p:spPr>
          <a:xfrm>
            <a:off x="6187547" y="1797028"/>
            <a:ext cx="2727325" cy="1828800"/>
          </a:xfrm>
          <a:prstGeom prst="rect">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20" name="Picture Placeholder 16">
            <a:extLst>
              <a:ext uri="{FF2B5EF4-FFF2-40B4-BE49-F238E27FC236}">
                <a16:creationId xmlns:a16="http://schemas.microsoft.com/office/drawing/2014/main" id="{011EF3C1-F30D-A510-F2D4-B8D7CF704347}"/>
              </a:ext>
            </a:extLst>
          </p:cNvPr>
          <p:cNvSpPr>
            <a:spLocks noGrp="1"/>
          </p:cNvSpPr>
          <p:nvPr>
            <p:ph type="pic" sz="quarter" idx="21"/>
          </p:nvPr>
        </p:nvSpPr>
        <p:spPr>
          <a:xfrm>
            <a:off x="9156192" y="1818434"/>
            <a:ext cx="2727325" cy="1828800"/>
          </a:xfrm>
          <a:prstGeom prst="rect">
            <a:avLst/>
          </a:prstGeom>
          <a:solidFill>
            <a:schemeClr val="tx1"/>
          </a:solidFill>
        </p:spPr>
        <p:txBody>
          <a:bodyPr/>
          <a:lstStyle>
            <a:lvl1pPr>
              <a:defRPr>
                <a:latin typeface="HK Grotesk" pitchFamily="50" charset="0"/>
              </a:defRPr>
            </a:lvl1pPr>
          </a:lstStyle>
          <a:p>
            <a:r>
              <a:rPr lang="en-US"/>
              <a:t>Click icon to add picture</a:t>
            </a:r>
            <a:endParaRPr lang="en-GB"/>
          </a:p>
        </p:txBody>
      </p:sp>
      <p:cxnSp>
        <p:nvCxnSpPr>
          <p:cNvPr id="16" name="Straight Connector 15">
            <a:extLst>
              <a:ext uri="{FF2B5EF4-FFF2-40B4-BE49-F238E27FC236}">
                <a16:creationId xmlns:a16="http://schemas.microsoft.com/office/drawing/2014/main" id="{0ABC55AD-DA39-7161-0B42-39631365F8FA}"/>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6A28E1B-B22E-8C51-97DE-6E759C33C32E}"/>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23" name="Picture 22">
            <a:extLst>
              <a:ext uri="{FF2B5EF4-FFF2-40B4-BE49-F238E27FC236}">
                <a16:creationId xmlns:a16="http://schemas.microsoft.com/office/drawing/2014/main" id="{F51A2A52-76F7-63F1-BBE1-A6D1600DB9C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2361700796"/>
      </p:ext>
    </p:extLst>
  </p:cSld>
  <p:clrMapOvr>
    <a:overrideClrMapping bg1="lt1" tx1="dk1" bg2="lt2" tx2="dk2" accent1="accent1" accent2="accent2" accent3="accent3" accent4="accent4" accent5="accent5" accent6="accent6" hlink="hlink" folHlink="folHlink"/>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10_Divider 1">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93C76AA-4DF2-00B8-801D-4B1D52D471D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320045"/>
            <a:ext cx="11598642" cy="756421"/>
          </a:xfrm>
          <a:prstGeom prst="rect">
            <a:avLst/>
          </a:prstGeom>
        </p:spPr>
        <p:txBody>
          <a:bodyPr anchor="b">
            <a:noAutofit/>
          </a:bodyPr>
          <a:lstStyle>
            <a:lvl1pPr algn="l">
              <a:defRPr sz="4000">
                <a:solidFill>
                  <a:schemeClr val="bg1"/>
                </a:solidFill>
                <a:latin typeface="HK Grotesk Black" pitchFamily="50" charset="0"/>
              </a:defRPr>
            </a:lvl1pPr>
          </a:lstStyle>
          <a:p>
            <a:r>
              <a:rPr lang="en-US"/>
              <a:t>Title</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hasCustomPrompt="1"/>
          </p:nvPr>
        </p:nvSpPr>
        <p:spPr>
          <a:xfrm>
            <a:off x="304799" y="1081868"/>
            <a:ext cx="11598643" cy="508805"/>
          </a:xfrm>
          <a:prstGeom prst="rect">
            <a:avLst/>
          </a:prstGeom>
        </p:spPr>
        <p:txBody>
          <a:bodyPr>
            <a:noAutofit/>
          </a:bodyPr>
          <a:lstStyle>
            <a:lvl1pPr marL="0" indent="0" algn="l">
              <a:spcBef>
                <a:spcPts val="0"/>
              </a:spcBef>
              <a:spcAft>
                <a:spcPts val="0"/>
              </a:spcAft>
              <a:buNone/>
              <a:defRPr sz="2400" i="1">
                <a:solidFill>
                  <a:schemeClr val="bg1"/>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4" name="Content Placeholder 3">
            <a:extLst>
              <a:ext uri="{FF2B5EF4-FFF2-40B4-BE49-F238E27FC236}">
                <a16:creationId xmlns:a16="http://schemas.microsoft.com/office/drawing/2014/main" id="{CC5200FC-C840-AD8B-3408-D8626D89D812}"/>
              </a:ext>
            </a:extLst>
          </p:cNvPr>
          <p:cNvSpPr>
            <a:spLocks noGrp="1"/>
          </p:cNvSpPr>
          <p:nvPr>
            <p:ph sz="quarter" idx="10"/>
          </p:nvPr>
        </p:nvSpPr>
        <p:spPr>
          <a:xfrm>
            <a:off x="304801" y="4156368"/>
            <a:ext cx="2698173" cy="1780928"/>
          </a:xfrm>
          <a:prstGeom prst="rect">
            <a:avLst/>
          </a:prstGeom>
        </p:spPr>
        <p:txBody>
          <a:bodyPr/>
          <a:lstStyle>
            <a:lvl1pPr>
              <a:defRPr>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Click to edit Master text styles</a:t>
            </a:r>
          </a:p>
        </p:txBody>
      </p:sp>
      <p:sp>
        <p:nvSpPr>
          <p:cNvPr id="7" name="Content Placeholder 3">
            <a:extLst>
              <a:ext uri="{FF2B5EF4-FFF2-40B4-BE49-F238E27FC236}">
                <a16:creationId xmlns:a16="http://schemas.microsoft.com/office/drawing/2014/main" id="{93517132-2530-674A-1237-AD17A009B831}"/>
              </a:ext>
            </a:extLst>
          </p:cNvPr>
          <p:cNvSpPr>
            <a:spLocks noGrp="1"/>
          </p:cNvSpPr>
          <p:nvPr>
            <p:ph sz="quarter" idx="11"/>
          </p:nvPr>
        </p:nvSpPr>
        <p:spPr>
          <a:xfrm>
            <a:off x="3244870" y="4156366"/>
            <a:ext cx="2698173" cy="1780928"/>
          </a:xfrm>
          <a:prstGeom prst="rect">
            <a:avLst/>
          </a:prstGeom>
        </p:spPr>
        <p:txBody>
          <a:bodyPr/>
          <a:lstStyle>
            <a:lvl1pPr>
              <a:defRPr>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Click to edit Master text styles</a:t>
            </a:r>
          </a:p>
        </p:txBody>
      </p:sp>
      <p:sp>
        <p:nvSpPr>
          <p:cNvPr id="11" name="Content Placeholder 3">
            <a:extLst>
              <a:ext uri="{FF2B5EF4-FFF2-40B4-BE49-F238E27FC236}">
                <a16:creationId xmlns:a16="http://schemas.microsoft.com/office/drawing/2014/main" id="{14628919-DE3F-0B98-F01E-A6C25ADEC3DF}"/>
              </a:ext>
            </a:extLst>
          </p:cNvPr>
          <p:cNvSpPr>
            <a:spLocks noGrp="1"/>
          </p:cNvSpPr>
          <p:nvPr>
            <p:ph sz="quarter" idx="12"/>
          </p:nvPr>
        </p:nvSpPr>
        <p:spPr>
          <a:xfrm>
            <a:off x="6187547" y="4156366"/>
            <a:ext cx="2698173" cy="1780928"/>
          </a:xfrm>
          <a:prstGeom prst="rect">
            <a:avLst/>
          </a:prstGeom>
        </p:spPr>
        <p:txBody>
          <a:bodyPr/>
          <a:lstStyle>
            <a:lvl1pPr>
              <a:defRPr>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Click to edit Master text styles</a:t>
            </a:r>
          </a:p>
        </p:txBody>
      </p:sp>
      <p:sp>
        <p:nvSpPr>
          <p:cNvPr id="13" name="Text Placeholder 12">
            <a:extLst>
              <a:ext uri="{FF2B5EF4-FFF2-40B4-BE49-F238E27FC236}">
                <a16:creationId xmlns:a16="http://schemas.microsoft.com/office/drawing/2014/main" id="{C0F9CAA8-9271-DFBB-4F25-62F53124FA9F}"/>
              </a:ext>
            </a:extLst>
          </p:cNvPr>
          <p:cNvSpPr>
            <a:spLocks noGrp="1"/>
          </p:cNvSpPr>
          <p:nvPr>
            <p:ph type="body" sz="quarter" idx="13" hasCustomPrompt="1"/>
          </p:nvPr>
        </p:nvSpPr>
        <p:spPr>
          <a:xfrm>
            <a:off x="301038" y="3723576"/>
            <a:ext cx="2710863" cy="414337"/>
          </a:xfrm>
          <a:prstGeom prst="rect">
            <a:avLst/>
          </a:prstGeom>
        </p:spPr>
        <p:txBody>
          <a:bodyPr/>
          <a:lstStyle>
            <a:lvl1pPr marL="0" indent="0">
              <a:buNone/>
              <a:defRPr sz="2400" b="1">
                <a:solidFill>
                  <a:schemeClr val="bg1"/>
                </a:solidFill>
                <a:latin typeface="HK Grotesk" pitchFamily="50" charset="0"/>
              </a:defRPr>
            </a:lvl1pPr>
          </a:lstStyle>
          <a:p>
            <a:pPr lvl="0"/>
            <a:r>
              <a:rPr lang="en-US"/>
              <a:t>Header</a:t>
            </a:r>
            <a:endParaRPr lang="en-GB"/>
          </a:p>
        </p:txBody>
      </p:sp>
      <p:sp>
        <p:nvSpPr>
          <p:cNvPr id="14" name="Text Placeholder 12">
            <a:extLst>
              <a:ext uri="{FF2B5EF4-FFF2-40B4-BE49-F238E27FC236}">
                <a16:creationId xmlns:a16="http://schemas.microsoft.com/office/drawing/2014/main" id="{7E9BEC1C-03E3-29BE-B6A8-8DE44B0D3FBA}"/>
              </a:ext>
            </a:extLst>
          </p:cNvPr>
          <p:cNvSpPr>
            <a:spLocks noGrp="1"/>
          </p:cNvSpPr>
          <p:nvPr>
            <p:ph type="body" sz="quarter" idx="14" hasCustomPrompt="1"/>
          </p:nvPr>
        </p:nvSpPr>
        <p:spPr>
          <a:xfrm>
            <a:off x="3224530" y="3738218"/>
            <a:ext cx="2710863" cy="414337"/>
          </a:xfrm>
          <a:prstGeom prst="rect">
            <a:avLst/>
          </a:prstGeom>
        </p:spPr>
        <p:txBody>
          <a:bodyPr/>
          <a:lstStyle>
            <a:lvl1pPr marL="0" indent="0">
              <a:buNone/>
              <a:defRPr sz="2400" b="1">
                <a:solidFill>
                  <a:schemeClr val="bg1"/>
                </a:solidFill>
                <a:latin typeface="HK Grotesk" pitchFamily="50" charset="0"/>
              </a:defRPr>
            </a:lvl1pPr>
          </a:lstStyle>
          <a:p>
            <a:pPr lvl="0"/>
            <a:r>
              <a:rPr lang="en-US"/>
              <a:t>Header</a:t>
            </a:r>
            <a:endParaRPr lang="en-GB"/>
          </a:p>
        </p:txBody>
      </p:sp>
      <p:sp>
        <p:nvSpPr>
          <p:cNvPr id="15" name="Text Placeholder 12">
            <a:extLst>
              <a:ext uri="{FF2B5EF4-FFF2-40B4-BE49-F238E27FC236}">
                <a16:creationId xmlns:a16="http://schemas.microsoft.com/office/drawing/2014/main" id="{6BF2ABF6-CFF5-4A1E-3034-76B7986E5F59}"/>
              </a:ext>
            </a:extLst>
          </p:cNvPr>
          <p:cNvSpPr>
            <a:spLocks noGrp="1"/>
          </p:cNvSpPr>
          <p:nvPr>
            <p:ph type="body" sz="quarter" idx="15" hasCustomPrompt="1"/>
          </p:nvPr>
        </p:nvSpPr>
        <p:spPr>
          <a:xfrm>
            <a:off x="6174857" y="3738218"/>
            <a:ext cx="2710863" cy="414337"/>
          </a:xfrm>
          <a:prstGeom prst="rect">
            <a:avLst/>
          </a:prstGeom>
        </p:spPr>
        <p:txBody>
          <a:bodyPr/>
          <a:lstStyle>
            <a:lvl1pPr marL="0" indent="0">
              <a:buNone/>
              <a:defRPr sz="2400" b="1">
                <a:solidFill>
                  <a:schemeClr val="bg1"/>
                </a:solidFill>
                <a:latin typeface="HK Grotesk" pitchFamily="50" charset="0"/>
              </a:defRPr>
            </a:lvl1pPr>
          </a:lstStyle>
          <a:p>
            <a:pPr lvl="0"/>
            <a:r>
              <a:rPr lang="en-US"/>
              <a:t>Header</a:t>
            </a:r>
            <a:endParaRPr lang="en-GB"/>
          </a:p>
        </p:txBody>
      </p:sp>
      <p:sp>
        <p:nvSpPr>
          <p:cNvPr id="3" name="Content Placeholder 3">
            <a:extLst>
              <a:ext uri="{FF2B5EF4-FFF2-40B4-BE49-F238E27FC236}">
                <a16:creationId xmlns:a16="http://schemas.microsoft.com/office/drawing/2014/main" id="{25C3DCCA-E93B-5B38-6A8E-77EFF10F50C1}"/>
              </a:ext>
            </a:extLst>
          </p:cNvPr>
          <p:cNvSpPr>
            <a:spLocks noGrp="1"/>
          </p:cNvSpPr>
          <p:nvPr>
            <p:ph sz="quarter" idx="16"/>
          </p:nvPr>
        </p:nvSpPr>
        <p:spPr>
          <a:xfrm>
            <a:off x="9192789" y="4160177"/>
            <a:ext cx="2698173" cy="1780928"/>
          </a:xfrm>
          <a:prstGeom prst="rect">
            <a:avLst/>
          </a:prstGeom>
        </p:spPr>
        <p:txBody>
          <a:bodyPr/>
          <a:lstStyle>
            <a:lvl1pPr>
              <a:defRPr>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Click to edit Master text styles</a:t>
            </a:r>
          </a:p>
        </p:txBody>
      </p:sp>
      <p:sp>
        <p:nvSpPr>
          <p:cNvPr id="12" name="Text Placeholder 12">
            <a:extLst>
              <a:ext uri="{FF2B5EF4-FFF2-40B4-BE49-F238E27FC236}">
                <a16:creationId xmlns:a16="http://schemas.microsoft.com/office/drawing/2014/main" id="{4D7BA933-37F0-CE67-7288-DEA84407B6EB}"/>
              </a:ext>
            </a:extLst>
          </p:cNvPr>
          <p:cNvSpPr>
            <a:spLocks noGrp="1"/>
          </p:cNvSpPr>
          <p:nvPr>
            <p:ph type="body" sz="quarter" idx="17" hasCustomPrompt="1"/>
          </p:nvPr>
        </p:nvSpPr>
        <p:spPr>
          <a:xfrm>
            <a:off x="9180099" y="3742029"/>
            <a:ext cx="2710863" cy="414337"/>
          </a:xfrm>
          <a:prstGeom prst="rect">
            <a:avLst/>
          </a:prstGeom>
        </p:spPr>
        <p:txBody>
          <a:bodyPr/>
          <a:lstStyle>
            <a:lvl1pPr marL="0" indent="0">
              <a:buNone/>
              <a:defRPr sz="2400" b="1">
                <a:solidFill>
                  <a:schemeClr val="bg1"/>
                </a:solidFill>
                <a:latin typeface="HK Grotesk" pitchFamily="50" charset="0"/>
              </a:defRPr>
            </a:lvl1pPr>
          </a:lstStyle>
          <a:p>
            <a:pPr lvl="0"/>
            <a:r>
              <a:rPr lang="en-US"/>
              <a:t>Header</a:t>
            </a:r>
            <a:endParaRPr lang="en-GB"/>
          </a:p>
        </p:txBody>
      </p:sp>
      <p:sp>
        <p:nvSpPr>
          <p:cNvPr id="17" name="Picture Placeholder 16">
            <a:extLst>
              <a:ext uri="{FF2B5EF4-FFF2-40B4-BE49-F238E27FC236}">
                <a16:creationId xmlns:a16="http://schemas.microsoft.com/office/drawing/2014/main" id="{96AC6B64-BF8B-CCFA-4278-395FAFEDBE28}"/>
              </a:ext>
            </a:extLst>
          </p:cNvPr>
          <p:cNvSpPr>
            <a:spLocks noGrp="1"/>
          </p:cNvSpPr>
          <p:nvPr>
            <p:ph type="pic" sz="quarter" idx="18"/>
          </p:nvPr>
        </p:nvSpPr>
        <p:spPr>
          <a:xfrm>
            <a:off x="276225" y="1799981"/>
            <a:ext cx="2727325" cy="1828800"/>
          </a:xfrm>
          <a:prstGeom prst="rect">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18" name="Picture Placeholder 16">
            <a:extLst>
              <a:ext uri="{FF2B5EF4-FFF2-40B4-BE49-F238E27FC236}">
                <a16:creationId xmlns:a16="http://schemas.microsoft.com/office/drawing/2014/main" id="{A56A94B6-3B5F-54F3-749D-3F680374B51E}"/>
              </a:ext>
            </a:extLst>
          </p:cNvPr>
          <p:cNvSpPr>
            <a:spLocks noGrp="1"/>
          </p:cNvSpPr>
          <p:nvPr>
            <p:ph type="pic" sz="quarter" idx="19"/>
          </p:nvPr>
        </p:nvSpPr>
        <p:spPr>
          <a:xfrm>
            <a:off x="3244870" y="1806670"/>
            <a:ext cx="2727325" cy="1828800"/>
          </a:xfrm>
          <a:prstGeom prst="rect">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19" name="Picture Placeholder 16">
            <a:extLst>
              <a:ext uri="{FF2B5EF4-FFF2-40B4-BE49-F238E27FC236}">
                <a16:creationId xmlns:a16="http://schemas.microsoft.com/office/drawing/2014/main" id="{50EF88DC-8B3C-3401-9AB4-0A69773902D1}"/>
              </a:ext>
            </a:extLst>
          </p:cNvPr>
          <p:cNvSpPr>
            <a:spLocks noGrp="1"/>
          </p:cNvSpPr>
          <p:nvPr>
            <p:ph type="pic" sz="quarter" idx="20"/>
          </p:nvPr>
        </p:nvSpPr>
        <p:spPr>
          <a:xfrm>
            <a:off x="6187547" y="1797028"/>
            <a:ext cx="2727325" cy="1828800"/>
          </a:xfrm>
          <a:prstGeom prst="rect">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20" name="Picture Placeholder 16">
            <a:extLst>
              <a:ext uri="{FF2B5EF4-FFF2-40B4-BE49-F238E27FC236}">
                <a16:creationId xmlns:a16="http://schemas.microsoft.com/office/drawing/2014/main" id="{011EF3C1-F30D-A510-F2D4-B8D7CF704347}"/>
              </a:ext>
            </a:extLst>
          </p:cNvPr>
          <p:cNvSpPr>
            <a:spLocks noGrp="1"/>
          </p:cNvSpPr>
          <p:nvPr>
            <p:ph type="pic" sz="quarter" idx="21"/>
          </p:nvPr>
        </p:nvSpPr>
        <p:spPr>
          <a:xfrm>
            <a:off x="9156192" y="1818434"/>
            <a:ext cx="2727325" cy="1828800"/>
          </a:xfrm>
          <a:prstGeom prst="rect">
            <a:avLst/>
          </a:prstGeom>
          <a:solidFill>
            <a:schemeClr val="tx1"/>
          </a:solidFill>
        </p:spPr>
        <p:txBody>
          <a:bodyPr/>
          <a:lstStyle>
            <a:lvl1pPr>
              <a:defRPr>
                <a:latin typeface="HK Grotesk" pitchFamily="50" charset="0"/>
              </a:defRPr>
            </a:lvl1pPr>
          </a:lstStyle>
          <a:p>
            <a:r>
              <a:rPr lang="en-US"/>
              <a:t>Click icon to add picture</a:t>
            </a:r>
            <a:endParaRPr lang="en-GB"/>
          </a:p>
        </p:txBody>
      </p:sp>
      <p:cxnSp>
        <p:nvCxnSpPr>
          <p:cNvPr id="16" name="Straight Connector 15">
            <a:extLst>
              <a:ext uri="{FF2B5EF4-FFF2-40B4-BE49-F238E27FC236}">
                <a16:creationId xmlns:a16="http://schemas.microsoft.com/office/drawing/2014/main" id="{427F8023-B17F-34D5-189B-947FC1D3B46F}"/>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77C8857A-753F-7C1D-977D-66310562F823}"/>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23" name="Picture 22">
            <a:extLst>
              <a:ext uri="{FF2B5EF4-FFF2-40B4-BE49-F238E27FC236}">
                <a16:creationId xmlns:a16="http://schemas.microsoft.com/office/drawing/2014/main" id="{365DC6F2-9D18-1CA7-4F0A-1A88801EBA3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2136285812"/>
      </p:ext>
    </p:extLst>
  </p:cSld>
  <p:clrMapOvr>
    <a:overrideClrMapping bg1="lt1" tx1="dk1" bg2="lt2" tx2="dk2" accent1="accent1" accent2="accent2" accent3="accent3" accent4="accent4" accent5="accent5" accent6="accent6" hlink="hlink" folHlink="folHlink"/>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11_Divider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180E54"/>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180E54"/>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93C76AA-4DF2-00B8-801D-4B1D52D471D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320045"/>
            <a:ext cx="11598642" cy="756421"/>
          </a:xfrm>
          <a:prstGeom prst="rect">
            <a:avLst/>
          </a:prstGeom>
        </p:spPr>
        <p:txBody>
          <a:bodyPr anchor="b">
            <a:noAutofit/>
          </a:bodyPr>
          <a:lstStyle>
            <a:lvl1pPr algn="l">
              <a:defRPr sz="4000">
                <a:solidFill>
                  <a:schemeClr val="tx2"/>
                </a:solidFill>
                <a:latin typeface="HK Grotesk Black" pitchFamily="50" charset="0"/>
              </a:defRPr>
            </a:lvl1pPr>
          </a:lstStyle>
          <a:p>
            <a:r>
              <a:rPr lang="en-US"/>
              <a:t>Title</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hasCustomPrompt="1"/>
          </p:nvPr>
        </p:nvSpPr>
        <p:spPr>
          <a:xfrm>
            <a:off x="304799" y="1081868"/>
            <a:ext cx="11598643" cy="508805"/>
          </a:xfrm>
          <a:prstGeom prst="rect">
            <a:avLst/>
          </a:prstGeom>
        </p:spPr>
        <p:txBody>
          <a:bodyPr>
            <a:noAutofit/>
          </a:bodyPr>
          <a:lstStyle>
            <a:lvl1pPr marL="0" indent="0" algn="l">
              <a:spcBef>
                <a:spcPts val="0"/>
              </a:spcBef>
              <a:spcAft>
                <a:spcPts val="0"/>
              </a:spcAft>
              <a:buNone/>
              <a:defRPr sz="2400" i="1">
                <a:solidFill>
                  <a:schemeClr val="tx2"/>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4" name="Content Placeholder 3">
            <a:extLst>
              <a:ext uri="{FF2B5EF4-FFF2-40B4-BE49-F238E27FC236}">
                <a16:creationId xmlns:a16="http://schemas.microsoft.com/office/drawing/2014/main" id="{CC5200FC-C840-AD8B-3408-D8626D89D812}"/>
              </a:ext>
            </a:extLst>
          </p:cNvPr>
          <p:cNvSpPr>
            <a:spLocks noGrp="1"/>
          </p:cNvSpPr>
          <p:nvPr>
            <p:ph sz="quarter" idx="10"/>
          </p:nvPr>
        </p:nvSpPr>
        <p:spPr>
          <a:xfrm>
            <a:off x="322232" y="4205591"/>
            <a:ext cx="3652037" cy="1867655"/>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p:txBody>
      </p:sp>
      <p:sp>
        <p:nvSpPr>
          <p:cNvPr id="7" name="Content Placeholder 3">
            <a:extLst>
              <a:ext uri="{FF2B5EF4-FFF2-40B4-BE49-F238E27FC236}">
                <a16:creationId xmlns:a16="http://schemas.microsoft.com/office/drawing/2014/main" id="{93517132-2530-674A-1237-AD17A009B831}"/>
              </a:ext>
            </a:extLst>
          </p:cNvPr>
          <p:cNvSpPr>
            <a:spLocks noGrp="1"/>
          </p:cNvSpPr>
          <p:nvPr>
            <p:ph sz="quarter" idx="11"/>
          </p:nvPr>
        </p:nvSpPr>
        <p:spPr>
          <a:xfrm>
            <a:off x="4252806" y="4202049"/>
            <a:ext cx="3652037" cy="1867653"/>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p:txBody>
      </p:sp>
      <p:sp>
        <p:nvSpPr>
          <p:cNvPr id="11" name="Content Placeholder 3">
            <a:extLst>
              <a:ext uri="{FF2B5EF4-FFF2-40B4-BE49-F238E27FC236}">
                <a16:creationId xmlns:a16="http://schemas.microsoft.com/office/drawing/2014/main" id="{14628919-DE3F-0B98-F01E-A6C25ADEC3DF}"/>
              </a:ext>
            </a:extLst>
          </p:cNvPr>
          <p:cNvSpPr>
            <a:spLocks noGrp="1"/>
          </p:cNvSpPr>
          <p:nvPr>
            <p:ph sz="quarter" idx="12"/>
          </p:nvPr>
        </p:nvSpPr>
        <p:spPr>
          <a:xfrm>
            <a:off x="8195704" y="4202049"/>
            <a:ext cx="3652037" cy="1867653"/>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p:txBody>
      </p:sp>
      <p:sp>
        <p:nvSpPr>
          <p:cNvPr id="13" name="Text Placeholder 12">
            <a:extLst>
              <a:ext uri="{FF2B5EF4-FFF2-40B4-BE49-F238E27FC236}">
                <a16:creationId xmlns:a16="http://schemas.microsoft.com/office/drawing/2014/main" id="{C0F9CAA8-9271-DFBB-4F25-62F53124FA9F}"/>
              </a:ext>
            </a:extLst>
          </p:cNvPr>
          <p:cNvSpPr>
            <a:spLocks noGrp="1"/>
          </p:cNvSpPr>
          <p:nvPr>
            <p:ph type="body" sz="quarter" idx="13" hasCustomPrompt="1"/>
          </p:nvPr>
        </p:nvSpPr>
        <p:spPr>
          <a:xfrm>
            <a:off x="322232" y="3857294"/>
            <a:ext cx="3669213" cy="332510"/>
          </a:xfrm>
          <a:prstGeom prst="rect">
            <a:avLst/>
          </a:prstGeom>
        </p:spPr>
        <p:txBody>
          <a:bodyPr/>
          <a:lstStyle>
            <a:lvl1pPr marL="0" indent="0">
              <a:buNone/>
              <a:defRPr sz="2400">
                <a:solidFill>
                  <a:schemeClr val="bg2"/>
                </a:solidFill>
                <a:latin typeface="HK Grotesk" pitchFamily="50" charset="0"/>
              </a:defRPr>
            </a:lvl1pPr>
          </a:lstStyle>
          <a:p>
            <a:pPr lvl="0"/>
            <a:r>
              <a:rPr lang="en-US"/>
              <a:t>Header</a:t>
            </a:r>
            <a:endParaRPr lang="en-GB"/>
          </a:p>
        </p:txBody>
      </p:sp>
      <p:sp>
        <p:nvSpPr>
          <p:cNvPr id="14" name="Text Placeholder 12">
            <a:extLst>
              <a:ext uri="{FF2B5EF4-FFF2-40B4-BE49-F238E27FC236}">
                <a16:creationId xmlns:a16="http://schemas.microsoft.com/office/drawing/2014/main" id="{7E9BEC1C-03E3-29BE-B6A8-8DE44B0D3FBA}"/>
              </a:ext>
            </a:extLst>
          </p:cNvPr>
          <p:cNvSpPr>
            <a:spLocks noGrp="1"/>
          </p:cNvSpPr>
          <p:nvPr>
            <p:ph type="body" sz="quarter" idx="14" hasCustomPrompt="1"/>
          </p:nvPr>
        </p:nvSpPr>
        <p:spPr>
          <a:xfrm>
            <a:off x="4244218" y="3853752"/>
            <a:ext cx="3669213" cy="348297"/>
          </a:xfrm>
          <a:prstGeom prst="rect">
            <a:avLst/>
          </a:prstGeom>
        </p:spPr>
        <p:txBody>
          <a:bodyPr/>
          <a:lstStyle>
            <a:lvl1pPr marL="0" indent="0">
              <a:buNone/>
              <a:defRPr sz="2400">
                <a:solidFill>
                  <a:schemeClr val="bg2"/>
                </a:solidFill>
                <a:latin typeface="HK Grotesk" pitchFamily="50" charset="0"/>
              </a:defRPr>
            </a:lvl1pPr>
          </a:lstStyle>
          <a:p>
            <a:pPr lvl="0"/>
            <a:r>
              <a:rPr lang="en-US"/>
              <a:t>Header</a:t>
            </a:r>
            <a:endParaRPr lang="en-GB"/>
          </a:p>
        </p:txBody>
      </p:sp>
      <p:sp>
        <p:nvSpPr>
          <p:cNvPr id="15" name="Text Placeholder 12">
            <a:extLst>
              <a:ext uri="{FF2B5EF4-FFF2-40B4-BE49-F238E27FC236}">
                <a16:creationId xmlns:a16="http://schemas.microsoft.com/office/drawing/2014/main" id="{6BF2ABF6-CFF5-4A1E-3034-76B7986E5F59}"/>
              </a:ext>
            </a:extLst>
          </p:cNvPr>
          <p:cNvSpPr>
            <a:spLocks noGrp="1"/>
          </p:cNvSpPr>
          <p:nvPr>
            <p:ph type="body" sz="quarter" idx="15" hasCustomPrompt="1"/>
          </p:nvPr>
        </p:nvSpPr>
        <p:spPr>
          <a:xfrm>
            <a:off x="8178528" y="3850144"/>
            <a:ext cx="3669213" cy="348296"/>
          </a:xfrm>
          <a:prstGeom prst="rect">
            <a:avLst/>
          </a:prstGeom>
        </p:spPr>
        <p:txBody>
          <a:bodyPr/>
          <a:lstStyle>
            <a:lvl1pPr marL="0" indent="0">
              <a:buNone/>
              <a:defRPr sz="2400">
                <a:solidFill>
                  <a:schemeClr val="bg2"/>
                </a:solidFill>
                <a:latin typeface="HK Grotesk" pitchFamily="50" charset="0"/>
              </a:defRPr>
            </a:lvl1pPr>
          </a:lstStyle>
          <a:p>
            <a:pPr lvl="0"/>
            <a:r>
              <a:rPr lang="en-US"/>
              <a:t>Header</a:t>
            </a:r>
            <a:endParaRPr lang="en-GB"/>
          </a:p>
        </p:txBody>
      </p:sp>
      <p:sp>
        <p:nvSpPr>
          <p:cNvPr id="17" name="Picture Placeholder 16">
            <a:extLst>
              <a:ext uri="{FF2B5EF4-FFF2-40B4-BE49-F238E27FC236}">
                <a16:creationId xmlns:a16="http://schemas.microsoft.com/office/drawing/2014/main" id="{96AC6B64-BF8B-CCFA-4278-395FAFEDBE28}"/>
              </a:ext>
            </a:extLst>
          </p:cNvPr>
          <p:cNvSpPr>
            <a:spLocks noGrp="1"/>
          </p:cNvSpPr>
          <p:nvPr>
            <p:ph type="pic" sz="quarter" idx="18"/>
          </p:nvPr>
        </p:nvSpPr>
        <p:spPr>
          <a:xfrm>
            <a:off x="304802" y="1842710"/>
            <a:ext cx="3691495" cy="1909140"/>
          </a:xfrm>
          <a:prstGeom prst="rect">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18" name="Picture Placeholder 16">
            <a:extLst>
              <a:ext uri="{FF2B5EF4-FFF2-40B4-BE49-F238E27FC236}">
                <a16:creationId xmlns:a16="http://schemas.microsoft.com/office/drawing/2014/main" id="{A56A94B6-3B5F-54F3-749D-3F680374B51E}"/>
              </a:ext>
            </a:extLst>
          </p:cNvPr>
          <p:cNvSpPr>
            <a:spLocks noGrp="1"/>
          </p:cNvSpPr>
          <p:nvPr>
            <p:ph type="pic" sz="quarter" idx="19"/>
          </p:nvPr>
        </p:nvSpPr>
        <p:spPr>
          <a:xfrm>
            <a:off x="4233077" y="1839168"/>
            <a:ext cx="3691495" cy="1909142"/>
          </a:xfrm>
          <a:prstGeom prst="rect">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19" name="Picture Placeholder 16">
            <a:extLst>
              <a:ext uri="{FF2B5EF4-FFF2-40B4-BE49-F238E27FC236}">
                <a16:creationId xmlns:a16="http://schemas.microsoft.com/office/drawing/2014/main" id="{50EF88DC-8B3C-3401-9AB4-0A69773902D1}"/>
              </a:ext>
            </a:extLst>
          </p:cNvPr>
          <p:cNvSpPr>
            <a:spLocks noGrp="1"/>
          </p:cNvSpPr>
          <p:nvPr>
            <p:ph type="pic" sz="quarter" idx="20"/>
          </p:nvPr>
        </p:nvSpPr>
        <p:spPr>
          <a:xfrm>
            <a:off x="8195704" y="1842711"/>
            <a:ext cx="3691495" cy="1909142"/>
          </a:xfrm>
          <a:prstGeom prst="rect">
            <a:avLst/>
          </a:prstGeom>
          <a:solidFill>
            <a:schemeClr val="tx1"/>
          </a:solidFill>
        </p:spPr>
        <p:txBody>
          <a:bodyPr/>
          <a:lstStyle>
            <a:lvl1pPr>
              <a:defRPr>
                <a:latin typeface="HK Grotesk" pitchFamily="50" charset="0"/>
              </a:defRPr>
            </a:lvl1pPr>
          </a:lstStyle>
          <a:p>
            <a:r>
              <a:rPr lang="en-US"/>
              <a:t>Click icon to add picture</a:t>
            </a:r>
            <a:endParaRPr lang="en-GB"/>
          </a:p>
        </p:txBody>
      </p:sp>
      <p:cxnSp>
        <p:nvCxnSpPr>
          <p:cNvPr id="3" name="Straight Connector 2">
            <a:extLst>
              <a:ext uri="{FF2B5EF4-FFF2-40B4-BE49-F238E27FC236}">
                <a16:creationId xmlns:a16="http://schemas.microsoft.com/office/drawing/2014/main" id="{DFE35952-D668-8461-0F33-910F91190DD9}"/>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0DD9180-A2B1-281B-4587-3564BD8A185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20" name="Picture 19">
            <a:extLst>
              <a:ext uri="{FF2B5EF4-FFF2-40B4-BE49-F238E27FC236}">
                <a16:creationId xmlns:a16="http://schemas.microsoft.com/office/drawing/2014/main" id="{A28623D4-5E30-71F5-DE79-F160DA0BEA3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4140218410"/>
      </p:ext>
    </p:extLst>
  </p:cSld>
  <p:clrMapOvr>
    <a:overrideClrMapping bg1="lt1" tx1="dk1" bg2="lt2" tx2="dk2" accent1="accent1" accent2="accent2" accent3="accent3" accent4="accent4" accent5="accent5" accent6="accent6" hlink="hlink" folHlink="folHlink"/>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12_Divider 1">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93C76AA-4DF2-00B8-801D-4B1D52D471D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9" name="Title 1">
            <a:extLst>
              <a:ext uri="{FF2B5EF4-FFF2-40B4-BE49-F238E27FC236}">
                <a16:creationId xmlns:a16="http://schemas.microsoft.com/office/drawing/2014/main" id="{3FDD06FB-314A-F046-4BDF-B514745433ED}"/>
              </a:ext>
            </a:extLst>
          </p:cNvPr>
          <p:cNvSpPr>
            <a:spLocks noGrp="1"/>
          </p:cNvSpPr>
          <p:nvPr>
            <p:ph type="ctrTitle" hasCustomPrompt="1"/>
          </p:nvPr>
        </p:nvSpPr>
        <p:spPr>
          <a:xfrm>
            <a:off x="304800" y="320045"/>
            <a:ext cx="11598642" cy="756421"/>
          </a:xfrm>
          <a:prstGeom prst="rect">
            <a:avLst/>
          </a:prstGeom>
        </p:spPr>
        <p:txBody>
          <a:bodyPr anchor="b">
            <a:noAutofit/>
          </a:bodyPr>
          <a:lstStyle>
            <a:lvl1pPr algn="l">
              <a:defRPr sz="4000">
                <a:solidFill>
                  <a:schemeClr val="bg1"/>
                </a:solidFill>
                <a:latin typeface="HK Grotesk Black" pitchFamily="50" charset="0"/>
              </a:defRPr>
            </a:lvl1pPr>
          </a:lstStyle>
          <a:p>
            <a:r>
              <a:rPr lang="en-US"/>
              <a:t>Title</a:t>
            </a:r>
          </a:p>
        </p:txBody>
      </p:sp>
      <p:sp>
        <p:nvSpPr>
          <p:cNvPr id="10" name="Subtitle 2">
            <a:extLst>
              <a:ext uri="{FF2B5EF4-FFF2-40B4-BE49-F238E27FC236}">
                <a16:creationId xmlns:a16="http://schemas.microsoft.com/office/drawing/2014/main" id="{206D4B20-2941-71CE-290B-82F506206B2C}"/>
              </a:ext>
            </a:extLst>
          </p:cNvPr>
          <p:cNvSpPr>
            <a:spLocks noGrp="1"/>
          </p:cNvSpPr>
          <p:nvPr>
            <p:ph type="subTitle" idx="1" hasCustomPrompt="1"/>
          </p:nvPr>
        </p:nvSpPr>
        <p:spPr>
          <a:xfrm>
            <a:off x="304799" y="1081868"/>
            <a:ext cx="11598643" cy="508805"/>
          </a:xfrm>
          <a:prstGeom prst="rect">
            <a:avLst/>
          </a:prstGeom>
        </p:spPr>
        <p:txBody>
          <a:bodyPr>
            <a:noAutofit/>
          </a:bodyPr>
          <a:lstStyle>
            <a:lvl1pPr marL="0" indent="0" algn="l">
              <a:spcBef>
                <a:spcPts val="0"/>
              </a:spcBef>
              <a:spcAft>
                <a:spcPts val="0"/>
              </a:spcAft>
              <a:buNone/>
              <a:defRPr sz="2400" i="1">
                <a:solidFill>
                  <a:schemeClr val="bg1"/>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4" name="Content Placeholder 3">
            <a:extLst>
              <a:ext uri="{FF2B5EF4-FFF2-40B4-BE49-F238E27FC236}">
                <a16:creationId xmlns:a16="http://schemas.microsoft.com/office/drawing/2014/main" id="{CC5200FC-C840-AD8B-3408-D8626D89D812}"/>
              </a:ext>
            </a:extLst>
          </p:cNvPr>
          <p:cNvSpPr>
            <a:spLocks noGrp="1"/>
          </p:cNvSpPr>
          <p:nvPr>
            <p:ph sz="quarter" idx="10"/>
          </p:nvPr>
        </p:nvSpPr>
        <p:spPr>
          <a:xfrm>
            <a:off x="322232" y="4205591"/>
            <a:ext cx="3652037" cy="1867655"/>
          </a:xfrm>
          <a:prstGeom prst="rect">
            <a:avLst/>
          </a:prstGeom>
        </p:spPr>
        <p:txBody>
          <a:bodyPr/>
          <a:lstStyle>
            <a:lvl1pPr>
              <a:defRPr>
                <a:solidFill>
                  <a:schemeClr val="bg1"/>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p:txBody>
      </p:sp>
      <p:sp>
        <p:nvSpPr>
          <p:cNvPr id="7" name="Content Placeholder 3">
            <a:extLst>
              <a:ext uri="{FF2B5EF4-FFF2-40B4-BE49-F238E27FC236}">
                <a16:creationId xmlns:a16="http://schemas.microsoft.com/office/drawing/2014/main" id="{93517132-2530-674A-1237-AD17A009B831}"/>
              </a:ext>
            </a:extLst>
          </p:cNvPr>
          <p:cNvSpPr>
            <a:spLocks noGrp="1"/>
          </p:cNvSpPr>
          <p:nvPr>
            <p:ph sz="quarter" idx="11"/>
          </p:nvPr>
        </p:nvSpPr>
        <p:spPr>
          <a:xfrm>
            <a:off x="4252806" y="4202049"/>
            <a:ext cx="3652037" cy="1867653"/>
          </a:xfrm>
          <a:prstGeom prst="rect">
            <a:avLst/>
          </a:prstGeom>
        </p:spPr>
        <p:txBody>
          <a:bodyPr/>
          <a:lstStyle>
            <a:lvl1pPr>
              <a:defRPr>
                <a:solidFill>
                  <a:schemeClr val="bg1"/>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p:txBody>
      </p:sp>
      <p:sp>
        <p:nvSpPr>
          <p:cNvPr id="11" name="Content Placeholder 3">
            <a:extLst>
              <a:ext uri="{FF2B5EF4-FFF2-40B4-BE49-F238E27FC236}">
                <a16:creationId xmlns:a16="http://schemas.microsoft.com/office/drawing/2014/main" id="{14628919-DE3F-0B98-F01E-A6C25ADEC3DF}"/>
              </a:ext>
            </a:extLst>
          </p:cNvPr>
          <p:cNvSpPr>
            <a:spLocks noGrp="1"/>
          </p:cNvSpPr>
          <p:nvPr>
            <p:ph sz="quarter" idx="12"/>
          </p:nvPr>
        </p:nvSpPr>
        <p:spPr>
          <a:xfrm>
            <a:off x="8195704" y="4202049"/>
            <a:ext cx="3652037" cy="1867653"/>
          </a:xfrm>
          <a:prstGeom prst="rect">
            <a:avLst/>
          </a:prstGeom>
        </p:spPr>
        <p:txBody>
          <a:bodyPr/>
          <a:lstStyle>
            <a:lvl1pPr>
              <a:defRPr>
                <a:solidFill>
                  <a:schemeClr val="bg1"/>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p:txBody>
      </p:sp>
      <p:sp>
        <p:nvSpPr>
          <p:cNvPr id="13" name="Text Placeholder 12">
            <a:extLst>
              <a:ext uri="{FF2B5EF4-FFF2-40B4-BE49-F238E27FC236}">
                <a16:creationId xmlns:a16="http://schemas.microsoft.com/office/drawing/2014/main" id="{C0F9CAA8-9271-DFBB-4F25-62F53124FA9F}"/>
              </a:ext>
            </a:extLst>
          </p:cNvPr>
          <p:cNvSpPr>
            <a:spLocks noGrp="1"/>
          </p:cNvSpPr>
          <p:nvPr>
            <p:ph type="body" sz="quarter" idx="13" hasCustomPrompt="1"/>
          </p:nvPr>
        </p:nvSpPr>
        <p:spPr>
          <a:xfrm>
            <a:off x="322232" y="3857294"/>
            <a:ext cx="3669213" cy="332510"/>
          </a:xfrm>
          <a:prstGeom prst="rect">
            <a:avLst/>
          </a:prstGeom>
        </p:spPr>
        <p:txBody>
          <a:bodyPr/>
          <a:lstStyle>
            <a:lvl1pPr marL="0" indent="0">
              <a:buNone/>
              <a:defRPr sz="2400" b="1">
                <a:solidFill>
                  <a:schemeClr val="bg1"/>
                </a:solidFill>
                <a:latin typeface="HK Grotesk" pitchFamily="50" charset="0"/>
              </a:defRPr>
            </a:lvl1pPr>
          </a:lstStyle>
          <a:p>
            <a:pPr lvl="0"/>
            <a:r>
              <a:rPr lang="en-US"/>
              <a:t>Header</a:t>
            </a:r>
            <a:endParaRPr lang="en-GB"/>
          </a:p>
        </p:txBody>
      </p:sp>
      <p:sp>
        <p:nvSpPr>
          <p:cNvPr id="14" name="Text Placeholder 12">
            <a:extLst>
              <a:ext uri="{FF2B5EF4-FFF2-40B4-BE49-F238E27FC236}">
                <a16:creationId xmlns:a16="http://schemas.microsoft.com/office/drawing/2014/main" id="{7E9BEC1C-03E3-29BE-B6A8-8DE44B0D3FBA}"/>
              </a:ext>
            </a:extLst>
          </p:cNvPr>
          <p:cNvSpPr>
            <a:spLocks noGrp="1"/>
          </p:cNvSpPr>
          <p:nvPr>
            <p:ph type="body" sz="quarter" idx="14" hasCustomPrompt="1"/>
          </p:nvPr>
        </p:nvSpPr>
        <p:spPr>
          <a:xfrm>
            <a:off x="4244218" y="3853752"/>
            <a:ext cx="3669213" cy="348297"/>
          </a:xfrm>
          <a:prstGeom prst="rect">
            <a:avLst/>
          </a:prstGeom>
        </p:spPr>
        <p:txBody>
          <a:bodyPr/>
          <a:lstStyle>
            <a:lvl1pPr marL="0" indent="0">
              <a:buNone/>
              <a:defRPr sz="2400" b="1">
                <a:solidFill>
                  <a:schemeClr val="bg1"/>
                </a:solidFill>
                <a:latin typeface="HK Grotesk" pitchFamily="50" charset="0"/>
              </a:defRPr>
            </a:lvl1pPr>
          </a:lstStyle>
          <a:p>
            <a:pPr lvl="0"/>
            <a:r>
              <a:rPr lang="en-US"/>
              <a:t>Header</a:t>
            </a:r>
            <a:endParaRPr lang="en-GB"/>
          </a:p>
        </p:txBody>
      </p:sp>
      <p:sp>
        <p:nvSpPr>
          <p:cNvPr id="15" name="Text Placeholder 12">
            <a:extLst>
              <a:ext uri="{FF2B5EF4-FFF2-40B4-BE49-F238E27FC236}">
                <a16:creationId xmlns:a16="http://schemas.microsoft.com/office/drawing/2014/main" id="{6BF2ABF6-CFF5-4A1E-3034-76B7986E5F59}"/>
              </a:ext>
            </a:extLst>
          </p:cNvPr>
          <p:cNvSpPr>
            <a:spLocks noGrp="1"/>
          </p:cNvSpPr>
          <p:nvPr>
            <p:ph type="body" sz="quarter" idx="15" hasCustomPrompt="1"/>
          </p:nvPr>
        </p:nvSpPr>
        <p:spPr>
          <a:xfrm>
            <a:off x="8178528" y="3850144"/>
            <a:ext cx="3669213" cy="348296"/>
          </a:xfrm>
          <a:prstGeom prst="rect">
            <a:avLst/>
          </a:prstGeom>
        </p:spPr>
        <p:txBody>
          <a:bodyPr/>
          <a:lstStyle>
            <a:lvl1pPr marL="0" indent="0">
              <a:buNone/>
              <a:defRPr sz="2400" b="1">
                <a:solidFill>
                  <a:schemeClr val="bg1"/>
                </a:solidFill>
                <a:latin typeface="HK Grotesk" pitchFamily="50" charset="0"/>
              </a:defRPr>
            </a:lvl1pPr>
          </a:lstStyle>
          <a:p>
            <a:pPr lvl="0"/>
            <a:r>
              <a:rPr lang="en-US"/>
              <a:t>Header</a:t>
            </a:r>
            <a:endParaRPr lang="en-GB"/>
          </a:p>
        </p:txBody>
      </p:sp>
      <p:sp>
        <p:nvSpPr>
          <p:cNvPr id="17" name="Picture Placeholder 16">
            <a:extLst>
              <a:ext uri="{FF2B5EF4-FFF2-40B4-BE49-F238E27FC236}">
                <a16:creationId xmlns:a16="http://schemas.microsoft.com/office/drawing/2014/main" id="{96AC6B64-BF8B-CCFA-4278-395FAFEDBE28}"/>
              </a:ext>
            </a:extLst>
          </p:cNvPr>
          <p:cNvSpPr>
            <a:spLocks noGrp="1"/>
          </p:cNvSpPr>
          <p:nvPr>
            <p:ph type="pic" sz="quarter" idx="18"/>
          </p:nvPr>
        </p:nvSpPr>
        <p:spPr>
          <a:xfrm>
            <a:off x="304802" y="1842710"/>
            <a:ext cx="3691495" cy="1909140"/>
          </a:xfrm>
          <a:prstGeom prst="rect">
            <a:avLst/>
          </a:prstGeom>
          <a:solidFill>
            <a:schemeClr val="tx1"/>
          </a:solidFill>
        </p:spPr>
        <p:txBody>
          <a:bodyPr/>
          <a:lstStyle>
            <a:lvl1pPr>
              <a:defRPr>
                <a:solidFill>
                  <a:schemeClr val="bg1"/>
                </a:solidFill>
                <a:latin typeface="HK Grotesk" pitchFamily="50" charset="0"/>
              </a:defRPr>
            </a:lvl1pPr>
          </a:lstStyle>
          <a:p>
            <a:r>
              <a:rPr lang="en-US"/>
              <a:t>Click icon to add picture</a:t>
            </a:r>
            <a:endParaRPr lang="en-GB"/>
          </a:p>
        </p:txBody>
      </p:sp>
      <p:sp>
        <p:nvSpPr>
          <p:cNvPr id="18" name="Picture Placeholder 16">
            <a:extLst>
              <a:ext uri="{FF2B5EF4-FFF2-40B4-BE49-F238E27FC236}">
                <a16:creationId xmlns:a16="http://schemas.microsoft.com/office/drawing/2014/main" id="{A56A94B6-3B5F-54F3-749D-3F680374B51E}"/>
              </a:ext>
            </a:extLst>
          </p:cNvPr>
          <p:cNvSpPr>
            <a:spLocks noGrp="1"/>
          </p:cNvSpPr>
          <p:nvPr>
            <p:ph type="pic" sz="quarter" idx="19"/>
          </p:nvPr>
        </p:nvSpPr>
        <p:spPr>
          <a:xfrm>
            <a:off x="4233077" y="1839168"/>
            <a:ext cx="3691495" cy="1909142"/>
          </a:xfrm>
          <a:prstGeom prst="rect">
            <a:avLst/>
          </a:prstGeom>
          <a:solidFill>
            <a:schemeClr val="tx1"/>
          </a:solidFill>
        </p:spPr>
        <p:txBody>
          <a:bodyPr/>
          <a:lstStyle>
            <a:lvl1pPr>
              <a:defRPr>
                <a:solidFill>
                  <a:schemeClr val="bg1"/>
                </a:solidFill>
                <a:latin typeface="HK Grotesk" pitchFamily="50" charset="0"/>
              </a:defRPr>
            </a:lvl1pPr>
          </a:lstStyle>
          <a:p>
            <a:r>
              <a:rPr lang="en-US"/>
              <a:t>Click icon to add picture</a:t>
            </a:r>
            <a:endParaRPr lang="en-GB"/>
          </a:p>
        </p:txBody>
      </p:sp>
      <p:sp>
        <p:nvSpPr>
          <p:cNvPr id="19" name="Picture Placeholder 16">
            <a:extLst>
              <a:ext uri="{FF2B5EF4-FFF2-40B4-BE49-F238E27FC236}">
                <a16:creationId xmlns:a16="http://schemas.microsoft.com/office/drawing/2014/main" id="{50EF88DC-8B3C-3401-9AB4-0A69773902D1}"/>
              </a:ext>
            </a:extLst>
          </p:cNvPr>
          <p:cNvSpPr>
            <a:spLocks noGrp="1"/>
          </p:cNvSpPr>
          <p:nvPr>
            <p:ph type="pic" sz="quarter" idx="20"/>
          </p:nvPr>
        </p:nvSpPr>
        <p:spPr>
          <a:xfrm>
            <a:off x="8195704" y="1842711"/>
            <a:ext cx="3691495" cy="1909142"/>
          </a:xfrm>
          <a:prstGeom prst="rect">
            <a:avLst/>
          </a:prstGeom>
          <a:solidFill>
            <a:schemeClr val="tx1"/>
          </a:solidFill>
        </p:spPr>
        <p:txBody>
          <a:bodyPr/>
          <a:lstStyle>
            <a:lvl1pPr>
              <a:defRPr>
                <a:solidFill>
                  <a:schemeClr val="bg1"/>
                </a:solidFill>
                <a:latin typeface="HK Grotesk" pitchFamily="50" charset="0"/>
              </a:defRPr>
            </a:lvl1pPr>
          </a:lstStyle>
          <a:p>
            <a:r>
              <a:rPr lang="en-US"/>
              <a:t>Click icon to add picture</a:t>
            </a:r>
            <a:endParaRPr lang="en-GB"/>
          </a:p>
        </p:txBody>
      </p:sp>
      <p:cxnSp>
        <p:nvCxnSpPr>
          <p:cNvPr id="3" name="Straight Connector 2">
            <a:extLst>
              <a:ext uri="{FF2B5EF4-FFF2-40B4-BE49-F238E27FC236}">
                <a16:creationId xmlns:a16="http://schemas.microsoft.com/office/drawing/2014/main" id="{DD90C803-7BF1-B1E6-1414-DC27E6FD4E6C}"/>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748FC63-AD72-1371-0890-83A8D30DB2C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20" name="Picture 19">
            <a:extLst>
              <a:ext uri="{FF2B5EF4-FFF2-40B4-BE49-F238E27FC236}">
                <a16:creationId xmlns:a16="http://schemas.microsoft.com/office/drawing/2014/main" id="{98704863-8768-FB0A-302E-F7863770542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3321306811"/>
      </p:ext>
    </p:extLst>
  </p:cSld>
  <p:clrMapOvr>
    <a:overrideClrMapping bg1="lt1" tx1="dk1" bg2="lt2" tx2="dk2" accent1="accent1" accent2="accent2" accent3="accent3" accent4="accent4" accent5="accent5" accent6="accent6" hlink="hlink" folHlink="folHlink"/>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4290755" y="6194474"/>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4290755" y="1750916"/>
            <a:ext cx="7612686"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4290387" y="228600"/>
            <a:ext cx="7612688"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4291013" y="862013"/>
            <a:ext cx="7612062"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13" name="Rectangle 12">
            <a:extLst>
              <a:ext uri="{FF2B5EF4-FFF2-40B4-BE49-F238E27FC236}">
                <a16:creationId xmlns:a16="http://schemas.microsoft.com/office/drawing/2014/main" id="{2C685ED1-37B2-7D09-0741-1B6F84BE8FEF}"/>
              </a:ext>
            </a:extLst>
          </p:cNvPr>
          <p:cNvSpPr/>
          <p:nvPr/>
        </p:nvSpPr>
        <p:spPr>
          <a:xfrm>
            <a:off x="0" y="0"/>
            <a:ext cx="4021282"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4" name="TextBox 13">
            <a:extLst>
              <a:ext uri="{FF2B5EF4-FFF2-40B4-BE49-F238E27FC236}">
                <a16:creationId xmlns:a16="http://schemas.microsoft.com/office/drawing/2014/main" id="{756D0C7A-9919-5DE9-216D-ECE1BC1ADBD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2" name="Slide Number Placeholder 5">
            <a:extLst>
              <a:ext uri="{FF2B5EF4-FFF2-40B4-BE49-F238E27FC236}">
                <a16:creationId xmlns:a16="http://schemas.microsoft.com/office/drawing/2014/main" id="{2ABD4D34-9B29-4A5B-1B9E-949659BC1B6A}"/>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6" name="Straight Connector 5">
            <a:extLst>
              <a:ext uri="{FF2B5EF4-FFF2-40B4-BE49-F238E27FC236}">
                <a16:creationId xmlns:a16="http://schemas.microsoft.com/office/drawing/2014/main" id="{2CAA3F80-4554-2F51-BAF3-6FAD4BDF2880}"/>
              </a:ext>
            </a:extLst>
          </p:cNvPr>
          <p:cNvCxnSpPr>
            <a:cxnSpLocks/>
          </p:cNvCxnSpPr>
          <p:nvPr/>
        </p:nvCxnSpPr>
        <p:spPr>
          <a:xfrm>
            <a:off x="4290755" y="6194474"/>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417DACED-098A-AA08-3A23-8480700B3417}"/>
              </a:ext>
            </a:extLst>
          </p:cNvPr>
          <p:cNvSpPr/>
          <p:nvPr/>
        </p:nvSpPr>
        <p:spPr>
          <a:xfrm>
            <a:off x="0" y="0"/>
            <a:ext cx="4021282"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1" name="TextBox 10">
            <a:extLst>
              <a:ext uri="{FF2B5EF4-FFF2-40B4-BE49-F238E27FC236}">
                <a16:creationId xmlns:a16="http://schemas.microsoft.com/office/drawing/2014/main" id="{08839D8B-7644-BE13-52BD-6659288C9F65}"/>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5" name="Picture 14">
            <a:extLst>
              <a:ext uri="{FF2B5EF4-FFF2-40B4-BE49-F238E27FC236}">
                <a16:creationId xmlns:a16="http://schemas.microsoft.com/office/drawing/2014/main" id="{80F4B072-DCCE-AB2E-3A96-DD3980F90B0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42073" y="6194474"/>
            <a:ext cx="1306227" cy="714274"/>
          </a:xfrm>
          <a:prstGeom prst="rect">
            <a:avLst/>
          </a:prstGeom>
        </p:spPr>
      </p:pic>
    </p:spTree>
    <p:extLst>
      <p:ext uri="{BB962C8B-B14F-4D97-AF65-F5344CB8AC3E}">
        <p14:creationId xmlns:p14="http://schemas.microsoft.com/office/powerpoint/2010/main" val="186773810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4290755" y="6194474"/>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4290755" y="1750916"/>
            <a:ext cx="7612686"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4290387" y="228600"/>
            <a:ext cx="7612688"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4291013" y="862013"/>
            <a:ext cx="7612062"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13" name="Rectangle 12">
            <a:extLst>
              <a:ext uri="{FF2B5EF4-FFF2-40B4-BE49-F238E27FC236}">
                <a16:creationId xmlns:a16="http://schemas.microsoft.com/office/drawing/2014/main" id="{2C685ED1-37B2-7D09-0741-1B6F84BE8FEF}"/>
              </a:ext>
            </a:extLst>
          </p:cNvPr>
          <p:cNvSpPr/>
          <p:nvPr/>
        </p:nvSpPr>
        <p:spPr>
          <a:xfrm>
            <a:off x="0" y="0"/>
            <a:ext cx="4021282" cy="68580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2" name="TextBox 1">
            <a:extLst>
              <a:ext uri="{FF2B5EF4-FFF2-40B4-BE49-F238E27FC236}">
                <a16:creationId xmlns:a16="http://schemas.microsoft.com/office/drawing/2014/main" id="{643AD08C-C32C-FC85-AFD1-47849C9A61C9}"/>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6" name="Slide Number Placeholder 5">
            <a:extLst>
              <a:ext uri="{FF2B5EF4-FFF2-40B4-BE49-F238E27FC236}">
                <a16:creationId xmlns:a16="http://schemas.microsoft.com/office/drawing/2014/main" id="{4DCEE864-A497-E799-B630-0C0655DDF7B0}"/>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7" name="Straight Connector 6">
            <a:extLst>
              <a:ext uri="{FF2B5EF4-FFF2-40B4-BE49-F238E27FC236}">
                <a16:creationId xmlns:a16="http://schemas.microsoft.com/office/drawing/2014/main" id="{232B8261-A84C-F389-F1DF-F63273EE495C}"/>
              </a:ext>
            </a:extLst>
          </p:cNvPr>
          <p:cNvCxnSpPr>
            <a:cxnSpLocks/>
          </p:cNvCxnSpPr>
          <p:nvPr/>
        </p:nvCxnSpPr>
        <p:spPr>
          <a:xfrm>
            <a:off x="4290755" y="6194474"/>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010203A5-63BA-5B3B-EEC0-9B3F6BB09329}"/>
              </a:ext>
            </a:extLst>
          </p:cNvPr>
          <p:cNvSpPr/>
          <p:nvPr/>
        </p:nvSpPr>
        <p:spPr>
          <a:xfrm>
            <a:off x="0" y="0"/>
            <a:ext cx="4021282" cy="68580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4" name="TextBox 13">
            <a:extLst>
              <a:ext uri="{FF2B5EF4-FFF2-40B4-BE49-F238E27FC236}">
                <a16:creationId xmlns:a16="http://schemas.microsoft.com/office/drawing/2014/main" id="{529BF578-EFB9-F696-8363-2501DD6AA147}"/>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5" name="Picture 14">
            <a:extLst>
              <a:ext uri="{FF2B5EF4-FFF2-40B4-BE49-F238E27FC236}">
                <a16:creationId xmlns:a16="http://schemas.microsoft.com/office/drawing/2014/main" id="{FD1FA857-2A11-7AB9-657C-C97CB31FC6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42073" y="6194474"/>
            <a:ext cx="1306227" cy="714274"/>
          </a:xfrm>
          <a:prstGeom prst="rect">
            <a:avLst/>
          </a:prstGeom>
        </p:spPr>
      </p:pic>
    </p:spTree>
    <p:extLst>
      <p:ext uri="{BB962C8B-B14F-4D97-AF65-F5344CB8AC3E}">
        <p14:creationId xmlns:p14="http://schemas.microsoft.com/office/powerpoint/2010/main" val="67191742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4290755" y="6194474"/>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4290755" y="1750916"/>
            <a:ext cx="7612686"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4290387" y="228600"/>
            <a:ext cx="7612688"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4291013" y="862013"/>
            <a:ext cx="7612062"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13" name="Rectangle 12">
            <a:extLst>
              <a:ext uri="{FF2B5EF4-FFF2-40B4-BE49-F238E27FC236}">
                <a16:creationId xmlns:a16="http://schemas.microsoft.com/office/drawing/2014/main" id="{2C685ED1-37B2-7D09-0741-1B6F84BE8FEF}"/>
              </a:ext>
            </a:extLst>
          </p:cNvPr>
          <p:cNvSpPr/>
          <p:nvPr/>
        </p:nvSpPr>
        <p:spPr>
          <a:xfrm>
            <a:off x="0" y="0"/>
            <a:ext cx="4021282" cy="6858000"/>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2" name="TextBox 1">
            <a:extLst>
              <a:ext uri="{FF2B5EF4-FFF2-40B4-BE49-F238E27FC236}">
                <a16:creationId xmlns:a16="http://schemas.microsoft.com/office/drawing/2014/main" id="{888A3D4C-01E7-5108-BE23-B90A0C41ED67}"/>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6" name="Slide Number Placeholder 5">
            <a:extLst>
              <a:ext uri="{FF2B5EF4-FFF2-40B4-BE49-F238E27FC236}">
                <a16:creationId xmlns:a16="http://schemas.microsoft.com/office/drawing/2014/main" id="{74DD24F7-345E-FE85-1117-B78E94ACA29A}"/>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7" name="Straight Connector 6">
            <a:extLst>
              <a:ext uri="{FF2B5EF4-FFF2-40B4-BE49-F238E27FC236}">
                <a16:creationId xmlns:a16="http://schemas.microsoft.com/office/drawing/2014/main" id="{39CC17C5-D182-2561-34E6-6B452838DD4F}"/>
              </a:ext>
            </a:extLst>
          </p:cNvPr>
          <p:cNvCxnSpPr>
            <a:cxnSpLocks/>
          </p:cNvCxnSpPr>
          <p:nvPr/>
        </p:nvCxnSpPr>
        <p:spPr>
          <a:xfrm>
            <a:off x="4290755" y="6194474"/>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9444545-10B7-EFEA-EAE5-A69AAB739DDC}"/>
              </a:ext>
            </a:extLst>
          </p:cNvPr>
          <p:cNvSpPr/>
          <p:nvPr/>
        </p:nvSpPr>
        <p:spPr>
          <a:xfrm>
            <a:off x="0" y="0"/>
            <a:ext cx="4021282" cy="6858000"/>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4" name="TextBox 13">
            <a:extLst>
              <a:ext uri="{FF2B5EF4-FFF2-40B4-BE49-F238E27FC236}">
                <a16:creationId xmlns:a16="http://schemas.microsoft.com/office/drawing/2014/main" id="{AC88CF63-EA47-EB80-F82F-53FFA8D3E166}"/>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5" name="Picture 14">
            <a:extLst>
              <a:ext uri="{FF2B5EF4-FFF2-40B4-BE49-F238E27FC236}">
                <a16:creationId xmlns:a16="http://schemas.microsoft.com/office/drawing/2014/main" id="{745915EC-8D86-7BD5-A9E1-4397CFDCB99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42073" y="6194474"/>
            <a:ext cx="1306227" cy="714274"/>
          </a:xfrm>
          <a:prstGeom prst="rect">
            <a:avLst/>
          </a:prstGeom>
        </p:spPr>
      </p:pic>
    </p:spTree>
    <p:extLst>
      <p:ext uri="{BB962C8B-B14F-4D97-AF65-F5344CB8AC3E}">
        <p14:creationId xmlns:p14="http://schemas.microsoft.com/office/powerpoint/2010/main" val="3362527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8_cobranded_cover_photo_blue">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B57AC29-76A4-61A4-DEF0-9D880E7CC103}"/>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1">
            <a:extLst>
              <a:ext uri="{FF2B5EF4-FFF2-40B4-BE49-F238E27FC236}">
                <a16:creationId xmlns:a16="http://schemas.microsoft.com/office/drawing/2014/main" id="{BC265AF3-8D1F-7540-5CFF-675EEA870502}"/>
              </a:ext>
            </a:extLst>
          </p:cNvPr>
          <p:cNvSpPr>
            <a:spLocks noGrp="1"/>
          </p:cNvSpPr>
          <p:nvPr>
            <p:ph type="pic" sz="quarter" idx="13" hasCustomPrompt="1"/>
          </p:nvPr>
        </p:nvSpPr>
        <p:spPr>
          <a:xfrm>
            <a:off x="4002373" y="0"/>
            <a:ext cx="8189625" cy="6858000"/>
          </a:xfrm>
          <a:solidFill>
            <a:schemeClr val="tx1"/>
          </a:solidFill>
        </p:spPr>
        <p:txBody>
          <a:bodyPr anchor="ctr" anchorCtr="0"/>
          <a:lstStyle>
            <a:lvl1pPr marL="0" indent="0" algn="ctr">
              <a:buNone/>
              <a:defRPr>
                <a:solidFill>
                  <a:schemeClr val="bg1"/>
                </a:solidFill>
              </a:defRPr>
            </a:lvl1pPr>
          </a:lstStyle>
          <a:p>
            <a:r>
              <a:rPr lang="en-US"/>
              <a:t>Click picture icon to add picture</a:t>
            </a:r>
          </a:p>
        </p:txBody>
      </p:sp>
      <p:sp>
        <p:nvSpPr>
          <p:cNvPr id="18" name="Text Placeholder 16">
            <a:extLst>
              <a:ext uri="{FF2B5EF4-FFF2-40B4-BE49-F238E27FC236}">
                <a16:creationId xmlns:a16="http://schemas.microsoft.com/office/drawing/2014/main" id="{E93FDD1C-7A1E-AEDA-AE44-DA18731572EB}"/>
              </a:ext>
            </a:extLst>
          </p:cNvPr>
          <p:cNvSpPr>
            <a:spLocks noGrp="1"/>
          </p:cNvSpPr>
          <p:nvPr>
            <p:ph type="body" sz="quarter" idx="14" hasCustomPrompt="1"/>
          </p:nvPr>
        </p:nvSpPr>
        <p:spPr>
          <a:xfrm>
            <a:off x="-530161" y="19178"/>
            <a:ext cx="5547380" cy="5547380"/>
          </a:xfrm>
          <a:prstGeom prst="ellipse">
            <a:avLst/>
          </a:prstGeom>
          <a:solidFill>
            <a:schemeClr val="bg2"/>
          </a:solidFill>
        </p:spPr>
        <p:txBody>
          <a:bodyPr tIns="0" bIns="0" anchor="ctr" anchorCtr="0"/>
          <a:lstStyle>
            <a:lvl1pPr marL="0" indent="0" algn="l">
              <a:buFont typeface="Arial" panose="020B0604020202020204" pitchFamily="34" charset="0"/>
              <a:buNone/>
              <a:defRPr sz="3600" b="1">
                <a:solidFill>
                  <a:schemeClr val="bg1"/>
                </a:solidFill>
                <a:latin typeface="+mj-lt"/>
              </a:defRPr>
            </a:lvl1pPr>
            <a:lvl2pPr marL="457200" indent="0" algn="ctr">
              <a:buFont typeface="Arial" panose="020B0604020202020204" pitchFamily="34" charset="0"/>
              <a:buNone/>
              <a:defRPr sz="3600">
                <a:solidFill>
                  <a:schemeClr val="bg1"/>
                </a:solidFill>
                <a:latin typeface="+mj-lt"/>
              </a:defRPr>
            </a:lvl2pPr>
            <a:lvl3pPr marL="914400" indent="0" algn="ctr">
              <a:buFont typeface="Arial" panose="020B0604020202020204" pitchFamily="34" charset="0"/>
              <a:buNone/>
              <a:defRPr sz="3600">
                <a:solidFill>
                  <a:schemeClr val="bg1"/>
                </a:solidFill>
                <a:latin typeface="+mj-lt"/>
              </a:defRPr>
            </a:lvl3pPr>
            <a:lvl4pPr marL="1371600" indent="0" algn="ctr">
              <a:buFont typeface="Arial" panose="020B0604020202020204" pitchFamily="34" charset="0"/>
              <a:buNone/>
              <a:defRPr sz="3600">
                <a:solidFill>
                  <a:schemeClr val="bg1"/>
                </a:solidFill>
                <a:latin typeface="+mj-lt"/>
              </a:defRPr>
            </a:lvl4pPr>
            <a:lvl5pPr marL="1828800" indent="0" algn="ctr">
              <a:buFont typeface="Arial" panose="020B0604020202020204" pitchFamily="34" charset="0"/>
              <a:buNone/>
              <a:defRPr sz="3600">
                <a:solidFill>
                  <a:schemeClr val="bg1"/>
                </a:solidFill>
                <a:latin typeface="+mj-lt"/>
              </a:defRPr>
            </a:lvl5pPr>
          </a:lstStyle>
          <a:p>
            <a:pPr lvl="0"/>
            <a:r>
              <a:rPr lang="en-US"/>
              <a:t>Insert your presentation title here maximum of four lines</a:t>
            </a:r>
          </a:p>
        </p:txBody>
      </p:sp>
      <p:sp>
        <p:nvSpPr>
          <p:cNvPr id="21" name="TextBox 20">
            <a:extLst>
              <a:ext uri="{FF2B5EF4-FFF2-40B4-BE49-F238E27FC236}">
                <a16:creationId xmlns:a16="http://schemas.microsoft.com/office/drawing/2014/main" id="{130AA074-B57C-C578-1B29-6483DCE01A18}"/>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22" name="Picture 21">
            <a:extLst>
              <a:ext uri="{FF2B5EF4-FFF2-40B4-BE49-F238E27FC236}">
                <a16:creationId xmlns:a16="http://schemas.microsoft.com/office/drawing/2014/main" id="{B7249F3E-7261-69A9-09FC-57FE24EA029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pic>
        <p:nvPicPr>
          <p:cNvPr id="3" name="Picture 2" descr="A blue circle with white text&#10;&#10;Description automatically generated">
            <a:extLst>
              <a:ext uri="{FF2B5EF4-FFF2-40B4-BE49-F238E27FC236}">
                <a16:creationId xmlns:a16="http://schemas.microsoft.com/office/drawing/2014/main" id="{FCC6DE96-CCB6-F5DA-49B8-B71D91C526B2}"/>
              </a:ext>
            </a:extLst>
          </p:cNvPr>
          <p:cNvPicPr>
            <a:picLocks noChangeAspect="1"/>
          </p:cNvPicPr>
          <p:nvPr/>
        </p:nvPicPr>
        <p:blipFill>
          <a:blip r:embed="rId3"/>
          <a:stretch>
            <a:fillRect/>
          </a:stretch>
        </p:blipFill>
        <p:spPr>
          <a:xfrm>
            <a:off x="2364299" y="5585736"/>
            <a:ext cx="1500335" cy="742666"/>
          </a:xfrm>
          <a:prstGeom prst="rect">
            <a:avLst/>
          </a:prstGeom>
        </p:spPr>
      </p:pic>
    </p:spTree>
    <p:extLst>
      <p:ext uri="{BB962C8B-B14F-4D97-AF65-F5344CB8AC3E}">
        <p14:creationId xmlns:p14="http://schemas.microsoft.com/office/powerpoint/2010/main" val="1035978683"/>
      </p:ext>
    </p:extLst>
  </p:cSld>
  <p:clrMapOvr>
    <a:overrideClrMapping bg1="lt1" tx1="dk1" bg2="lt2" tx2="dk2" accent1="accent1" accent2="accent2" accent3="accent3" accent4="accent4" accent5="accent5" accent6="accent6" hlink="hlink" folHlink="folHlink"/>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4290755" y="6194474"/>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4290755" y="1750916"/>
            <a:ext cx="7612686"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4290387" y="228600"/>
            <a:ext cx="7612688"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4291013" y="862013"/>
            <a:ext cx="7612062"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13" name="Rectangle 12">
            <a:extLst>
              <a:ext uri="{FF2B5EF4-FFF2-40B4-BE49-F238E27FC236}">
                <a16:creationId xmlns:a16="http://schemas.microsoft.com/office/drawing/2014/main" id="{2C685ED1-37B2-7D09-0741-1B6F84BE8FEF}"/>
              </a:ext>
            </a:extLst>
          </p:cNvPr>
          <p:cNvSpPr/>
          <p:nvPr/>
        </p:nvSpPr>
        <p:spPr>
          <a:xfrm>
            <a:off x="0" y="0"/>
            <a:ext cx="4021282" cy="6858000"/>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2" name="TextBox 1">
            <a:extLst>
              <a:ext uri="{FF2B5EF4-FFF2-40B4-BE49-F238E27FC236}">
                <a16:creationId xmlns:a16="http://schemas.microsoft.com/office/drawing/2014/main" id="{EDDC3B41-D3E9-B3EA-4502-BEC5398CFBAB}"/>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6" name="Slide Number Placeholder 5">
            <a:extLst>
              <a:ext uri="{FF2B5EF4-FFF2-40B4-BE49-F238E27FC236}">
                <a16:creationId xmlns:a16="http://schemas.microsoft.com/office/drawing/2014/main" id="{717BE903-763C-ED72-D633-2CDC6F14954D}"/>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7" name="Straight Connector 6">
            <a:extLst>
              <a:ext uri="{FF2B5EF4-FFF2-40B4-BE49-F238E27FC236}">
                <a16:creationId xmlns:a16="http://schemas.microsoft.com/office/drawing/2014/main" id="{50109055-C95D-FD59-43CD-F3210206EAD2}"/>
              </a:ext>
            </a:extLst>
          </p:cNvPr>
          <p:cNvCxnSpPr>
            <a:cxnSpLocks/>
          </p:cNvCxnSpPr>
          <p:nvPr/>
        </p:nvCxnSpPr>
        <p:spPr>
          <a:xfrm>
            <a:off x="4290755" y="6194474"/>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652419FB-CC80-A1AA-E94D-E1DDAC7788EE}"/>
              </a:ext>
            </a:extLst>
          </p:cNvPr>
          <p:cNvSpPr/>
          <p:nvPr/>
        </p:nvSpPr>
        <p:spPr>
          <a:xfrm>
            <a:off x="0" y="0"/>
            <a:ext cx="4021282" cy="6858000"/>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4" name="TextBox 13">
            <a:extLst>
              <a:ext uri="{FF2B5EF4-FFF2-40B4-BE49-F238E27FC236}">
                <a16:creationId xmlns:a16="http://schemas.microsoft.com/office/drawing/2014/main" id="{780AD054-ABBF-9C36-5156-E01F68E2D346}"/>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5" name="Picture 14">
            <a:extLst>
              <a:ext uri="{FF2B5EF4-FFF2-40B4-BE49-F238E27FC236}">
                <a16:creationId xmlns:a16="http://schemas.microsoft.com/office/drawing/2014/main" id="{F890EF29-3A7C-DF49-0FC4-6E701468109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42073" y="6194474"/>
            <a:ext cx="1306227" cy="714274"/>
          </a:xfrm>
          <a:prstGeom prst="rect">
            <a:avLst/>
          </a:prstGeom>
        </p:spPr>
      </p:pic>
    </p:spTree>
    <p:extLst>
      <p:ext uri="{BB962C8B-B14F-4D97-AF65-F5344CB8AC3E}">
        <p14:creationId xmlns:p14="http://schemas.microsoft.com/office/powerpoint/2010/main" val="368324943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30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4290755" y="6194474"/>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4290755" y="1750916"/>
            <a:ext cx="7612686"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4290387" y="228600"/>
            <a:ext cx="7612688"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4291013" y="862013"/>
            <a:ext cx="7612062"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6" name="Picture Placeholder 5">
            <a:extLst>
              <a:ext uri="{FF2B5EF4-FFF2-40B4-BE49-F238E27FC236}">
                <a16:creationId xmlns:a16="http://schemas.microsoft.com/office/drawing/2014/main" id="{5B38190F-F68D-04B6-853C-DFDF371AF2D5}"/>
              </a:ext>
            </a:extLst>
          </p:cNvPr>
          <p:cNvSpPr>
            <a:spLocks noGrp="1"/>
          </p:cNvSpPr>
          <p:nvPr>
            <p:ph type="pic" sz="quarter" idx="13"/>
          </p:nvPr>
        </p:nvSpPr>
        <p:spPr>
          <a:xfrm>
            <a:off x="0" y="0"/>
            <a:ext cx="4000500" cy="6858000"/>
          </a:xfrm>
          <a:prstGeom prst="rect">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7" name="TextBox 6">
            <a:extLst>
              <a:ext uri="{FF2B5EF4-FFF2-40B4-BE49-F238E27FC236}">
                <a16:creationId xmlns:a16="http://schemas.microsoft.com/office/drawing/2014/main" id="{9166AC28-7365-219E-6636-35CBAC876F75}"/>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2" name="Slide Number Placeholder 5">
            <a:extLst>
              <a:ext uri="{FF2B5EF4-FFF2-40B4-BE49-F238E27FC236}">
                <a16:creationId xmlns:a16="http://schemas.microsoft.com/office/drawing/2014/main" id="{46907B4F-E1A0-C740-43D6-03AA21FF7690}"/>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9" name="Straight Connector 8">
            <a:extLst>
              <a:ext uri="{FF2B5EF4-FFF2-40B4-BE49-F238E27FC236}">
                <a16:creationId xmlns:a16="http://schemas.microsoft.com/office/drawing/2014/main" id="{667EC54F-16C5-9563-17BD-44A3CE27B314}"/>
              </a:ext>
            </a:extLst>
          </p:cNvPr>
          <p:cNvCxnSpPr>
            <a:cxnSpLocks/>
          </p:cNvCxnSpPr>
          <p:nvPr/>
        </p:nvCxnSpPr>
        <p:spPr>
          <a:xfrm>
            <a:off x="4290755" y="6194474"/>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C5BAE3C-04C3-C382-2364-30064E0134FF}"/>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4" name="Picture 13">
            <a:extLst>
              <a:ext uri="{FF2B5EF4-FFF2-40B4-BE49-F238E27FC236}">
                <a16:creationId xmlns:a16="http://schemas.microsoft.com/office/drawing/2014/main" id="{1C867C3C-904A-306B-C6C1-775B957E504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42073" y="6194474"/>
            <a:ext cx="1306227" cy="714274"/>
          </a:xfrm>
          <a:prstGeom prst="rect">
            <a:avLst/>
          </a:prstGeom>
        </p:spPr>
      </p:pic>
    </p:spTree>
    <p:extLst>
      <p:ext uri="{BB962C8B-B14F-4D97-AF65-F5344CB8AC3E}">
        <p14:creationId xmlns:p14="http://schemas.microsoft.com/office/powerpoint/2010/main" val="155115418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6925754" y="6255154"/>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214940" y="6173692"/>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214940" y="1730134"/>
            <a:ext cx="7612686"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214572" y="207818"/>
            <a:ext cx="7612688"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215198" y="841231"/>
            <a:ext cx="7612062"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13" name="Rectangle 12">
            <a:extLst>
              <a:ext uri="{FF2B5EF4-FFF2-40B4-BE49-F238E27FC236}">
                <a16:creationId xmlns:a16="http://schemas.microsoft.com/office/drawing/2014/main" id="{2C685ED1-37B2-7D09-0741-1B6F84BE8FEF}"/>
              </a:ext>
            </a:extLst>
          </p:cNvPr>
          <p:cNvSpPr/>
          <p:nvPr/>
        </p:nvSpPr>
        <p:spPr>
          <a:xfrm>
            <a:off x="8170718" y="0"/>
            <a:ext cx="4021282"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2" name="TextBox 1">
            <a:extLst>
              <a:ext uri="{FF2B5EF4-FFF2-40B4-BE49-F238E27FC236}">
                <a16:creationId xmlns:a16="http://schemas.microsoft.com/office/drawing/2014/main" id="{DE8C424D-D822-8047-3193-C28E57DA7498}"/>
              </a:ext>
            </a:extLst>
          </p:cNvPr>
          <p:cNvSpPr txBox="1"/>
          <p:nvPr/>
        </p:nvSpPr>
        <p:spPr>
          <a:xfrm>
            <a:off x="5781224" y="6584152"/>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6" name="Slide Number Placeholder 5">
            <a:extLst>
              <a:ext uri="{FF2B5EF4-FFF2-40B4-BE49-F238E27FC236}">
                <a16:creationId xmlns:a16="http://schemas.microsoft.com/office/drawing/2014/main" id="{1B2CE233-7B8B-AA7A-EE23-016E5E4D296B}"/>
              </a:ext>
            </a:extLst>
          </p:cNvPr>
          <p:cNvSpPr txBox="1">
            <a:spLocks/>
          </p:cNvSpPr>
          <p:nvPr/>
        </p:nvSpPr>
        <p:spPr>
          <a:xfrm>
            <a:off x="6925754" y="6255154"/>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7" name="Straight Connector 6">
            <a:extLst>
              <a:ext uri="{FF2B5EF4-FFF2-40B4-BE49-F238E27FC236}">
                <a16:creationId xmlns:a16="http://schemas.microsoft.com/office/drawing/2014/main" id="{1FECDAE5-15A6-E78E-7A2C-6B48A1A2127F}"/>
              </a:ext>
            </a:extLst>
          </p:cNvPr>
          <p:cNvCxnSpPr>
            <a:cxnSpLocks/>
          </p:cNvCxnSpPr>
          <p:nvPr/>
        </p:nvCxnSpPr>
        <p:spPr>
          <a:xfrm>
            <a:off x="214940" y="6173692"/>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0A9D0BFC-1A79-5C5A-6607-5A095253A627}"/>
              </a:ext>
            </a:extLst>
          </p:cNvPr>
          <p:cNvSpPr/>
          <p:nvPr/>
        </p:nvSpPr>
        <p:spPr>
          <a:xfrm>
            <a:off x="8170718" y="0"/>
            <a:ext cx="4021282"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4" name="TextBox 13">
            <a:extLst>
              <a:ext uri="{FF2B5EF4-FFF2-40B4-BE49-F238E27FC236}">
                <a16:creationId xmlns:a16="http://schemas.microsoft.com/office/drawing/2014/main" id="{020CC971-0A19-EC49-FB98-B5104CA753CC}"/>
              </a:ext>
            </a:extLst>
          </p:cNvPr>
          <p:cNvSpPr txBox="1"/>
          <p:nvPr/>
        </p:nvSpPr>
        <p:spPr>
          <a:xfrm>
            <a:off x="5781224" y="6584152"/>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5" name="Picture 14">
            <a:extLst>
              <a:ext uri="{FF2B5EF4-FFF2-40B4-BE49-F238E27FC236}">
                <a16:creationId xmlns:a16="http://schemas.microsoft.com/office/drawing/2014/main" id="{A0FF3FD8-8E0D-B2D9-5CD1-801308B94D9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9833680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28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6925754" y="6255154"/>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214940" y="6173692"/>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214940" y="1730134"/>
            <a:ext cx="7612686"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214572" y="207818"/>
            <a:ext cx="7612688"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215198" y="841231"/>
            <a:ext cx="7612062"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13" name="Rectangle 12">
            <a:extLst>
              <a:ext uri="{FF2B5EF4-FFF2-40B4-BE49-F238E27FC236}">
                <a16:creationId xmlns:a16="http://schemas.microsoft.com/office/drawing/2014/main" id="{2C685ED1-37B2-7D09-0741-1B6F84BE8FEF}"/>
              </a:ext>
            </a:extLst>
          </p:cNvPr>
          <p:cNvSpPr/>
          <p:nvPr/>
        </p:nvSpPr>
        <p:spPr>
          <a:xfrm>
            <a:off x="8170718" y="0"/>
            <a:ext cx="4021282"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2" name="TextBox 1">
            <a:extLst>
              <a:ext uri="{FF2B5EF4-FFF2-40B4-BE49-F238E27FC236}">
                <a16:creationId xmlns:a16="http://schemas.microsoft.com/office/drawing/2014/main" id="{C6593347-F867-F426-90AE-9195595C5D0E}"/>
              </a:ext>
            </a:extLst>
          </p:cNvPr>
          <p:cNvSpPr txBox="1"/>
          <p:nvPr/>
        </p:nvSpPr>
        <p:spPr>
          <a:xfrm>
            <a:off x="5781224" y="6584152"/>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6" name="Slide Number Placeholder 5">
            <a:extLst>
              <a:ext uri="{FF2B5EF4-FFF2-40B4-BE49-F238E27FC236}">
                <a16:creationId xmlns:a16="http://schemas.microsoft.com/office/drawing/2014/main" id="{A363E713-3DE4-B859-DDD4-E2C585BB6647}"/>
              </a:ext>
            </a:extLst>
          </p:cNvPr>
          <p:cNvSpPr txBox="1">
            <a:spLocks/>
          </p:cNvSpPr>
          <p:nvPr/>
        </p:nvSpPr>
        <p:spPr>
          <a:xfrm>
            <a:off x="6925754" y="6255154"/>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7" name="Straight Connector 6">
            <a:extLst>
              <a:ext uri="{FF2B5EF4-FFF2-40B4-BE49-F238E27FC236}">
                <a16:creationId xmlns:a16="http://schemas.microsoft.com/office/drawing/2014/main" id="{F7E9DBA3-6478-F138-2EAC-51F94AB8EBFF}"/>
              </a:ext>
            </a:extLst>
          </p:cNvPr>
          <p:cNvCxnSpPr>
            <a:cxnSpLocks/>
          </p:cNvCxnSpPr>
          <p:nvPr/>
        </p:nvCxnSpPr>
        <p:spPr>
          <a:xfrm>
            <a:off x="214940" y="6173692"/>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6AC03443-D00F-D276-21F2-0552E581F849}"/>
              </a:ext>
            </a:extLst>
          </p:cNvPr>
          <p:cNvSpPr/>
          <p:nvPr/>
        </p:nvSpPr>
        <p:spPr>
          <a:xfrm>
            <a:off x="8170718" y="0"/>
            <a:ext cx="4021282"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4" name="TextBox 13">
            <a:extLst>
              <a:ext uri="{FF2B5EF4-FFF2-40B4-BE49-F238E27FC236}">
                <a16:creationId xmlns:a16="http://schemas.microsoft.com/office/drawing/2014/main" id="{A5D4A501-4EC0-BF14-A2EE-16B400D527E6}"/>
              </a:ext>
            </a:extLst>
          </p:cNvPr>
          <p:cNvSpPr txBox="1"/>
          <p:nvPr/>
        </p:nvSpPr>
        <p:spPr>
          <a:xfrm>
            <a:off x="5781224" y="6584152"/>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5" name="Picture 14">
            <a:extLst>
              <a:ext uri="{FF2B5EF4-FFF2-40B4-BE49-F238E27FC236}">
                <a16:creationId xmlns:a16="http://schemas.microsoft.com/office/drawing/2014/main" id="{1AEF2CB0-B5C5-7F8F-D91B-4CFC18F6E7B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141670049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6925754" y="6255154"/>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214940" y="6173692"/>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214940" y="1730134"/>
            <a:ext cx="7612686"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214572" y="207818"/>
            <a:ext cx="7612688"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215198" y="841231"/>
            <a:ext cx="7612062"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13" name="Rectangle 12">
            <a:extLst>
              <a:ext uri="{FF2B5EF4-FFF2-40B4-BE49-F238E27FC236}">
                <a16:creationId xmlns:a16="http://schemas.microsoft.com/office/drawing/2014/main" id="{2C685ED1-37B2-7D09-0741-1B6F84BE8FEF}"/>
              </a:ext>
            </a:extLst>
          </p:cNvPr>
          <p:cNvSpPr/>
          <p:nvPr/>
        </p:nvSpPr>
        <p:spPr>
          <a:xfrm>
            <a:off x="8170718" y="0"/>
            <a:ext cx="4021282"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2" name="TextBox 1">
            <a:extLst>
              <a:ext uri="{FF2B5EF4-FFF2-40B4-BE49-F238E27FC236}">
                <a16:creationId xmlns:a16="http://schemas.microsoft.com/office/drawing/2014/main" id="{5849207B-483F-01F5-A034-696E78420B29}"/>
              </a:ext>
            </a:extLst>
          </p:cNvPr>
          <p:cNvSpPr txBox="1"/>
          <p:nvPr/>
        </p:nvSpPr>
        <p:spPr>
          <a:xfrm>
            <a:off x="5781224" y="6584152"/>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6" name="Slide Number Placeholder 5">
            <a:extLst>
              <a:ext uri="{FF2B5EF4-FFF2-40B4-BE49-F238E27FC236}">
                <a16:creationId xmlns:a16="http://schemas.microsoft.com/office/drawing/2014/main" id="{8F8B6EF4-2BE2-9B6E-CA06-FF3EDD44E67E}"/>
              </a:ext>
            </a:extLst>
          </p:cNvPr>
          <p:cNvSpPr txBox="1">
            <a:spLocks/>
          </p:cNvSpPr>
          <p:nvPr/>
        </p:nvSpPr>
        <p:spPr>
          <a:xfrm>
            <a:off x="6925754" y="6255154"/>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7" name="Straight Connector 6">
            <a:extLst>
              <a:ext uri="{FF2B5EF4-FFF2-40B4-BE49-F238E27FC236}">
                <a16:creationId xmlns:a16="http://schemas.microsoft.com/office/drawing/2014/main" id="{10F82418-5036-124C-D915-8B462589DC25}"/>
              </a:ext>
            </a:extLst>
          </p:cNvPr>
          <p:cNvCxnSpPr>
            <a:cxnSpLocks/>
          </p:cNvCxnSpPr>
          <p:nvPr/>
        </p:nvCxnSpPr>
        <p:spPr>
          <a:xfrm>
            <a:off x="214940" y="6173692"/>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E29C35C-0CD5-F058-ECD5-97910E8AC189}"/>
              </a:ext>
            </a:extLst>
          </p:cNvPr>
          <p:cNvSpPr/>
          <p:nvPr/>
        </p:nvSpPr>
        <p:spPr>
          <a:xfrm>
            <a:off x="8170718" y="0"/>
            <a:ext cx="4021282"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4" name="TextBox 13">
            <a:extLst>
              <a:ext uri="{FF2B5EF4-FFF2-40B4-BE49-F238E27FC236}">
                <a16:creationId xmlns:a16="http://schemas.microsoft.com/office/drawing/2014/main" id="{0D8821F6-7970-389F-BF06-D90E091BAB1E}"/>
              </a:ext>
            </a:extLst>
          </p:cNvPr>
          <p:cNvSpPr txBox="1"/>
          <p:nvPr/>
        </p:nvSpPr>
        <p:spPr>
          <a:xfrm>
            <a:off x="5781224" y="6584152"/>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5" name="Picture 14">
            <a:extLst>
              <a:ext uri="{FF2B5EF4-FFF2-40B4-BE49-F238E27FC236}">
                <a16:creationId xmlns:a16="http://schemas.microsoft.com/office/drawing/2014/main" id="{E54FE318-A291-2A5C-EF27-5CD90C068B1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382165879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29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6925754" y="6255154"/>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214940" y="6173692"/>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214940" y="1730134"/>
            <a:ext cx="7612686"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214572" y="207818"/>
            <a:ext cx="7612688"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215198" y="841231"/>
            <a:ext cx="7612062"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13" name="Rectangle 12">
            <a:extLst>
              <a:ext uri="{FF2B5EF4-FFF2-40B4-BE49-F238E27FC236}">
                <a16:creationId xmlns:a16="http://schemas.microsoft.com/office/drawing/2014/main" id="{2C685ED1-37B2-7D09-0741-1B6F84BE8FEF}"/>
              </a:ext>
            </a:extLst>
          </p:cNvPr>
          <p:cNvSpPr/>
          <p:nvPr/>
        </p:nvSpPr>
        <p:spPr>
          <a:xfrm>
            <a:off x="8170718" y="0"/>
            <a:ext cx="4021282"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2" name="TextBox 1">
            <a:extLst>
              <a:ext uri="{FF2B5EF4-FFF2-40B4-BE49-F238E27FC236}">
                <a16:creationId xmlns:a16="http://schemas.microsoft.com/office/drawing/2014/main" id="{C19DEE36-CA92-2014-4663-3AB70B55C811}"/>
              </a:ext>
            </a:extLst>
          </p:cNvPr>
          <p:cNvSpPr txBox="1"/>
          <p:nvPr/>
        </p:nvSpPr>
        <p:spPr>
          <a:xfrm>
            <a:off x="5781224" y="6584152"/>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6" name="Slide Number Placeholder 5">
            <a:extLst>
              <a:ext uri="{FF2B5EF4-FFF2-40B4-BE49-F238E27FC236}">
                <a16:creationId xmlns:a16="http://schemas.microsoft.com/office/drawing/2014/main" id="{19A1F38D-9B02-C4F6-F5B1-49EE52815C7F}"/>
              </a:ext>
            </a:extLst>
          </p:cNvPr>
          <p:cNvSpPr txBox="1">
            <a:spLocks/>
          </p:cNvSpPr>
          <p:nvPr/>
        </p:nvSpPr>
        <p:spPr>
          <a:xfrm>
            <a:off x="6925754" y="6255154"/>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7" name="Straight Connector 6">
            <a:extLst>
              <a:ext uri="{FF2B5EF4-FFF2-40B4-BE49-F238E27FC236}">
                <a16:creationId xmlns:a16="http://schemas.microsoft.com/office/drawing/2014/main" id="{0C2727CB-C69B-8598-F9D5-C858C5D7E3D6}"/>
              </a:ext>
            </a:extLst>
          </p:cNvPr>
          <p:cNvCxnSpPr>
            <a:cxnSpLocks/>
          </p:cNvCxnSpPr>
          <p:nvPr/>
        </p:nvCxnSpPr>
        <p:spPr>
          <a:xfrm>
            <a:off x="214940" y="6173692"/>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D469BC19-9CEA-8EB1-3681-6DC92EA16715}"/>
              </a:ext>
            </a:extLst>
          </p:cNvPr>
          <p:cNvSpPr/>
          <p:nvPr/>
        </p:nvSpPr>
        <p:spPr>
          <a:xfrm>
            <a:off x="8170718" y="0"/>
            <a:ext cx="4021282"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4" name="TextBox 13">
            <a:extLst>
              <a:ext uri="{FF2B5EF4-FFF2-40B4-BE49-F238E27FC236}">
                <a16:creationId xmlns:a16="http://schemas.microsoft.com/office/drawing/2014/main" id="{FF0A1B1A-CBF7-BBB5-E3FA-69564F3D558D}"/>
              </a:ext>
            </a:extLst>
          </p:cNvPr>
          <p:cNvSpPr txBox="1"/>
          <p:nvPr/>
        </p:nvSpPr>
        <p:spPr>
          <a:xfrm>
            <a:off x="5781224" y="6584152"/>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5" name="Picture 14">
            <a:extLst>
              <a:ext uri="{FF2B5EF4-FFF2-40B4-BE49-F238E27FC236}">
                <a16:creationId xmlns:a16="http://schemas.microsoft.com/office/drawing/2014/main" id="{4D42DCFC-AC8C-C6FD-8166-07656400BBB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290812789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31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6925754" y="6255154"/>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214940" y="6173692"/>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214940" y="1730134"/>
            <a:ext cx="7612686"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214572" y="207818"/>
            <a:ext cx="7612688"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215198" y="841231"/>
            <a:ext cx="7612062"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9" name="Picture Placeholder 8">
            <a:extLst>
              <a:ext uri="{FF2B5EF4-FFF2-40B4-BE49-F238E27FC236}">
                <a16:creationId xmlns:a16="http://schemas.microsoft.com/office/drawing/2014/main" id="{EDFA3B4B-1821-E43A-4913-757058DD31F7}"/>
              </a:ext>
            </a:extLst>
          </p:cNvPr>
          <p:cNvSpPr>
            <a:spLocks noGrp="1"/>
          </p:cNvSpPr>
          <p:nvPr>
            <p:ph type="pic" sz="quarter" idx="13"/>
          </p:nvPr>
        </p:nvSpPr>
        <p:spPr>
          <a:xfrm>
            <a:off x="8001000" y="0"/>
            <a:ext cx="4191000" cy="6858000"/>
          </a:xfrm>
          <a:prstGeom prst="rect">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11" name="TextBox 10">
            <a:extLst>
              <a:ext uri="{FF2B5EF4-FFF2-40B4-BE49-F238E27FC236}">
                <a16:creationId xmlns:a16="http://schemas.microsoft.com/office/drawing/2014/main" id="{732DC256-0AF5-1726-D2C5-244572000318}"/>
              </a:ext>
            </a:extLst>
          </p:cNvPr>
          <p:cNvSpPr txBox="1"/>
          <p:nvPr/>
        </p:nvSpPr>
        <p:spPr>
          <a:xfrm>
            <a:off x="5781224" y="6584152"/>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2" name="Slide Number Placeholder 5">
            <a:extLst>
              <a:ext uri="{FF2B5EF4-FFF2-40B4-BE49-F238E27FC236}">
                <a16:creationId xmlns:a16="http://schemas.microsoft.com/office/drawing/2014/main" id="{D7FD2D22-9E8D-865E-01DA-A02E399037C9}"/>
              </a:ext>
            </a:extLst>
          </p:cNvPr>
          <p:cNvSpPr txBox="1">
            <a:spLocks/>
          </p:cNvSpPr>
          <p:nvPr/>
        </p:nvSpPr>
        <p:spPr>
          <a:xfrm>
            <a:off x="6925754" y="6255154"/>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6" name="Straight Connector 5">
            <a:extLst>
              <a:ext uri="{FF2B5EF4-FFF2-40B4-BE49-F238E27FC236}">
                <a16:creationId xmlns:a16="http://schemas.microsoft.com/office/drawing/2014/main" id="{7E32A0A5-0E3A-0851-52DA-094C935EEECA}"/>
              </a:ext>
            </a:extLst>
          </p:cNvPr>
          <p:cNvCxnSpPr>
            <a:cxnSpLocks/>
          </p:cNvCxnSpPr>
          <p:nvPr/>
        </p:nvCxnSpPr>
        <p:spPr>
          <a:xfrm>
            <a:off x="214940" y="6173692"/>
            <a:ext cx="7612688"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1E13F14-6BB3-C661-1210-531EFA5C2562}"/>
              </a:ext>
            </a:extLst>
          </p:cNvPr>
          <p:cNvSpPr txBox="1"/>
          <p:nvPr/>
        </p:nvSpPr>
        <p:spPr>
          <a:xfrm>
            <a:off x="5781224" y="6584152"/>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4" name="Picture 13">
            <a:extLst>
              <a:ext uri="{FF2B5EF4-FFF2-40B4-BE49-F238E27FC236}">
                <a16:creationId xmlns:a16="http://schemas.microsoft.com/office/drawing/2014/main" id="{2D7B88F5-5A5E-4D88-AE58-E006426D797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218392635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32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6296892" y="6194474"/>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6296891" y="1750916"/>
            <a:ext cx="5606550"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6296523" y="228600"/>
            <a:ext cx="5606551"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6296985" y="862013"/>
            <a:ext cx="5606090"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13" name="Rectangle 12">
            <a:extLst>
              <a:ext uri="{FF2B5EF4-FFF2-40B4-BE49-F238E27FC236}">
                <a16:creationId xmlns:a16="http://schemas.microsoft.com/office/drawing/2014/main" id="{2C685ED1-37B2-7D09-0741-1B6F84BE8FEF}"/>
              </a:ext>
            </a:extLst>
          </p:cNvPr>
          <p:cNvSpPr/>
          <p:nvPr/>
        </p:nvSpPr>
        <p:spPr>
          <a:xfrm>
            <a:off x="0" y="0"/>
            <a:ext cx="5895016"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4" name="TextBox 13">
            <a:extLst>
              <a:ext uri="{FF2B5EF4-FFF2-40B4-BE49-F238E27FC236}">
                <a16:creationId xmlns:a16="http://schemas.microsoft.com/office/drawing/2014/main" id="{756D0C7A-9919-5DE9-216D-ECE1BC1ADBD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7" name="Text Placeholder 6">
            <a:extLst>
              <a:ext uri="{FF2B5EF4-FFF2-40B4-BE49-F238E27FC236}">
                <a16:creationId xmlns:a16="http://schemas.microsoft.com/office/drawing/2014/main" id="{0D0677A2-7BB1-51D1-19E6-23CA4317F36F}"/>
              </a:ext>
            </a:extLst>
          </p:cNvPr>
          <p:cNvSpPr>
            <a:spLocks noGrp="1"/>
          </p:cNvSpPr>
          <p:nvPr>
            <p:ph type="body" sz="quarter" idx="13" hasCustomPrompt="1"/>
          </p:nvPr>
        </p:nvSpPr>
        <p:spPr>
          <a:xfrm>
            <a:off x="617359" y="1750916"/>
            <a:ext cx="4333875" cy="1631518"/>
          </a:xfrm>
          <a:prstGeom prst="rect">
            <a:avLst/>
          </a:prstGeom>
        </p:spPr>
        <p:txBody>
          <a:bodyPr/>
          <a:lstStyle>
            <a:lvl1pPr marL="0" indent="0" algn="ctr">
              <a:buNone/>
              <a:defRPr sz="13800">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Edit</a:t>
            </a:r>
            <a:endParaRPr lang="en-GB"/>
          </a:p>
        </p:txBody>
      </p:sp>
      <p:sp>
        <p:nvSpPr>
          <p:cNvPr id="11" name="Text Placeholder 10">
            <a:extLst>
              <a:ext uri="{FF2B5EF4-FFF2-40B4-BE49-F238E27FC236}">
                <a16:creationId xmlns:a16="http://schemas.microsoft.com/office/drawing/2014/main" id="{B63A3B24-945D-5EC6-8E75-458071598B5C}"/>
              </a:ext>
            </a:extLst>
          </p:cNvPr>
          <p:cNvSpPr>
            <a:spLocks noGrp="1"/>
          </p:cNvSpPr>
          <p:nvPr>
            <p:ph type="body" sz="quarter" idx="14"/>
          </p:nvPr>
        </p:nvSpPr>
        <p:spPr>
          <a:xfrm>
            <a:off x="603250" y="3511550"/>
            <a:ext cx="4332288" cy="1704975"/>
          </a:xfrm>
          <a:prstGeom prst="rect">
            <a:avLst/>
          </a:prstGeom>
        </p:spPr>
        <p:txBody>
          <a:bodyPr/>
          <a:lstStyle>
            <a:lvl1pPr marL="0" indent="0">
              <a:buNone/>
              <a:defRPr>
                <a:solidFill>
                  <a:schemeClr val="bg1"/>
                </a:solidFill>
                <a:latin typeface="HK Grotesk" pitchFamily="50" charset="0"/>
              </a:defRPr>
            </a:lvl1pPr>
            <a:lvl2pPr marL="457200" indent="0">
              <a:buNone/>
              <a:defRPr>
                <a:solidFill>
                  <a:schemeClr val="bg1"/>
                </a:solidFill>
                <a:latin typeface="HK Grotesk" pitchFamily="50" charset="0"/>
              </a:defRPr>
            </a:lvl2pPr>
            <a:lvl3pPr marL="914400" indent="0">
              <a:buNone/>
              <a:defRPr>
                <a:solidFill>
                  <a:schemeClr val="bg1"/>
                </a:solidFill>
                <a:latin typeface="HK Grotesk" pitchFamily="50" charset="0"/>
              </a:defRPr>
            </a:lvl3pPr>
            <a:lvl4pPr marL="1371600" indent="0">
              <a:buNone/>
              <a:defRPr>
                <a:solidFill>
                  <a:schemeClr val="bg1"/>
                </a:solidFill>
                <a:latin typeface="HK Grotesk" pitchFamily="50" charset="0"/>
              </a:defRPr>
            </a:lvl4pPr>
            <a:lvl5pPr marL="1828800" indent="0">
              <a:buNone/>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Slide Number Placeholder 5">
            <a:extLst>
              <a:ext uri="{FF2B5EF4-FFF2-40B4-BE49-F238E27FC236}">
                <a16:creationId xmlns:a16="http://schemas.microsoft.com/office/drawing/2014/main" id="{4099DB5F-A75C-EB29-921E-0E03077F176C}"/>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6" name="Straight Connector 5">
            <a:extLst>
              <a:ext uri="{FF2B5EF4-FFF2-40B4-BE49-F238E27FC236}">
                <a16:creationId xmlns:a16="http://schemas.microsoft.com/office/drawing/2014/main" id="{E939CFCD-6BDE-51F2-5C2A-AF7665AA601A}"/>
              </a:ext>
            </a:extLst>
          </p:cNvPr>
          <p:cNvCxnSpPr>
            <a:cxnSpLocks/>
          </p:cNvCxnSpPr>
          <p:nvPr/>
        </p:nvCxnSpPr>
        <p:spPr>
          <a:xfrm>
            <a:off x="6296892" y="6194474"/>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5F7E8839-20BE-8B22-A1C1-52D80C763A20}"/>
              </a:ext>
            </a:extLst>
          </p:cNvPr>
          <p:cNvSpPr/>
          <p:nvPr/>
        </p:nvSpPr>
        <p:spPr>
          <a:xfrm>
            <a:off x="0" y="0"/>
            <a:ext cx="5895016"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6" name="TextBox 15">
            <a:extLst>
              <a:ext uri="{FF2B5EF4-FFF2-40B4-BE49-F238E27FC236}">
                <a16:creationId xmlns:a16="http://schemas.microsoft.com/office/drawing/2014/main" id="{4C69E573-E502-33AD-F465-7F017C5B1CB5}"/>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7" name="Picture 16">
            <a:extLst>
              <a:ext uri="{FF2B5EF4-FFF2-40B4-BE49-F238E27FC236}">
                <a16:creationId xmlns:a16="http://schemas.microsoft.com/office/drawing/2014/main" id="{E1856D8D-F113-ED00-DBDA-7F8692B86F1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6000" y="6194474"/>
            <a:ext cx="1306227" cy="714274"/>
          </a:xfrm>
          <a:prstGeom prst="rect">
            <a:avLst/>
          </a:prstGeom>
        </p:spPr>
      </p:pic>
    </p:spTree>
    <p:extLst>
      <p:ext uri="{BB962C8B-B14F-4D97-AF65-F5344CB8AC3E}">
        <p14:creationId xmlns:p14="http://schemas.microsoft.com/office/powerpoint/2010/main" val="321541099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42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6296892" y="6194474"/>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6296891" y="1750916"/>
            <a:ext cx="5606550"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6296523" y="228600"/>
            <a:ext cx="5606551"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6296985" y="862013"/>
            <a:ext cx="5606090"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13" name="Rectangle 12">
            <a:extLst>
              <a:ext uri="{FF2B5EF4-FFF2-40B4-BE49-F238E27FC236}">
                <a16:creationId xmlns:a16="http://schemas.microsoft.com/office/drawing/2014/main" id="{2C685ED1-37B2-7D09-0741-1B6F84BE8FEF}"/>
              </a:ext>
            </a:extLst>
          </p:cNvPr>
          <p:cNvSpPr/>
          <p:nvPr/>
        </p:nvSpPr>
        <p:spPr>
          <a:xfrm>
            <a:off x="0" y="0"/>
            <a:ext cx="5895016"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4" name="TextBox 13">
            <a:extLst>
              <a:ext uri="{FF2B5EF4-FFF2-40B4-BE49-F238E27FC236}">
                <a16:creationId xmlns:a16="http://schemas.microsoft.com/office/drawing/2014/main" id="{756D0C7A-9919-5DE9-216D-ECE1BC1ADBD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2" name="Text Placeholder 6">
            <a:extLst>
              <a:ext uri="{FF2B5EF4-FFF2-40B4-BE49-F238E27FC236}">
                <a16:creationId xmlns:a16="http://schemas.microsoft.com/office/drawing/2014/main" id="{67EB7EDF-5CE0-0306-88FE-6C3A462F3BD2}"/>
              </a:ext>
            </a:extLst>
          </p:cNvPr>
          <p:cNvSpPr>
            <a:spLocks noGrp="1"/>
          </p:cNvSpPr>
          <p:nvPr>
            <p:ph type="body" sz="quarter" idx="13" hasCustomPrompt="1"/>
          </p:nvPr>
        </p:nvSpPr>
        <p:spPr>
          <a:xfrm>
            <a:off x="617359" y="1750916"/>
            <a:ext cx="4333875" cy="1631518"/>
          </a:xfrm>
          <a:prstGeom prst="rect">
            <a:avLst/>
          </a:prstGeom>
        </p:spPr>
        <p:txBody>
          <a:bodyPr/>
          <a:lstStyle>
            <a:lvl1pPr marL="0" indent="0" algn="ctr">
              <a:buNone/>
              <a:defRPr sz="13800">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Edit</a:t>
            </a:r>
            <a:endParaRPr lang="en-GB"/>
          </a:p>
        </p:txBody>
      </p:sp>
      <p:sp>
        <p:nvSpPr>
          <p:cNvPr id="6" name="Text Placeholder 10">
            <a:extLst>
              <a:ext uri="{FF2B5EF4-FFF2-40B4-BE49-F238E27FC236}">
                <a16:creationId xmlns:a16="http://schemas.microsoft.com/office/drawing/2014/main" id="{CA26F819-EC62-0103-9755-AD7F01F54AF0}"/>
              </a:ext>
            </a:extLst>
          </p:cNvPr>
          <p:cNvSpPr>
            <a:spLocks noGrp="1"/>
          </p:cNvSpPr>
          <p:nvPr>
            <p:ph type="body" sz="quarter" idx="14"/>
          </p:nvPr>
        </p:nvSpPr>
        <p:spPr>
          <a:xfrm>
            <a:off x="603250" y="3511550"/>
            <a:ext cx="4332288" cy="1704975"/>
          </a:xfrm>
          <a:prstGeom prst="rect">
            <a:avLst/>
          </a:prstGeom>
        </p:spPr>
        <p:txBody>
          <a:bodyPr/>
          <a:lstStyle>
            <a:lvl1pPr marL="0" indent="0">
              <a:buNone/>
              <a:defRPr>
                <a:solidFill>
                  <a:schemeClr val="bg1"/>
                </a:solidFill>
                <a:latin typeface="HK Grotesk" pitchFamily="50" charset="0"/>
              </a:defRPr>
            </a:lvl1pPr>
            <a:lvl2pPr marL="457200" indent="0">
              <a:buNone/>
              <a:defRPr>
                <a:solidFill>
                  <a:schemeClr val="bg1"/>
                </a:solidFill>
                <a:latin typeface="HK Grotesk" pitchFamily="50" charset="0"/>
              </a:defRPr>
            </a:lvl2pPr>
            <a:lvl3pPr marL="914400" indent="0">
              <a:buNone/>
              <a:defRPr>
                <a:solidFill>
                  <a:schemeClr val="bg1"/>
                </a:solidFill>
                <a:latin typeface="HK Grotesk" pitchFamily="50" charset="0"/>
              </a:defRPr>
            </a:lvl3pPr>
            <a:lvl4pPr marL="1371600" indent="0">
              <a:buNone/>
              <a:defRPr>
                <a:solidFill>
                  <a:schemeClr val="bg1"/>
                </a:solidFill>
                <a:latin typeface="HK Grotesk" pitchFamily="50" charset="0"/>
              </a:defRPr>
            </a:lvl4pPr>
            <a:lvl5pPr marL="1828800" indent="0">
              <a:buNone/>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5">
            <a:extLst>
              <a:ext uri="{FF2B5EF4-FFF2-40B4-BE49-F238E27FC236}">
                <a16:creationId xmlns:a16="http://schemas.microsoft.com/office/drawing/2014/main" id="{6CFDB4A0-CD65-E1EE-13C6-930FB9E15FF4}"/>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9" name="Straight Connector 8">
            <a:extLst>
              <a:ext uri="{FF2B5EF4-FFF2-40B4-BE49-F238E27FC236}">
                <a16:creationId xmlns:a16="http://schemas.microsoft.com/office/drawing/2014/main" id="{EA608CEC-A21A-BCA6-E95D-9D8CC37B8358}"/>
              </a:ext>
            </a:extLst>
          </p:cNvPr>
          <p:cNvCxnSpPr>
            <a:cxnSpLocks/>
          </p:cNvCxnSpPr>
          <p:nvPr/>
        </p:nvCxnSpPr>
        <p:spPr>
          <a:xfrm>
            <a:off x="6296892" y="6194474"/>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15F46CBF-8B0B-6817-6AF5-179326DD33AA}"/>
              </a:ext>
            </a:extLst>
          </p:cNvPr>
          <p:cNvSpPr/>
          <p:nvPr/>
        </p:nvSpPr>
        <p:spPr>
          <a:xfrm>
            <a:off x="0" y="0"/>
            <a:ext cx="5895016"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6" name="TextBox 15">
            <a:extLst>
              <a:ext uri="{FF2B5EF4-FFF2-40B4-BE49-F238E27FC236}">
                <a16:creationId xmlns:a16="http://schemas.microsoft.com/office/drawing/2014/main" id="{FC10DB59-AF31-AD09-9FFF-3FAE6D13F550}"/>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7" name="Picture 16">
            <a:extLst>
              <a:ext uri="{FF2B5EF4-FFF2-40B4-BE49-F238E27FC236}">
                <a16:creationId xmlns:a16="http://schemas.microsoft.com/office/drawing/2014/main" id="{88B123A0-6DB9-1CF5-AE46-9C963DD7155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6000" y="6194474"/>
            <a:ext cx="1306227" cy="714274"/>
          </a:xfrm>
          <a:prstGeom prst="rect">
            <a:avLst/>
          </a:prstGeom>
        </p:spPr>
      </p:pic>
    </p:spTree>
    <p:extLst>
      <p:ext uri="{BB962C8B-B14F-4D97-AF65-F5344CB8AC3E}">
        <p14:creationId xmlns:p14="http://schemas.microsoft.com/office/powerpoint/2010/main" val="137688402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43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6296892" y="6194474"/>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6296891" y="1750916"/>
            <a:ext cx="5606550"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6296523" y="228600"/>
            <a:ext cx="5606551"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6296985" y="862013"/>
            <a:ext cx="5606090"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13" name="Rectangle 12">
            <a:extLst>
              <a:ext uri="{FF2B5EF4-FFF2-40B4-BE49-F238E27FC236}">
                <a16:creationId xmlns:a16="http://schemas.microsoft.com/office/drawing/2014/main" id="{2C685ED1-37B2-7D09-0741-1B6F84BE8FEF}"/>
              </a:ext>
            </a:extLst>
          </p:cNvPr>
          <p:cNvSpPr/>
          <p:nvPr/>
        </p:nvSpPr>
        <p:spPr>
          <a:xfrm>
            <a:off x="0" y="0"/>
            <a:ext cx="5895016"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4" name="TextBox 13">
            <a:extLst>
              <a:ext uri="{FF2B5EF4-FFF2-40B4-BE49-F238E27FC236}">
                <a16:creationId xmlns:a16="http://schemas.microsoft.com/office/drawing/2014/main" id="{756D0C7A-9919-5DE9-216D-ECE1BC1ADBD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2" name="Text Placeholder 6">
            <a:extLst>
              <a:ext uri="{FF2B5EF4-FFF2-40B4-BE49-F238E27FC236}">
                <a16:creationId xmlns:a16="http://schemas.microsoft.com/office/drawing/2014/main" id="{02C08D05-E278-054C-054D-41717012929A}"/>
              </a:ext>
            </a:extLst>
          </p:cNvPr>
          <p:cNvSpPr>
            <a:spLocks noGrp="1"/>
          </p:cNvSpPr>
          <p:nvPr>
            <p:ph type="body" sz="quarter" idx="13" hasCustomPrompt="1"/>
          </p:nvPr>
        </p:nvSpPr>
        <p:spPr>
          <a:xfrm>
            <a:off x="617359" y="1750916"/>
            <a:ext cx="4333875" cy="1631518"/>
          </a:xfrm>
          <a:prstGeom prst="rect">
            <a:avLst/>
          </a:prstGeom>
        </p:spPr>
        <p:txBody>
          <a:bodyPr/>
          <a:lstStyle>
            <a:lvl1pPr marL="0" indent="0" algn="ctr">
              <a:buNone/>
              <a:defRPr sz="13800">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Edit</a:t>
            </a:r>
            <a:endParaRPr lang="en-GB"/>
          </a:p>
        </p:txBody>
      </p:sp>
      <p:sp>
        <p:nvSpPr>
          <p:cNvPr id="6" name="Text Placeholder 10">
            <a:extLst>
              <a:ext uri="{FF2B5EF4-FFF2-40B4-BE49-F238E27FC236}">
                <a16:creationId xmlns:a16="http://schemas.microsoft.com/office/drawing/2014/main" id="{D69A6CA1-6889-B690-730F-06C9A7E4070D}"/>
              </a:ext>
            </a:extLst>
          </p:cNvPr>
          <p:cNvSpPr>
            <a:spLocks noGrp="1"/>
          </p:cNvSpPr>
          <p:nvPr>
            <p:ph type="body" sz="quarter" idx="14"/>
          </p:nvPr>
        </p:nvSpPr>
        <p:spPr>
          <a:xfrm>
            <a:off x="603250" y="3511550"/>
            <a:ext cx="4332288" cy="1704975"/>
          </a:xfrm>
          <a:prstGeom prst="rect">
            <a:avLst/>
          </a:prstGeom>
        </p:spPr>
        <p:txBody>
          <a:bodyPr/>
          <a:lstStyle>
            <a:lvl1pPr marL="0" indent="0">
              <a:buNone/>
              <a:defRPr>
                <a:solidFill>
                  <a:schemeClr val="bg1"/>
                </a:solidFill>
                <a:latin typeface="HK Grotesk" pitchFamily="50" charset="0"/>
              </a:defRPr>
            </a:lvl1pPr>
            <a:lvl2pPr marL="457200" indent="0">
              <a:buNone/>
              <a:defRPr>
                <a:solidFill>
                  <a:schemeClr val="bg1"/>
                </a:solidFill>
                <a:latin typeface="HK Grotesk" pitchFamily="50" charset="0"/>
              </a:defRPr>
            </a:lvl2pPr>
            <a:lvl3pPr marL="914400" indent="0">
              <a:buNone/>
              <a:defRPr>
                <a:solidFill>
                  <a:schemeClr val="bg1"/>
                </a:solidFill>
                <a:latin typeface="HK Grotesk" pitchFamily="50" charset="0"/>
              </a:defRPr>
            </a:lvl3pPr>
            <a:lvl4pPr marL="1371600" indent="0">
              <a:buNone/>
              <a:defRPr>
                <a:solidFill>
                  <a:schemeClr val="bg1"/>
                </a:solidFill>
                <a:latin typeface="HK Grotesk" pitchFamily="50" charset="0"/>
              </a:defRPr>
            </a:lvl4pPr>
            <a:lvl5pPr marL="1828800" indent="0">
              <a:buNone/>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5">
            <a:extLst>
              <a:ext uri="{FF2B5EF4-FFF2-40B4-BE49-F238E27FC236}">
                <a16:creationId xmlns:a16="http://schemas.microsoft.com/office/drawing/2014/main" id="{AB645D12-96CE-080C-005A-83598F001053}"/>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9" name="Straight Connector 8">
            <a:extLst>
              <a:ext uri="{FF2B5EF4-FFF2-40B4-BE49-F238E27FC236}">
                <a16:creationId xmlns:a16="http://schemas.microsoft.com/office/drawing/2014/main" id="{92188EF6-EB22-8B3C-92D6-9FAC7F46E6C9}"/>
              </a:ext>
            </a:extLst>
          </p:cNvPr>
          <p:cNvCxnSpPr>
            <a:cxnSpLocks/>
          </p:cNvCxnSpPr>
          <p:nvPr/>
        </p:nvCxnSpPr>
        <p:spPr>
          <a:xfrm>
            <a:off x="6296892" y="6194474"/>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AC1E1CD5-3461-BFCD-295A-3E410699EAEC}"/>
              </a:ext>
            </a:extLst>
          </p:cNvPr>
          <p:cNvSpPr/>
          <p:nvPr/>
        </p:nvSpPr>
        <p:spPr>
          <a:xfrm>
            <a:off x="0" y="0"/>
            <a:ext cx="5895016"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6" name="TextBox 15">
            <a:extLst>
              <a:ext uri="{FF2B5EF4-FFF2-40B4-BE49-F238E27FC236}">
                <a16:creationId xmlns:a16="http://schemas.microsoft.com/office/drawing/2014/main" id="{BA02B761-41E7-DE38-A98D-5FCAC040D34C}"/>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7" name="Picture 16">
            <a:extLst>
              <a:ext uri="{FF2B5EF4-FFF2-40B4-BE49-F238E27FC236}">
                <a16:creationId xmlns:a16="http://schemas.microsoft.com/office/drawing/2014/main" id="{4F015495-9168-B003-4A1D-33A94285B44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6000" y="6194474"/>
            <a:ext cx="1306227" cy="714274"/>
          </a:xfrm>
          <a:prstGeom prst="rect">
            <a:avLst/>
          </a:prstGeom>
        </p:spPr>
      </p:pic>
    </p:spTree>
    <p:extLst>
      <p:ext uri="{BB962C8B-B14F-4D97-AF65-F5344CB8AC3E}">
        <p14:creationId xmlns:p14="http://schemas.microsoft.com/office/powerpoint/2010/main" val="1726682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7_cobranded_cover_illustration_white">
    <p:spTree>
      <p:nvGrpSpPr>
        <p:cNvPr id="1" name=""/>
        <p:cNvGrpSpPr/>
        <p:nvPr/>
      </p:nvGrpSpPr>
      <p:grpSpPr>
        <a:xfrm>
          <a:off x="0" y="0"/>
          <a:ext cx="0" cy="0"/>
          <a:chOff x="0" y="0"/>
          <a:chExt cx="0" cy="0"/>
        </a:xfrm>
      </p:grpSpPr>
      <p:pic>
        <p:nvPicPr>
          <p:cNvPr id="4" name="Picture 3" descr="A group of people in blue&#10;&#10;Description automatically generated">
            <a:extLst>
              <a:ext uri="{FF2B5EF4-FFF2-40B4-BE49-F238E27FC236}">
                <a16:creationId xmlns:a16="http://schemas.microsoft.com/office/drawing/2014/main" id="{EA59DE4B-E0F8-1A47-B035-5ED929300887}"/>
              </a:ext>
            </a:extLst>
          </p:cNvPr>
          <p:cNvPicPr>
            <a:picLocks noChangeAspect="1"/>
          </p:cNvPicPr>
          <p:nvPr/>
        </p:nvPicPr>
        <p:blipFill rotWithShape="1">
          <a:blip r:embed="rId2"/>
          <a:srcRect b="26805"/>
          <a:stretch/>
        </p:blipFill>
        <p:spPr>
          <a:xfrm>
            <a:off x="2467" y="1838366"/>
            <a:ext cx="12187066" cy="5019633"/>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535428"/>
            <a:ext cx="8642082" cy="2387600"/>
          </a:xfrm>
          <a:prstGeom prst="rect">
            <a:avLst/>
          </a:prstGeom>
        </p:spPr>
        <p:txBody>
          <a:bodyPr anchor="t" anchorCtr="0">
            <a:noAutofit/>
          </a:bodyPr>
          <a:lstStyle>
            <a:lvl1pPr algn="l">
              <a:defRPr sz="5400">
                <a:solidFill>
                  <a:schemeClr val="tx2"/>
                </a:solidFill>
              </a:defRPr>
            </a:lvl1pPr>
          </a:lstStyle>
          <a:p>
            <a:r>
              <a:rPr lang="en-US"/>
              <a:t>Insert your presentation title here maximum of three lines</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p:nvCxnSpPr>
        <p:spPr>
          <a:xfrm>
            <a:off x="278932" y="1364752"/>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AD0A56-54F9-2F78-1258-F9610367319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447040"/>
            <a:ext cx="1219198" cy="518808"/>
          </a:xfrm>
          <a:prstGeom prst="rect">
            <a:avLst/>
          </a:prstGeom>
        </p:spPr>
      </p:pic>
      <p:sp>
        <p:nvSpPr>
          <p:cNvPr id="6" name="Text Placeholder 17">
            <a:extLst>
              <a:ext uri="{FF2B5EF4-FFF2-40B4-BE49-F238E27FC236}">
                <a16:creationId xmlns:a16="http://schemas.microsoft.com/office/drawing/2014/main" id="{C32257C0-3FBF-B047-8C59-CDBF51B11985}"/>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BA60B01F-F394-99A6-2702-DE583FCB977E}"/>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D70F9698-6E59-9274-EC44-4917B7B92AAA}"/>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5610FA71-069D-E398-B6E9-5C68D1D17767}"/>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5" name="Picture 4" descr="A blue circle with white text&#10;&#10;Description automatically generated">
            <a:extLst>
              <a:ext uri="{FF2B5EF4-FFF2-40B4-BE49-F238E27FC236}">
                <a16:creationId xmlns:a16="http://schemas.microsoft.com/office/drawing/2014/main" id="{7E4AC9C0-EBEF-E8BF-F93C-71F2236D836C}"/>
              </a:ext>
            </a:extLst>
          </p:cNvPr>
          <p:cNvPicPr>
            <a:picLocks noChangeAspect="1"/>
          </p:cNvPicPr>
          <p:nvPr/>
        </p:nvPicPr>
        <p:blipFill>
          <a:blip r:embed="rId4"/>
          <a:stretch>
            <a:fillRect/>
          </a:stretch>
        </p:blipFill>
        <p:spPr>
          <a:xfrm>
            <a:off x="10150634" y="268346"/>
            <a:ext cx="1736565" cy="859600"/>
          </a:xfrm>
          <a:prstGeom prst="rect">
            <a:avLst/>
          </a:prstGeom>
        </p:spPr>
      </p:pic>
    </p:spTree>
    <p:extLst>
      <p:ext uri="{BB962C8B-B14F-4D97-AF65-F5344CB8AC3E}">
        <p14:creationId xmlns:p14="http://schemas.microsoft.com/office/powerpoint/2010/main" val="121803921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44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6296892" y="6194474"/>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6296891" y="1750916"/>
            <a:ext cx="5606550"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6296523" y="228600"/>
            <a:ext cx="5606551"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6296985" y="862013"/>
            <a:ext cx="5606090"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13" name="Rectangle 12">
            <a:extLst>
              <a:ext uri="{FF2B5EF4-FFF2-40B4-BE49-F238E27FC236}">
                <a16:creationId xmlns:a16="http://schemas.microsoft.com/office/drawing/2014/main" id="{2C685ED1-37B2-7D09-0741-1B6F84BE8FEF}"/>
              </a:ext>
            </a:extLst>
          </p:cNvPr>
          <p:cNvSpPr/>
          <p:nvPr/>
        </p:nvSpPr>
        <p:spPr>
          <a:xfrm>
            <a:off x="0" y="0"/>
            <a:ext cx="589501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4" name="TextBox 13">
            <a:extLst>
              <a:ext uri="{FF2B5EF4-FFF2-40B4-BE49-F238E27FC236}">
                <a16:creationId xmlns:a16="http://schemas.microsoft.com/office/drawing/2014/main" id="{756D0C7A-9919-5DE9-216D-ECE1BC1ADBD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2" name="Text Placeholder 6">
            <a:extLst>
              <a:ext uri="{FF2B5EF4-FFF2-40B4-BE49-F238E27FC236}">
                <a16:creationId xmlns:a16="http://schemas.microsoft.com/office/drawing/2014/main" id="{19FC1D30-CF8E-0A05-85A0-74E40B10A3F4}"/>
              </a:ext>
            </a:extLst>
          </p:cNvPr>
          <p:cNvSpPr>
            <a:spLocks noGrp="1"/>
          </p:cNvSpPr>
          <p:nvPr>
            <p:ph type="body" sz="quarter" idx="13" hasCustomPrompt="1"/>
          </p:nvPr>
        </p:nvSpPr>
        <p:spPr>
          <a:xfrm>
            <a:off x="617359" y="1750916"/>
            <a:ext cx="4333875" cy="1631518"/>
          </a:xfrm>
          <a:prstGeom prst="rect">
            <a:avLst/>
          </a:prstGeom>
        </p:spPr>
        <p:txBody>
          <a:bodyPr/>
          <a:lstStyle>
            <a:lvl1pPr marL="0" indent="0" algn="ctr">
              <a:buNone/>
              <a:defRPr sz="13800">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Edit</a:t>
            </a:r>
            <a:endParaRPr lang="en-GB"/>
          </a:p>
        </p:txBody>
      </p:sp>
      <p:sp>
        <p:nvSpPr>
          <p:cNvPr id="6" name="Text Placeholder 10">
            <a:extLst>
              <a:ext uri="{FF2B5EF4-FFF2-40B4-BE49-F238E27FC236}">
                <a16:creationId xmlns:a16="http://schemas.microsoft.com/office/drawing/2014/main" id="{34FAFC49-5111-9795-6F7A-3B938BBA4414}"/>
              </a:ext>
            </a:extLst>
          </p:cNvPr>
          <p:cNvSpPr>
            <a:spLocks noGrp="1"/>
          </p:cNvSpPr>
          <p:nvPr>
            <p:ph type="body" sz="quarter" idx="14"/>
          </p:nvPr>
        </p:nvSpPr>
        <p:spPr>
          <a:xfrm>
            <a:off x="603250" y="3511550"/>
            <a:ext cx="4332288" cy="1704975"/>
          </a:xfrm>
          <a:prstGeom prst="rect">
            <a:avLst/>
          </a:prstGeom>
        </p:spPr>
        <p:txBody>
          <a:bodyPr/>
          <a:lstStyle>
            <a:lvl1pPr marL="0" indent="0">
              <a:buNone/>
              <a:defRPr>
                <a:solidFill>
                  <a:schemeClr val="bg1"/>
                </a:solidFill>
                <a:latin typeface="HK Grotesk" pitchFamily="50" charset="0"/>
              </a:defRPr>
            </a:lvl1pPr>
            <a:lvl2pPr marL="457200" indent="0">
              <a:buNone/>
              <a:defRPr>
                <a:solidFill>
                  <a:schemeClr val="bg1"/>
                </a:solidFill>
                <a:latin typeface="HK Grotesk" pitchFamily="50" charset="0"/>
              </a:defRPr>
            </a:lvl2pPr>
            <a:lvl3pPr marL="914400" indent="0">
              <a:buNone/>
              <a:defRPr>
                <a:solidFill>
                  <a:schemeClr val="bg1"/>
                </a:solidFill>
                <a:latin typeface="HK Grotesk" pitchFamily="50" charset="0"/>
              </a:defRPr>
            </a:lvl3pPr>
            <a:lvl4pPr marL="1371600" indent="0">
              <a:buNone/>
              <a:defRPr>
                <a:solidFill>
                  <a:schemeClr val="bg1"/>
                </a:solidFill>
                <a:latin typeface="HK Grotesk" pitchFamily="50" charset="0"/>
              </a:defRPr>
            </a:lvl4pPr>
            <a:lvl5pPr marL="1828800" indent="0">
              <a:buNone/>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5">
            <a:extLst>
              <a:ext uri="{FF2B5EF4-FFF2-40B4-BE49-F238E27FC236}">
                <a16:creationId xmlns:a16="http://schemas.microsoft.com/office/drawing/2014/main" id="{D3FCCD93-8A0E-943E-A9B0-30899AB8EB3F}"/>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9" name="Straight Connector 8">
            <a:extLst>
              <a:ext uri="{FF2B5EF4-FFF2-40B4-BE49-F238E27FC236}">
                <a16:creationId xmlns:a16="http://schemas.microsoft.com/office/drawing/2014/main" id="{C5075CC1-81DC-A965-D4AB-B92A5DF7BB05}"/>
              </a:ext>
            </a:extLst>
          </p:cNvPr>
          <p:cNvCxnSpPr>
            <a:cxnSpLocks/>
          </p:cNvCxnSpPr>
          <p:nvPr/>
        </p:nvCxnSpPr>
        <p:spPr>
          <a:xfrm>
            <a:off x="6296892" y="6194474"/>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8F6B46F-BD91-E14C-378D-FCAD9CB7CB58}"/>
              </a:ext>
            </a:extLst>
          </p:cNvPr>
          <p:cNvSpPr/>
          <p:nvPr/>
        </p:nvSpPr>
        <p:spPr>
          <a:xfrm>
            <a:off x="0" y="0"/>
            <a:ext cx="589501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6" name="TextBox 15">
            <a:extLst>
              <a:ext uri="{FF2B5EF4-FFF2-40B4-BE49-F238E27FC236}">
                <a16:creationId xmlns:a16="http://schemas.microsoft.com/office/drawing/2014/main" id="{26290451-77AA-A9F7-0FD1-60EDCE025075}"/>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7" name="Picture 16">
            <a:extLst>
              <a:ext uri="{FF2B5EF4-FFF2-40B4-BE49-F238E27FC236}">
                <a16:creationId xmlns:a16="http://schemas.microsoft.com/office/drawing/2014/main" id="{3A0D3C70-2A2F-6C23-31B9-9597FF010FB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6000" y="6194474"/>
            <a:ext cx="1306227" cy="714274"/>
          </a:xfrm>
          <a:prstGeom prst="rect">
            <a:avLst/>
          </a:prstGeom>
        </p:spPr>
      </p:pic>
    </p:spTree>
    <p:extLst>
      <p:ext uri="{BB962C8B-B14F-4D97-AF65-F5344CB8AC3E}">
        <p14:creationId xmlns:p14="http://schemas.microsoft.com/office/powerpoint/2010/main" val="227973325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45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4906030" y="6292820"/>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201353" y="6211358"/>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201352" y="1767800"/>
            <a:ext cx="5606550"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200984" y="245484"/>
            <a:ext cx="5606551"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201446" y="878897"/>
            <a:ext cx="5606090"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13" name="Rectangle 12">
            <a:extLst>
              <a:ext uri="{FF2B5EF4-FFF2-40B4-BE49-F238E27FC236}">
                <a16:creationId xmlns:a16="http://schemas.microsoft.com/office/drawing/2014/main" id="{2C685ED1-37B2-7D09-0741-1B6F84BE8FEF}"/>
              </a:ext>
            </a:extLst>
          </p:cNvPr>
          <p:cNvSpPr/>
          <p:nvPr/>
        </p:nvSpPr>
        <p:spPr>
          <a:xfrm>
            <a:off x="6296984" y="-265"/>
            <a:ext cx="5895016"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4" name="TextBox 13">
            <a:extLst>
              <a:ext uri="{FF2B5EF4-FFF2-40B4-BE49-F238E27FC236}">
                <a16:creationId xmlns:a16="http://schemas.microsoft.com/office/drawing/2014/main" id="{756D0C7A-9919-5DE9-216D-ECE1BC1ADBD1}"/>
              </a:ext>
            </a:extLst>
          </p:cNvPr>
          <p:cNvSpPr txBox="1"/>
          <p:nvPr/>
        </p:nvSpPr>
        <p:spPr>
          <a:xfrm>
            <a:off x="3748531" y="6657945"/>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2" name="Text Placeholder 6">
            <a:extLst>
              <a:ext uri="{FF2B5EF4-FFF2-40B4-BE49-F238E27FC236}">
                <a16:creationId xmlns:a16="http://schemas.microsoft.com/office/drawing/2014/main" id="{19FC1D30-CF8E-0A05-85A0-74E40B10A3F4}"/>
              </a:ext>
            </a:extLst>
          </p:cNvPr>
          <p:cNvSpPr>
            <a:spLocks noGrp="1"/>
          </p:cNvSpPr>
          <p:nvPr>
            <p:ph type="body" sz="quarter" idx="13" hasCustomPrompt="1"/>
          </p:nvPr>
        </p:nvSpPr>
        <p:spPr>
          <a:xfrm>
            <a:off x="6914343" y="1761042"/>
            <a:ext cx="4333875" cy="1631518"/>
          </a:xfrm>
          <a:prstGeom prst="rect">
            <a:avLst/>
          </a:prstGeom>
        </p:spPr>
        <p:txBody>
          <a:bodyPr/>
          <a:lstStyle>
            <a:lvl1pPr marL="0" indent="0" algn="ctr">
              <a:buNone/>
              <a:defRPr sz="13800">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Edit</a:t>
            </a:r>
            <a:endParaRPr lang="en-GB"/>
          </a:p>
        </p:txBody>
      </p:sp>
      <p:sp>
        <p:nvSpPr>
          <p:cNvPr id="6" name="Text Placeholder 10">
            <a:extLst>
              <a:ext uri="{FF2B5EF4-FFF2-40B4-BE49-F238E27FC236}">
                <a16:creationId xmlns:a16="http://schemas.microsoft.com/office/drawing/2014/main" id="{34FAFC49-5111-9795-6F7A-3B938BBA4414}"/>
              </a:ext>
            </a:extLst>
          </p:cNvPr>
          <p:cNvSpPr>
            <a:spLocks noGrp="1"/>
          </p:cNvSpPr>
          <p:nvPr>
            <p:ph type="body" sz="quarter" idx="14"/>
          </p:nvPr>
        </p:nvSpPr>
        <p:spPr>
          <a:xfrm>
            <a:off x="6900234" y="3521676"/>
            <a:ext cx="4332288" cy="1704975"/>
          </a:xfrm>
          <a:prstGeom prst="rect">
            <a:avLst/>
          </a:prstGeom>
        </p:spPr>
        <p:txBody>
          <a:bodyPr/>
          <a:lstStyle>
            <a:lvl1pPr marL="0" indent="0">
              <a:buNone/>
              <a:defRPr>
                <a:solidFill>
                  <a:schemeClr val="bg1"/>
                </a:solidFill>
                <a:latin typeface="HK Grotesk" pitchFamily="50" charset="0"/>
              </a:defRPr>
            </a:lvl1pPr>
            <a:lvl2pPr marL="457200" indent="0">
              <a:buNone/>
              <a:defRPr>
                <a:solidFill>
                  <a:schemeClr val="bg1"/>
                </a:solidFill>
                <a:latin typeface="HK Grotesk" pitchFamily="50" charset="0"/>
              </a:defRPr>
            </a:lvl2pPr>
            <a:lvl3pPr marL="914400" indent="0">
              <a:buNone/>
              <a:defRPr>
                <a:solidFill>
                  <a:schemeClr val="bg1"/>
                </a:solidFill>
                <a:latin typeface="HK Grotesk" pitchFamily="50" charset="0"/>
              </a:defRPr>
            </a:lvl3pPr>
            <a:lvl4pPr marL="1371600" indent="0">
              <a:buNone/>
              <a:defRPr>
                <a:solidFill>
                  <a:schemeClr val="bg1"/>
                </a:solidFill>
                <a:latin typeface="HK Grotesk" pitchFamily="50" charset="0"/>
              </a:defRPr>
            </a:lvl4pPr>
            <a:lvl5pPr marL="1828800" indent="0">
              <a:buNone/>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5">
            <a:extLst>
              <a:ext uri="{FF2B5EF4-FFF2-40B4-BE49-F238E27FC236}">
                <a16:creationId xmlns:a16="http://schemas.microsoft.com/office/drawing/2014/main" id="{7EA7A22C-8FB3-AD9B-EADC-8672AF37D1E6}"/>
              </a:ext>
            </a:extLst>
          </p:cNvPr>
          <p:cNvSpPr txBox="1">
            <a:spLocks/>
          </p:cNvSpPr>
          <p:nvPr/>
        </p:nvSpPr>
        <p:spPr>
          <a:xfrm>
            <a:off x="4906030" y="6292820"/>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9" name="Straight Connector 8">
            <a:extLst>
              <a:ext uri="{FF2B5EF4-FFF2-40B4-BE49-F238E27FC236}">
                <a16:creationId xmlns:a16="http://schemas.microsoft.com/office/drawing/2014/main" id="{06B1CA0E-6AB1-8DA6-2236-AEA9B56F7770}"/>
              </a:ext>
            </a:extLst>
          </p:cNvPr>
          <p:cNvCxnSpPr>
            <a:cxnSpLocks/>
          </p:cNvCxnSpPr>
          <p:nvPr/>
        </p:nvCxnSpPr>
        <p:spPr>
          <a:xfrm>
            <a:off x="201353" y="6211358"/>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8390F295-EDE5-3AB7-5131-B7D3622DBE08}"/>
              </a:ext>
            </a:extLst>
          </p:cNvPr>
          <p:cNvSpPr/>
          <p:nvPr/>
        </p:nvSpPr>
        <p:spPr>
          <a:xfrm>
            <a:off x="6296984" y="-265"/>
            <a:ext cx="5895016"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6" name="TextBox 15">
            <a:extLst>
              <a:ext uri="{FF2B5EF4-FFF2-40B4-BE49-F238E27FC236}">
                <a16:creationId xmlns:a16="http://schemas.microsoft.com/office/drawing/2014/main" id="{DF5DF1B4-6964-2394-9D9C-3F705472CC5E}"/>
              </a:ext>
            </a:extLst>
          </p:cNvPr>
          <p:cNvSpPr txBox="1"/>
          <p:nvPr/>
        </p:nvSpPr>
        <p:spPr>
          <a:xfrm>
            <a:off x="3748531" y="6657945"/>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7" name="Picture 16">
            <a:extLst>
              <a:ext uri="{FF2B5EF4-FFF2-40B4-BE49-F238E27FC236}">
                <a16:creationId xmlns:a16="http://schemas.microsoft.com/office/drawing/2014/main" id="{53217174-5F5A-6680-4A5D-3E58A464D8D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363690524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46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4906030" y="6292820"/>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201353" y="6211358"/>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201352" y="1767800"/>
            <a:ext cx="5606550"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200984" y="245484"/>
            <a:ext cx="5606551"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201446" y="878897"/>
            <a:ext cx="5606090"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13" name="Rectangle 12">
            <a:extLst>
              <a:ext uri="{FF2B5EF4-FFF2-40B4-BE49-F238E27FC236}">
                <a16:creationId xmlns:a16="http://schemas.microsoft.com/office/drawing/2014/main" id="{2C685ED1-37B2-7D09-0741-1B6F84BE8FEF}"/>
              </a:ext>
            </a:extLst>
          </p:cNvPr>
          <p:cNvSpPr/>
          <p:nvPr/>
        </p:nvSpPr>
        <p:spPr>
          <a:xfrm>
            <a:off x="6296984" y="-265"/>
            <a:ext cx="5895016"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4" name="TextBox 13">
            <a:extLst>
              <a:ext uri="{FF2B5EF4-FFF2-40B4-BE49-F238E27FC236}">
                <a16:creationId xmlns:a16="http://schemas.microsoft.com/office/drawing/2014/main" id="{756D0C7A-9919-5DE9-216D-ECE1BC1ADBD1}"/>
              </a:ext>
            </a:extLst>
          </p:cNvPr>
          <p:cNvSpPr txBox="1"/>
          <p:nvPr/>
        </p:nvSpPr>
        <p:spPr>
          <a:xfrm>
            <a:off x="3748531" y="6657945"/>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2" name="Text Placeholder 6">
            <a:extLst>
              <a:ext uri="{FF2B5EF4-FFF2-40B4-BE49-F238E27FC236}">
                <a16:creationId xmlns:a16="http://schemas.microsoft.com/office/drawing/2014/main" id="{19FC1D30-CF8E-0A05-85A0-74E40B10A3F4}"/>
              </a:ext>
            </a:extLst>
          </p:cNvPr>
          <p:cNvSpPr>
            <a:spLocks noGrp="1"/>
          </p:cNvSpPr>
          <p:nvPr>
            <p:ph type="body" sz="quarter" idx="13" hasCustomPrompt="1"/>
          </p:nvPr>
        </p:nvSpPr>
        <p:spPr>
          <a:xfrm>
            <a:off x="6914343" y="1761042"/>
            <a:ext cx="4333875" cy="1631518"/>
          </a:xfrm>
          <a:prstGeom prst="rect">
            <a:avLst/>
          </a:prstGeom>
        </p:spPr>
        <p:txBody>
          <a:bodyPr/>
          <a:lstStyle>
            <a:lvl1pPr marL="0" indent="0" algn="ctr">
              <a:buNone/>
              <a:defRPr sz="13800">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Edit</a:t>
            </a:r>
            <a:endParaRPr lang="en-GB"/>
          </a:p>
        </p:txBody>
      </p:sp>
      <p:sp>
        <p:nvSpPr>
          <p:cNvPr id="6" name="Text Placeholder 10">
            <a:extLst>
              <a:ext uri="{FF2B5EF4-FFF2-40B4-BE49-F238E27FC236}">
                <a16:creationId xmlns:a16="http://schemas.microsoft.com/office/drawing/2014/main" id="{34FAFC49-5111-9795-6F7A-3B938BBA4414}"/>
              </a:ext>
            </a:extLst>
          </p:cNvPr>
          <p:cNvSpPr>
            <a:spLocks noGrp="1"/>
          </p:cNvSpPr>
          <p:nvPr>
            <p:ph type="body" sz="quarter" idx="14"/>
          </p:nvPr>
        </p:nvSpPr>
        <p:spPr>
          <a:xfrm>
            <a:off x="6900234" y="3521676"/>
            <a:ext cx="4332288" cy="1704975"/>
          </a:xfrm>
          <a:prstGeom prst="rect">
            <a:avLst/>
          </a:prstGeom>
        </p:spPr>
        <p:txBody>
          <a:bodyPr/>
          <a:lstStyle>
            <a:lvl1pPr marL="0" indent="0">
              <a:buNone/>
              <a:defRPr>
                <a:solidFill>
                  <a:schemeClr val="bg1"/>
                </a:solidFill>
                <a:latin typeface="HK Grotesk" pitchFamily="50" charset="0"/>
              </a:defRPr>
            </a:lvl1pPr>
            <a:lvl2pPr marL="457200" indent="0">
              <a:buNone/>
              <a:defRPr>
                <a:solidFill>
                  <a:schemeClr val="bg1"/>
                </a:solidFill>
                <a:latin typeface="HK Grotesk" pitchFamily="50" charset="0"/>
              </a:defRPr>
            </a:lvl2pPr>
            <a:lvl3pPr marL="914400" indent="0">
              <a:buNone/>
              <a:defRPr>
                <a:solidFill>
                  <a:schemeClr val="bg1"/>
                </a:solidFill>
                <a:latin typeface="HK Grotesk" pitchFamily="50" charset="0"/>
              </a:defRPr>
            </a:lvl3pPr>
            <a:lvl4pPr marL="1371600" indent="0">
              <a:buNone/>
              <a:defRPr>
                <a:solidFill>
                  <a:schemeClr val="bg1"/>
                </a:solidFill>
                <a:latin typeface="HK Grotesk" pitchFamily="50" charset="0"/>
              </a:defRPr>
            </a:lvl4pPr>
            <a:lvl5pPr marL="1828800" indent="0">
              <a:buNone/>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5">
            <a:extLst>
              <a:ext uri="{FF2B5EF4-FFF2-40B4-BE49-F238E27FC236}">
                <a16:creationId xmlns:a16="http://schemas.microsoft.com/office/drawing/2014/main" id="{C10E7B02-15D3-473B-959D-7C3F1BECDDA8}"/>
              </a:ext>
            </a:extLst>
          </p:cNvPr>
          <p:cNvSpPr txBox="1">
            <a:spLocks/>
          </p:cNvSpPr>
          <p:nvPr/>
        </p:nvSpPr>
        <p:spPr>
          <a:xfrm>
            <a:off x="4906030" y="6292820"/>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9" name="Straight Connector 8">
            <a:extLst>
              <a:ext uri="{FF2B5EF4-FFF2-40B4-BE49-F238E27FC236}">
                <a16:creationId xmlns:a16="http://schemas.microsoft.com/office/drawing/2014/main" id="{5EF92B41-4816-E43B-67EA-F1C34AA80DE2}"/>
              </a:ext>
            </a:extLst>
          </p:cNvPr>
          <p:cNvCxnSpPr>
            <a:cxnSpLocks/>
          </p:cNvCxnSpPr>
          <p:nvPr/>
        </p:nvCxnSpPr>
        <p:spPr>
          <a:xfrm>
            <a:off x="201353" y="6211358"/>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A0F1D9E7-E446-E2A5-45EB-18F73DCAD7A8}"/>
              </a:ext>
            </a:extLst>
          </p:cNvPr>
          <p:cNvSpPr/>
          <p:nvPr/>
        </p:nvSpPr>
        <p:spPr>
          <a:xfrm>
            <a:off x="6296984" y="-265"/>
            <a:ext cx="5895016"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6" name="TextBox 15">
            <a:extLst>
              <a:ext uri="{FF2B5EF4-FFF2-40B4-BE49-F238E27FC236}">
                <a16:creationId xmlns:a16="http://schemas.microsoft.com/office/drawing/2014/main" id="{73DE423D-F080-5CE2-A607-5587B360C730}"/>
              </a:ext>
            </a:extLst>
          </p:cNvPr>
          <p:cNvSpPr txBox="1"/>
          <p:nvPr/>
        </p:nvSpPr>
        <p:spPr>
          <a:xfrm>
            <a:off x="3748531" y="6657945"/>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7" name="Picture 16">
            <a:extLst>
              <a:ext uri="{FF2B5EF4-FFF2-40B4-BE49-F238E27FC236}">
                <a16:creationId xmlns:a16="http://schemas.microsoft.com/office/drawing/2014/main" id="{55E4E892-E4A5-7EEC-2373-3FFB036C4F2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190518802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47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4906030" y="6292820"/>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201353" y="6211358"/>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201352" y="1767800"/>
            <a:ext cx="5606550"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200984" y="245484"/>
            <a:ext cx="5606551"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201446" y="878897"/>
            <a:ext cx="5606090"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13" name="Rectangle 12">
            <a:extLst>
              <a:ext uri="{FF2B5EF4-FFF2-40B4-BE49-F238E27FC236}">
                <a16:creationId xmlns:a16="http://schemas.microsoft.com/office/drawing/2014/main" id="{2C685ED1-37B2-7D09-0741-1B6F84BE8FEF}"/>
              </a:ext>
            </a:extLst>
          </p:cNvPr>
          <p:cNvSpPr/>
          <p:nvPr/>
        </p:nvSpPr>
        <p:spPr>
          <a:xfrm>
            <a:off x="6296984" y="-265"/>
            <a:ext cx="589501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4" name="TextBox 13">
            <a:extLst>
              <a:ext uri="{FF2B5EF4-FFF2-40B4-BE49-F238E27FC236}">
                <a16:creationId xmlns:a16="http://schemas.microsoft.com/office/drawing/2014/main" id="{756D0C7A-9919-5DE9-216D-ECE1BC1ADBD1}"/>
              </a:ext>
            </a:extLst>
          </p:cNvPr>
          <p:cNvSpPr txBox="1"/>
          <p:nvPr/>
        </p:nvSpPr>
        <p:spPr>
          <a:xfrm>
            <a:off x="3748531" y="6657945"/>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2" name="Text Placeholder 6">
            <a:extLst>
              <a:ext uri="{FF2B5EF4-FFF2-40B4-BE49-F238E27FC236}">
                <a16:creationId xmlns:a16="http://schemas.microsoft.com/office/drawing/2014/main" id="{19FC1D30-CF8E-0A05-85A0-74E40B10A3F4}"/>
              </a:ext>
            </a:extLst>
          </p:cNvPr>
          <p:cNvSpPr>
            <a:spLocks noGrp="1"/>
          </p:cNvSpPr>
          <p:nvPr>
            <p:ph type="body" sz="quarter" idx="13" hasCustomPrompt="1"/>
          </p:nvPr>
        </p:nvSpPr>
        <p:spPr>
          <a:xfrm>
            <a:off x="6914343" y="1761042"/>
            <a:ext cx="4333875" cy="1631518"/>
          </a:xfrm>
          <a:prstGeom prst="rect">
            <a:avLst/>
          </a:prstGeom>
        </p:spPr>
        <p:txBody>
          <a:bodyPr/>
          <a:lstStyle>
            <a:lvl1pPr marL="0" indent="0" algn="ctr">
              <a:buNone/>
              <a:defRPr sz="13800">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Edit</a:t>
            </a:r>
            <a:endParaRPr lang="en-GB"/>
          </a:p>
        </p:txBody>
      </p:sp>
      <p:sp>
        <p:nvSpPr>
          <p:cNvPr id="6" name="Text Placeholder 10">
            <a:extLst>
              <a:ext uri="{FF2B5EF4-FFF2-40B4-BE49-F238E27FC236}">
                <a16:creationId xmlns:a16="http://schemas.microsoft.com/office/drawing/2014/main" id="{34FAFC49-5111-9795-6F7A-3B938BBA4414}"/>
              </a:ext>
            </a:extLst>
          </p:cNvPr>
          <p:cNvSpPr>
            <a:spLocks noGrp="1"/>
          </p:cNvSpPr>
          <p:nvPr>
            <p:ph type="body" sz="quarter" idx="14"/>
          </p:nvPr>
        </p:nvSpPr>
        <p:spPr>
          <a:xfrm>
            <a:off x="6900234" y="3521676"/>
            <a:ext cx="4332288" cy="1704975"/>
          </a:xfrm>
          <a:prstGeom prst="rect">
            <a:avLst/>
          </a:prstGeom>
        </p:spPr>
        <p:txBody>
          <a:bodyPr/>
          <a:lstStyle>
            <a:lvl1pPr marL="0" indent="0">
              <a:buNone/>
              <a:defRPr>
                <a:solidFill>
                  <a:schemeClr val="bg1"/>
                </a:solidFill>
                <a:latin typeface="HK Grotesk" pitchFamily="50" charset="0"/>
              </a:defRPr>
            </a:lvl1pPr>
            <a:lvl2pPr marL="457200" indent="0">
              <a:buNone/>
              <a:defRPr>
                <a:solidFill>
                  <a:schemeClr val="bg1"/>
                </a:solidFill>
                <a:latin typeface="HK Grotesk" pitchFamily="50" charset="0"/>
              </a:defRPr>
            </a:lvl2pPr>
            <a:lvl3pPr marL="914400" indent="0">
              <a:buNone/>
              <a:defRPr>
                <a:solidFill>
                  <a:schemeClr val="bg1"/>
                </a:solidFill>
                <a:latin typeface="HK Grotesk" pitchFamily="50" charset="0"/>
              </a:defRPr>
            </a:lvl3pPr>
            <a:lvl4pPr marL="1371600" indent="0">
              <a:buNone/>
              <a:defRPr>
                <a:solidFill>
                  <a:schemeClr val="bg1"/>
                </a:solidFill>
                <a:latin typeface="HK Grotesk" pitchFamily="50" charset="0"/>
              </a:defRPr>
            </a:lvl4pPr>
            <a:lvl5pPr marL="1828800" indent="0">
              <a:buNone/>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5">
            <a:extLst>
              <a:ext uri="{FF2B5EF4-FFF2-40B4-BE49-F238E27FC236}">
                <a16:creationId xmlns:a16="http://schemas.microsoft.com/office/drawing/2014/main" id="{869BCF07-68E7-99C6-C6B6-E6283BBDC830}"/>
              </a:ext>
            </a:extLst>
          </p:cNvPr>
          <p:cNvSpPr txBox="1">
            <a:spLocks/>
          </p:cNvSpPr>
          <p:nvPr/>
        </p:nvSpPr>
        <p:spPr>
          <a:xfrm>
            <a:off x="4906030" y="6292820"/>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9" name="Straight Connector 8">
            <a:extLst>
              <a:ext uri="{FF2B5EF4-FFF2-40B4-BE49-F238E27FC236}">
                <a16:creationId xmlns:a16="http://schemas.microsoft.com/office/drawing/2014/main" id="{313527E7-B1ED-32E3-722B-9B774301621D}"/>
              </a:ext>
            </a:extLst>
          </p:cNvPr>
          <p:cNvCxnSpPr>
            <a:cxnSpLocks/>
          </p:cNvCxnSpPr>
          <p:nvPr/>
        </p:nvCxnSpPr>
        <p:spPr>
          <a:xfrm>
            <a:off x="201353" y="6211358"/>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3EBA3D34-B1F0-8506-1DFE-E28B67224FFF}"/>
              </a:ext>
            </a:extLst>
          </p:cNvPr>
          <p:cNvSpPr/>
          <p:nvPr/>
        </p:nvSpPr>
        <p:spPr>
          <a:xfrm>
            <a:off x="6296984" y="-265"/>
            <a:ext cx="589501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6" name="TextBox 15">
            <a:extLst>
              <a:ext uri="{FF2B5EF4-FFF2-40B4-BE49-F238E27FC236}">
                <a16:creationId xmlns:a16="http://schemas.microsoft.com/office/drawing/2014/main" id="{1ED8F4A6-A1EB-716D-E2ED-109057465A9B}"/>
              </a:ext>
            </a:extLst>
          </p:cNvPr>
          <p:cNvSpPr txBox="1"/>
          <p:nvPr/>
        </p:nvSpPr>
        <p:spPr>
          <a:xfrm>
            <a:off x="3748531" y="6657945"/>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7" name="Picture 16">
            <a:extLst>
              <a:ext uri="{FF2B5EF4-FFF2-40B4-BE49-F238E27FC236}">
                <a16:creationId xmlns:a16="http://schemas.microsoft.com/office/drawing/2014/main" id="{AA8B8127-DE61-FC10-69FD-D7E3DBB5C4F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57359294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48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4906030" y="6292820"/>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201353" y="6211358"/>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201352" y="1767800"/>
            <a:ext cx="5606550"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200984" y="245484"/>
            <a:ext cx="5606551"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201446" y="878897"/>
            <a:ext cx="5606090"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13" name="Rectangle 12">
            <a:extLst>
              <a:ext uri="{FF2B5EF4-FFF2-40B4-BE49-F238E27FC236}">
                <a16:creationId xmlns:a16="http://schemas.microsoft.com/office/drawing/2014/main" id="{2C685ED1-37B2-7D09-0741-1B6F84BE8FEF}"/>
              </a:ext>
            </a:extLst>
          </p:cNvPr>
          <p:cNvSpPr/>
          <p:nvPr/>
        </p:nvSpPr>
        <p:spPr>
          <a:xfrm>
            <a:off x="6296984" y="-265"/>
            <a:ext cx="5895016"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4" name="TextBox 13">
            <a:extLst>
              <a:ext uri="{FF2B5EF4-FFF2-40B4-BE49-F238E27FC236}">
                <a16:creationId xmlns:a16="http://schemas.microsoft.com/office/drawing/2014/main" id="{756D0C7A-9919-5DE9-216D-ECE1BC1ADBD1}"/>
              </a:ext>
            </a:extLst>
          </p:cNvPr>
          <p:cNvSpPr txBox="1"/>
          <p:nvPr/>
        </p:nvSpPr>
        <p:spPr>
          <a:xfrm>
            <a:off x="3748531" y="6657945"/>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2" name="Text Placeholder 6">
            <a:extLst>
              <a:ext uri="{FF2B5EF4-FFF2-40B4-BE49-F238E27FC236}">
                <a16:creationId xmlns:a16="http://schemas.microsoft.com/office/drawing/2014/main" id="{19FC1D30-CF8E-0A05-85A0-74E40B10A3F4}"/>
              </a:ext>
            </a:extLst>
          </p:cNvPr>
          <p:cNvSpPr>
            <a:spLocks noGrp="1"/>
          </p:cNvSpPr>
          <p:nvPr>
            <p:ph type="body" sz="quarter" idx="13" hasCustomPrompt="1"/>
          </p:nvPr>
        </p:nvSpPr>
        <p:spPr>
          <a:xfrm>
            <a:off x="6914343" y="1761042"/>
            <a:ext cx="4333875" cy="1631518"/>
          </a:xfrm>
          <a:prstGeom prst="rect">
            <a:avLst/>
          </a:prstGeom>
        </p:spPr>
        <p:txBody>
          <a:bodyPr/>
          <a:lstStyle>
            <a:lvl1pPr marL="0" indent="0" algn="ctr">
              <a:buNone/>
              <a:defRPr sz="13800">
                <a:solidFill>
                  <a:schemeClr val="bg1"/>
                </a:solidFill>
                <a:latin typeface="HK Grotesk" pitchFamily="50" charset="0"/>
              </a:defRPr>
            </a:lvl1pPr>
            <a:lvl2pPr>
              <a:defRPr>
                <a:solidFill>
                  <a:schemeClr val="bg1"/>
                </a:solidFill>
                <a:latin typeface="HK Grotesk" pitchFamily="50" charset="0"/>
              </a:defRPr>
            </a:lvl2pPr>
            <a:lvl3pPr>
              <a:defRPr>
                <a:solidFill>
                  <a:schemeClr val="bg1"/>
                </a:solidFill>
                <a:latin typeface="HK Grotesk" pitchFamily="50" charset="0"/>
              </a:defRPr>
            </a:lvl3pPr>
            <a:lvl4pPr>
              <a:defRPr>
                <a:solidFill>
                  <a:schemeClr val="bg1"/>
                </a:solidFill>
                <a:latin typeface="HK Grotesk" pitchFamily="50" charset="0"/>
              </a:defRPr>
            </a:lvl4pPr>
            <a:lvl5pPr>
              <a:defRPr>
                <a:solidFill>
                  <a:schemeClr val="bg1"/>
                </a:solidFill>
                <a:latin typeface="HK Grotesk" pitchFamily="50" charset="0"/>
              </a:defRPr>
            </a:lvl5pPr>
          </a:lstStyle>
          <a:p>
            <a:pPr lvl="0"/>
            <a:r>
              <a:rPr lang="en-US"/>
              <a:t>Edit</a:t>
            </a:r>
            <a:endParaRPr lang="en-GB"/>
          </a:p>
        </p:txBody>
      </p:sp>
      <p:sp>
        <p:nvSpPr>
          <p:cNvPr id="6" name="Text Placeholder 10">
            <a:extLst>
              <a:ext uri="{FF2B5EF4-FFF2-40B4-BE49-F238E27FC236}">
                <a16:creationId xmlns:a16="http://schemas.microsoft.com/office/drawing/2014/main" id="{34FAFC49-5111-9795-6F7A-3B938BBA4414}"/>
              </a:ext>
            </a:extLst>
          </p:cNvPr>
          <p:cNvSpPr>
            <a:spLocks noGrp="1"/>
          </p:cNvSpPr>
          <p:nvPr>
            <p:ph type="body" sz="quarter" idx="14"/>
          </p:nvPr>
        </p:nvSpPr>
        <p:spPr>
          <a:xfrm>
            <a:off x="6900234" y="3521676"/>
            <a:ext cx="4332288" cy="1704975"/>
          </a:xfrm>
          <a:prstGeom prst="rect">
            <a:avLst/>
          </a:prstGeom>
        </p:spPr>
        <p:txBody>
          <a:bodyPr/>
          <a:lstStyle>
            <a:lvl1pPr marL="0" indent="0">
              <a:buNone/>
              <a:defRPr>
                <a:solidFill>
                  <a:schemeClr val="bg1"/>
                </a:solidFill>
                <a:latin typeface="HK Grotesk" pitchFamily="50" charset="0"/>
              </a:defRPr>
            </a:lvl1pPr>
            <a:lvl2pPr marL="457200" indent="0">
              <a:buNone/>
              <a:defRPr>
                <a:solidFill>
                  <a:schemeClr val="bg1"/>
                </a:solidFill>
                <a:latin typeface="HK Grotesk" pitchFamily="50" charset="0"/>
              </a:defRPr>
            </a:lvl2pPr>
            <a:lvl3pPr marL="914400" indent="0">
              <a:buNone/>
              <a:defRPr>
                <a:solidFill>
                  <a:schemeClr val="bg1"/>
                </a:solidFill>
                <a:latin typeface="HK Grotesk" pitchFamily="50" charset="0"/>
              </a:defRPr>
            </a:lvl3pPr>
            <a:lvl4pPr marL="1371600" indent="0">
              <a:buNone/>
              <a:defRPr>
                <a:solidFill>
                  <a:schemeClr val="bg1"/>
                </a:solidFill>
                <a:latin typeface="HK Grotesk" pitchFamily="50" charset="0"/>
              </a:defRPr>
            </a:lvl4pPr>
            <a:lvl5pPr marL="1828800" indent="0">
              <a:buNone/>
              <a:defRPr>
                <a:solidFill>
                  <a:schemeClr val="bg1"/>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5">
            <a:extLst>
              <a:ext uri="{FF2B5EF4-FFF2-40B4-BE49-F238E27FC236}">
                <a16:creationId xmlns:a16="http://schemas.microsoft.com/office/drawing/2014/main" id="{BEE44719-F2D1-EFB9-7530-8227B2BC5E78}"/>
              </a:ext>
            </a:extLst>
          </p:cNvPr>
          <p:cNvSpPr txBox="1">
            <a:spLocks/>
          </p:cNvSpPr>
          <p:nvPr/>
        </p:nvSpPr>
        <p:spPr>
          <a:xfrm>
            <a:off x="4906030" y="6292820"/>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9" name="Straight Connector 8">
            <a:extLst>
              <a:ext uri="{FF2B5EF4-FFF2-40B4-BE49-F238E27FC236}">
                <a16:creationId xmlns:a16="http://schemas.microsoft.com/office/drawing/2014/main" id="{BDBF607B-B54B-69A7-B89C-B82904C77128}"/>
              </a:ext>
            </a:extLst>
          </p:cNvPr>
          <p:cNvCxnSpPr>
            <a:cxnSpLocks/>
          </p:cNvCxnSpPr>
          <p:nvPr/>
        </p:nvCxnSpPr>
        <p:spPr>
          <a:xfrm>
            <a:off x="201353" y="6211358"/>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85B580A2-447A-7AA6-FE3B-8284E9A2F545}"/>
              </a:ext>
            </a:extLst>
          </p:cNvPr>
          <p:cNvSpPr/>
          <p:nvPr/>
        </p:nvSpPr>
        <p:spPr>
          <a:xfrm>
            <a:off x="6296984" y="-265"/>
            <a:ext cx="5895016"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6" name="TextBox 15">
            <a:extLst>
              <a:ext uri="{FF2B5EF4-FFF2-40B4-BE49-F238E27FC236}">
                <a16:creationId xmlns:a16="http://schemas.microsoft.com/office/drawing/2014/main" id="{E363DDB5-2832-150B-42C9-C079400AD5D4}"/>
              </a:ext>
            </a:extLst>
          </p:cNvPr>
          <p:cNvSpPr txBox="1"/>
          <p:nvPr/>
        </p:nvSpPr>
        <p:spPr>
          <a:xfrm>
            <a:off x="3748531" y="6657945"/>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7" name="Picture 16">
            <a:extLst>
              <a:ext uri="{FF2B5EF4-FFF2-40B4-BE49-F238E27FC236}">
                <a16:creationId xmlns:a16="http://schemas.microsoft.com/office/drawing/2014/main" id="{9FA46ECE-DA77-1B3F-CC35-AC04700303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35449287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33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6296892" y="6194474"/>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CE72B86A-ACDE-1B1A-818D-61CFB961AFA1}"/>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296523" y="6292467"/>
            <a:ext cx="863604" cy="431802"/>
          </a:xfrm>
          <a:prstGeom prst="rect">
            <a:avLst/>
          </a:prstGeom>
        </p:spPr>
      </p:pic>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6296891" y="1750916"/>
            <a:ext cx="5606550"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6296523" y="228600"/>
            <a:ext cx="5606551"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6296985" y="862013"/>
            <a:ext cx="5606090"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14" name="TextBox 13">
            <a:extLst>
              <a:ext uri="{FF2B5EF4-FFF2-40B4-BE49-F238E27FC236}">
                <a16:creationId xmlns:a16="http://schemas.microsoft.com/office/drawing/2014/main" id="{756D0C7A-9919-5DE9-216D-ECE1BC1ADBD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6" name="Picture Placeholder 5">
            <a:extLst>
              <a:ext uri="{FF2B5EF4-FFF2-40B4-BE49-F238E27FC236}">
                <a16:creationId xmlns:a16="http://schemas.microsoft.com/office/drawing/2014/main" id="{DA489F2D-15B6-46FF-2F84-7736ECB7470C}"/>
              </a:ext>
            </a:extLst>
          </p:cNvPr>
          <p:cNvSpPr>
            <a:spLocks noGrp="1"/>
          </p:cNvSpPr>
          <p:nvPr>
            <p:ph type="pic" sz="quarter" idx="13"/>
          </p:nvPr>
        </p:nvSpPr>
        <p:spPr>
          <a:xfrm>
            <a:off x="0" y="0"/>
            <a:ext cx="5894388" cy="6840538"/>
          </a:xfrm>
          <a:prstGeom prst="rect">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2" name="Slide Number Placeholder 5">
            <a:extLst>
              <a:ext uri="{FF2B5EF4-FFF2-40B4-BE49-F238E27FC236}">
                <a16:creationId xmlns:a16="http://schemas.microsoft.com/office/drawing/2014/main" id="{2195DC72-1AC5-9888-76F5-13B9E056F701}"/>
              </a:ext>
            </a:extLst>
          </p:cNvPr>
          <p:cNvSpPr txBox="1">
            <a:spLocks/>
          </p:cNvSpPr>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7" name="Straight Connector 6">
            <a:extLst>
              <a:ext uri="{FF2B5EF4-FFF2-40B4-BE49-F238E27FC236}">
                <a16:creationId xmlns:a16="http://schemas.microsoft.com/office/drawing/2014/main" id="{9CE4178A-E6E5-E9A6-F01B-7C30B6737BC7}"/>
              </a:ext>
            </a:extLst>
          </p:cNvPr>
          <p:cNvCxnSpPr>
            <a:cxnSpLocks/>
          </p:cNvCxnSpPr>
          <p:nvPr/>
        </p:nvCxnSpPr>
        <p:spPr>
          <a:xfrm>
            <a:off x="6296892" y="6194474"/>
            <a:ext cx="5606551"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80B0D9D-F7C2-C5DB-4026-B1C0B85D11B4}"/>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296523" y="6292467"/>
            <a:ext cx="863604" cy="431802"/>
          </a:xfrm>
          <a:prstGeom prst="rect">
            <a:avLst/>
          </a:prstGeom>
        </p:spPr>
      </p:pic>
      <p:sp>
        <p:nvSpPr>
          <p:cNvPr id="11" name="TextBox 10">
            <a:extLst>
              <a:ext uri="{FF2B5EF4-FFF2-40B4-BE49-F238E27FC236}">
                <a16:creationId xmlns:a16="http://schemas.microsoft.com/office/drawing/2014/main" id="{72604C4C-C876-9EF7-3BF3-94F1203AF59B}"/>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Tree>
    <p:extLst>
      <p:ext uri="{BB962C8B-B14F-4D97-AF65-F5344CB8AC3E}">
        <p14:creationId xmlns:p14="http://schemas.microsoft.com/office/powerpoint/2010/main" val="282317322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34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74E260B-AD6B-68A0-7F5A-237AE697B68F}"/>
              </a:ext>
            </a:extLst>
          </p:cNvPr>
          <p:cNvSpPr txBox="1">
            <a:spLocks/>
          </p:cNvSpPr>
          <p:nvPr/>
        </p:nvSpPr>
        <p:spPr>
          <a:xfrm>
            <a:off x="5020577" y="6236038"/>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4" name="Straight Connector 3">
            <a:extLst>
              <a:ext uri="{FF2B5EF4-FFF2-40B4-BE49-F238E27FC236}">
                <a16:creationId xmlns:a16="http://schemas.microsoft.com/office/drawing/2014/main" id="{FD7A1627-D67F-DC01-2B59-F627AC982DC5}"/>
              </a:ext>
            </a:extLst>
          </p:cNvPr>
          <p:cNvCxnSpPr>
            <a:cxnSpLocks/>
          </p:cNvCxnSpPr>
          <p:nvPr/>
        </p:nvCxnSpPr>
        <p:spPr>
          <a:xfrm>
            <a:off x="214940" y="6173692"/>
            <a:ext cx="5707879"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BE2622C-86E3-23DC-0E65-68D18B00929E}"/>
              </a:ext>
            </a:extLst>
          </p:cNvPr>
          <p:cNvSpPr>
            <a:spLocks noGrp="1"/>
          </p:cNvSpPr>
          <p:nvPr>
            <p:ph sz="quarter" idx="10"/>
          </p:nvPr>
        </p:nvSpPr>
        <p:spPr>
          <a:xfrm>
            <a:off x="214940" y="1730134"/>
            <a:ext cx="5707878"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205AD18-0A15-AAE1-3B00-A2BC6DD80FC5}"/>
              </a:ext>
            </a:extLst>
          </p:cNvPr>
          <p:cNvSpPr>
            <a:spLocks noGrp="1"/>
          </p:cNvSpPr>
          <p:nvPr>
            <p:ph type="body" sz="quarter" idx="11" hasCustomPrompt="1"/>
          </p:nvPr>
        </p:nvSpPr>
        <p:spPr>
          <a:xfrm>
            <a:off x="214572" y="207818"/>
            <a:ext cx="5707879"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44509AAC-8914-42DD-F50F-CB6ED298B9EF}"/>
              </a:ext>
            </a:extLst>
          </p:cNvPr>
          <p:cNvSpPr>
            <a:spLocks noGrp="1"/>
          </p:cNvSpPr>
          <p:nvPr>
            <p:ph type="body" sz="quarter" idx="12" hasCustomPrompt="1"/>
          </p:nvPr>
        </p:nvSpPr>
        <p:spPr>
          <a:xfrm>
            <a:off x="215198" y="841231"/>
            <a:ext cx="5707253"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sp>
        <p:nvSpPr>
          <p:cNvPr id="9" name="Picture Placeholder 8">
            <a:extLst>
              <a:ext uri="{FF2B5EF4-FFF2-40B4-BE49-F238E27FC236}">
                <a16:creationId xmlns:a16="http://schemas.microsoft.com/office/drawing/2014/main" id="{EDFA3B4B-1821-E43A-4913-757058DD31F7}"/>
              </a:ext>
            </a:extLst>
          </p:cNvPr>
          <p:cNvSpPr>
            <a:spLocks noGrp="1"/>
          </p:cNvSpPr>
          <p:nvPr>
            <p:ph type="pic" sz="quarter" idx="13"/>
          </p:nvPr>
        </p:nvSpPr>
        <p:spPr>
          <a:xfrm>
            <a:off x="6269183" y="0"/>
            <a:ext cx="5922817" cy="6858000"/>
          </a:xfrm>
          <a:prstGeom prst="rect">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11" name="TextBox 10">
            <a:extLst>
              <a:ext uri="{FF2B5EF4-FFF2-40B4-BE49-F238E27FC236}">
                <a16:creationId xmlns:a16="http://schemas.microsoft.com/office/drawing/2014/main" id="{732DC256-0AF5-1726-D2C5-244572000318}"/>
              </a:ext>
            </a:extLst>
          </p:cNvPr>
          <p:cNvSpPr txBox="1"/>
          <p:nvPr/>
        </p:nvSpPr>
        <p:spPr>
          <a:xfrm>
            <a:off x="3876047" y="6565036"/>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2" name="Slide Number Placeholder 5">
            <a:extLst>
              <a:ext uri="{FF2B5EF4-FFF2-40B4-BE49-F238E27FC236}">
                <a16:creationId xmlns:a16="http://schemas.microsoft.com/office/drawing/2014/main" id="{B67E8515-7081-5587-2E02-EC1EE4E78B74}"/>
              </a:ext>
            </a:extLst>
          </p:cNvPr>
          <p:cNvSpPr txBox="1">
            <a:spLocks/>
          </p:cNvSpPr>
          <p:nvPr/>
        </p:nvSpPr>
        <p:spPr>
          <a:xfrm>
            <a:off x="5020577" y="6236038"/>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cxnSp>
        <p:nvCxnSpPr>
          <p:cNvPr id="6" name="Straight Connector 5">
            <a:extLst>
              <a:ext uri="{FF2B5EF4-FFF2-40B4-BE49-F238E27FC236}">
                <a16:creationId xmlns:a16="http://schemas.microsoft.com/office/drawing/2014/main" id="{685A4A69-AB72-EA36-F20A-06D11B707B3E}"/>
              </a:ext>
            </a:extLst>
          </p:cNvPr>
          <p:cNvCxnSpPr>
            <a:cxnSpLocks/>
          </p:cNvCxnSpPr>
          <p:nvPr/>
        </p:nvCxnSpPr>
        <p:spPr>
          <a:xfrm>
            <a:off x="214940" y="6173692"/>
            <a:ext cx="5707879"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9654344-BED4-BEF6-9E6B-FB83A825C60F}"/>
              </a:ext>
            </a:extLst>
          </p:cNvPr>
          <p:cNvSpPr txBox="1"/>
          <p:nvPr/>
        </p:nvSpPr>
        <p:spPr>
          <a:xfrm>
            <a:off x="3876047" y="6565036"/>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4" name="Picture 13">
            <a:extLst>
              <a:ext uri="{FF2B5EF4-FFF2-40B4-BE49-F238E27FC236}">
                <a16:creationId xmlns:a16="http://schemas.microsoft.com/office/drawing/2014/main" id="{E4B51787-290D-C6C1-E25C-AE583E252DA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348615863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49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7314739-317A-81A9-5077-DD1187FF7E25}"/>
              </a:ext>
            </a:extLst>
          </p:cNvPr>
          <p:cNvSpPr/>
          <p:nvPr/>
        </p:nvSpPr>
        <p:spPr>
          <a:xfrm>
            <a:off x="0" y="0"/>
            <a:ext cx="12192000" cy="6858000"/>
          </a:xfrm>
          <a:prstGeom prst="rect">
            <a:avLst/>
          </a:prstGeom>
          <a:solidFill>
            <a:schemeClr val="tx2">
              <a:alpha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0A154649-FD91-0ECC-F7D4-A8255070DBCF}"/>
              </a:ext>
            </a:extLst>
          </p:cNvPr>
          <p:cNvSpPr/>
          <p:nvPr/>
        </p:nvSpPr>
        <p:spPr>
          <a:xfrm>
            <a:off x="6702136" y="768929"/>
            <a:ext cx="4680000" cy="4680000"/>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7" name="Slide Number Placeholder 5">
            <a:extLst>
              <a:ext uri="{FF2B5EF4-FFF2-40B4-BE49-F238E27FC236}">
                <a16:creationId xmlns:a16="http://schemas.microsoft.com/office/drawing/2014/main" id="{4B28A8FB-4241-8C0A-4E9C-2C9A8BFBE778}"/>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DBA9DAF9-2ECC-974F-24BF-21E5F9993AA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0FD0E72-642B-515D-5424-218879AA8D18}"/>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12" name="Text Placeholder 11">
            <a:extLst>
              <a:ext uri="{FF2B5EF4-FFF2-40B4-BE49-F238E27FC236}">
                <a16:creationId xmlns:a16="http://schemas.microsoft.com/office/drawing/2014/main" id="{77DF41B9-1D58-E5EB-CCF2-98C09A7E825A}"/>
              </a:ext>
            </a:extLst>
          </p:cNvPr>
          <p:cNvSpPr>
            <a:spLocks noGrp="1"/>
          </p:cNvSpPr>
          <p:nvPr>
            <p:ph type="body" sz="quarter" idx="10" hasCustomPrompt="1"/>
          </p:nvPr>
        </p:nvSpPr>
        <p:spPr>
          <a:xfrm>
            <a:off x="7264929" y="1742885"/>
            <a:ext cx="3554413" cy="2732088"/>
          </a:xfrm>
          <a:prstGeom prst="rect">
            <a:avLst/>
          </a:prstGeom>
        </p:spPr>
        <p:txBody>
          <a:bodyPr/>
          <a:lstStyle>
            <a:lvl1pPr marL="0" indent="0">
              <a:buNone/>
              <a:defRPr>
                <a:solidFill>
                  <a:schemeClr val="bg1"/>
                </a:solidFill>
                <a:latin typeface="HK Grotesk" pitchFamily="50" charset="0"/>
              </a:defRPr>
            </a:lvl1pPr>
            <a:lvl2pPr marL="457200" indent="0">
              <a:buNone/>
              <a:defRPr>
                <a:solidFill>
                  <a:schemeClr val="bg1"/>
                </a:solidFill>
                <a:latin typeface="HK Grotesk" pitchFamily="50" charset="0"/>
              </a:defRPr>
            </a:lvl2pPr>
            <a:lvl3pPr marL="914400" indent="0">
              <a:buNone/>
              <a:defRPr>
                <a:solidFill>
                  <a:schemeClr val="bg1"/>
                </a:solidFill>
                <a:latin typeface="HK Grotesk" pitchFamily="50" charset="0"/>
              </a:defRPr>
            </a:lvl3pPr>
            <a:lvl4pPr marL="1371600" indent="0">
              <a:buNone/>
              <a:defRPr>
                <a:solidFill>
                  <a:schemeClr val="bg1"/>
                </a:solidFill>
                <a:latin typeface="HK Grotesk" pitchFamily="50" charset="0"/>
              </a:defRPr>
            </a:lvl4pPr>
            <a:lvl5pPr marL="1828800" indent="0">
              <a:buNone/>
              <a:defRPr>
                <a:solidFill>
                  <a:schemeClr val="bg1"/>
                </a:solidFill>
                <a:latin typeface="HK Grotesk" pitchFamily="50" charset="0"/>
              </a:defRPr>
            </a:lvl5pPr>
          </a:lstStyle>
          <a:p>
            <a:pPr lvl="0"/>
            <a:r>
              <a:rPr lang="en-US"/>
              <a:t>Change the background to an image</a:t>
            </a:r>
            <a:endParaRPr lang="en-GB"/>
          </a:p>
        </p:txBody>
      </p:sp>
      <p:sp>
        <p:nvSpPr>
          <p:cNvPr id="5" name="Oval 4">
            <a:extLst>
              <a:ext uri="{FF2B5EF4-FFF2-40B4-BE49-F238E27FC236}">
                <a16:creationId xmlns:a16="http://schemas.microsoft.com/office/drawing/2014/main" id="{B043CA64-EA92-1325-B51A-1CFDC862F654}"/>
              </a:ext>
            </a:extLst>
          </p:cNvPr>
          <p:cNvSpPr/>
          <p:nvPr/>
        </p:nvSpPr>
        <p:spPr>
          <a:xfrm>
            <a:off x="6702136" y="768929"/>
            <a:ext cx="4680000" cy="4680000"/>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cxnSp>
        <p:nvCxnSpPr>
          <p:cNvPr id="6" name="Straight Connector 5">
            <a:extLst>
              <a:ext uri="{FF2B5EF4-FFF2-40B4-BE49-F238E27FC236}">
                <a16:creationId xmlns:a16="http://schemas.microsoft.com/office/drawing/2014/main" id="{EEC7116F-7BDB-A0E5-73DC-E16B4496C32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8BF5C05-F2FA-9539-214E-163DA611117A}"/>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4" name="Picture 13">
            <a:extLst>
              <a:ext uri="{FF2B5EF4-FFF2-40B4-BE49-F238E27FC236}">
                <a16:creationId xmlns:a16="http://schemas.microsoft.com/office/drawing/2014/main" id="{7A3A9E9D-7BBC-A3AF-9E35-C31237A7BE0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341552492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50_Custom Layout">
    <p:bg>
      <p:bgPr>
        <a:solidFill>
          <a:schemeClr val="bg1">
            <a:alpha val="97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ACD1E71-07A0-5C5F-BEE3-B1199A8125C6}"/>
              </a:ext>
            </a:extLst>
          </p:cNvPr>
          <p:cNvSpPr/>
          <p:nvPr/>
        </p:nvSpPr>
        <p:spPr>
          <a:xfrm>
            <a:off x="0" y="0"/>
            <a:ext cx="12192000" cy="6858000"/>
          </a:xfrm>
          <a:prstGeom prst="rect">
            <a:avLst/>
          </a:prstGeom>
          <a:solidFill>
            <a:schemeClr val="tx2">
              <a:alpha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0A154649-FD91-0ECC-F7D4-A8255070DBCF}"/>
              </a:ext>
            </a:extLst>
          </p:cNvPr>
          <p:cNvSpPr/>
          <p:nvPr userDrawn="1"/>
        </p:nvSpPr>
        <p:spPr>
          <a:xfrm>
            <a:off x="6777551" y="1385740"/>
            <a:ext cx="4145209" cy="414520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7" name="Slide Number Placeholder 5">
            <a:extLst>
              <a:ext uri="{FF2B5EF4-FFF2-40B4-BE49-F238E27FC236}">
                <a16:creationId xmlns:a16="http://schemas.microsoft.com/office/drawing/2014/main" id="{4B28A8FB-4241-8C0A-4E9C-2C9A8BFBE778}"/>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DBA9DAF9-2ECC-974F-24BF-21E5F9993AA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0FD0E72-642B-515D-5424-218879AA8D18}"/>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6" name="Straight Connector 5">
            <a:extLst>
              <a:ext uri="{FF2B5EF4-FFF2-40B4-BE49-F238E27FC236}">
                <a16:creationId xmlns:a16="http://schemas.microsoft.com/office/drawing/2014/main" id="{F3594621-6AA1-AC49-0E56-0BB945C82733}"/>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490485F-72F2-7456-3BA2-B7AF3F88E94E}"/>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4" name="Picture 13">
            <a:extLst>
              <a:ext uri="{FF2B5EF4-FFF2-40B4-BE49-F238E27FC236}">
                <a16:creationId xmlns:a16="http://schemas.microsoft.com/office/drawing/2014/main" id="{527C1379-3D55-F94B-E676-8AE0DC0B7DF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19207590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51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7704FC-C193-B9F9-13D7-DE475B0D6B39}"/>
              </a:ext>
            </a:extLst>
          </p:cNvPr>
          <p:cNvSpPr/>
          <p:nvPr/>
        </p:nvSpPr>
        <p:spPr>
          <a:xfrm>
            <a:off x="0" y="0"/>
            <a:ext cx="12192000" cy="6858000"/>
          </a:xfrm>
          <a:prstGeom prst="rect">
            <a:avLst/>
          </a:prstGeom>
          <a:solidFill>
            <a:schemeClr val="tx2">
              <a:alpha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0A154649-FD91-0ECC-F7D4-A8255070DBCF}"/>
              </a:ext>
            </a:extLst>
          </p:cNvPr>
          <p:cNvSpPr/>
          <p:nvPr/>
        </p:nvSpPr>
        <p:spPr>
          <a:xfrm>
            <a:off x="6702136" y="768929"/>
            <a:ext cx="4680000" cy="468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7" name="Slide Number Placeholder 5">
            <a:extLst>
              <a:ext uri="{FF2B5EF4-FFF2-40B4-BE49-F238E27FC236}">
                <a16:creationId xmlns:a16="http://schemas.microsoft.com/office/drawing/2014/main" id="{4B28A8FB-4241-8C0A-4E9C-2C9A8BFBE778}"/>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DBA9DAF9-2ECC-974F-24BF-21E5F9993AA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0FD0E72-642B-515D-5424-218879AA8D18}"/>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12" name="Text Placeholder 11">
            <a:extLst>
              <a:ext uri="{FF2B5EF4-FFF2-40B4-BE49-F238E27FC236}">
                <a16:creationId xmlns:a16="http://schemas.microsoft.com/office/drawing/2014/main" id="{77DF41B9-1D58-E5EB-CCF2-98C09A7E825A}"/>
              </a:ext>
            </a:extLst>
          </p:cNvPr>
          <p:cNvSpPr>
            <a:spLocks noGrp="1"/>
          </p:cNvSpPr>
          <p:nvPr>
            <p:ph type="body" sz="quarter" idx="10" hasCustomPrompt="1"/>
          </p:nvPr>
        </p:nvSpPr>
        <p:spPr>
          <a:xfrm>
            <a:off x="7264929" y="1742885"/>
            <a:ext cx="3554413" cy="2732088"/>
          </a:xfrm>
          <a:prstGeom prst="rect">
            <a:avLst/>
          </a:prstGeom>
        </p:spPr>
        <p:txBody>
          <a:bodyPr/>
          <a:lstStyle>
            <a:lvl1pPr marL="0" indent="0">
              <a:buNone/>
              <a:defRPr>
                <a:solidFill>
                  <a:schemeClr val="bg1"/>
                </a:solidFill>
                <a:latin typeface="HK Grotesk" pitchFamily="50" charset="0"/>
              </a:defRPr>
            </a:lvl1pPr>
            <a:lvl2pPr marL="457200" indent="0">
              <a:buNone/>
              <a:defRPr>
                <a:solidFill>
                  <a:schemeClr val="bg1"/>
                </a:solidFill>
                <a:latin typeface="HK Grotesk" pitchFamily="50" charset="0"/>
              </a:defRPr>
            </a:lvl2pPr>
            <a:lvl3pPr marL="914400" indent="0">
              <a:buNone/>
              <a:defRPr>
                <a:solidFill>
                  <a:schemeClr val="bg1"/>
                </a:solidFill>
                <a:latin typeface="HK Grotesk" pitchFamily="50" charset="0"/>
              </a:defRPr>
            </a:lvl3pPr>
            <a:lvl4pPr marL="1371600" indent="0">
              <a:buNone/>
              <a:defRPr>
                <a:solidFill>
                  <a:schemeClr val="bg1"/>
                </a:solidFill>
                <a:latin typeface="HK Grotesk" pitchFamily="50" charset="0"/>
              </a:defRPr>
            </a:lvl4pPr>
            <a:lvl5pPr marL="1828800" indent="0">
              <a:buNone/>
              <a:defRPr>
                <a:solidFill>
                  <a:schemeClr val="bg1"/>
                </a:solidFill>
                <a:latin typeface="HK Grotesk" pitchFamily="50" charset="0"/>
              </a:defRPr>
            </a:lvl5pPr>
          </a:lstStyle>
          <a:p>
            <a:pPr lvl="0"/>
            <a:r>
              <a:rPr lang="en-US"/>
              <a:t>Change the background to an image</a:t>
            </a:r>
            <a:endParaRPr lang="en-GB"/>
          </a:p>
        </p:txBody>
      </p:sp>
      <p:sp>
        <p:nvSpPr>
          <p:cNvPr id="5" name="Oval 4">
            <a:extLst>
              <a:ext uri="{FF2B5EF4-FFF2-40B4-BE49-F238E27FC236}">
                <a16:creationId xmlns:a16="http://schemas.microsoft.com/office/drawing/2014/main" id="{40B51F46-8477-EC4F-16D8-24573A28E850}"/>
              </a:ext>
            </a:extLst>
          </p:cNvPr>
          <p:cNvSpPr/>
          <p:nvPr/>
        </p:nvSpPr>
        <p:spPr>
          <a:xfrm>
            <a:off x="6702136" y="768929"/>
            <a:ext cx="4680000" cy="468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cxnSp>
        <p:nvCxnSpPr>
          <p:cNvPr id="6" name="Straight Connector 5">
            <a:extLst>
              <a:ext uri="{FF2B5EF4-FFF2-40B4-BE49-F238E27FC236}">
                <a16:creationId xmlns:a16="http://schemas.microsoft.com/office/drawing/2014/main" id="{780B5738-DBFB-B594-777E-92D8F97FA992}"/>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12365CA-3379-591E-9AE7-605AE2405829}"/>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4" name="Picture 13">
            <a:extLst>
              <a:ext uri="{FF2B5EF4-FFF2-40B4-BE49-F238E27FC236}">
                <a16:creationId xmlns:a16="http://schemas.microsoft.com/office/drawing/2014/main" id="{D953570B-F476-D073-C976-24A56B36052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2396321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cSld name="Cover Illustration">
    <p:spTree>
      <p:nvGrpSpPr>
        <p:cNvPr id="1" name=""/>
        <p:cNvGrpSpPr/>
        <p:nvPr/>
      </p:nvGrpSpPr>
      <p:grpSpPr>
        <a:xfrm>
          <a:off x="0" y="0"/>
          <a:ext cx="0" cy="0"/>
          <a:chOff x="0" y="0"/>
          <a:chExt cx="0" cy="0"/>
        </a:xfrm>
      </p:grpSpPr>
      <p:pic>
        <p:nvPicPr>
          <p:cNvPr id="12" name="Illustration Background">
            <a:extLst>
              <a:ext uri="{FF2B5EF4-FFF2-40B4-BE49-F238E27FC236}">
                <a16:creationId xmlns:a16="http://schemas.microsoft.com/office/drawing/2014/main" id="{DB788935-E7B2-2CAC-0048-B92417139B6F}"/>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a:stretch/>
        </p:blipFill>
        <p:spPr>
          <a:xfrm>
            <a:off x="2467" y="0"/>
            <a:ext cx="12187065" cy="6858000"/>
          </a:xfrm>
          <a:prstGeom prst="rect">
            <a:avLst/>
          </a:prstGeom>
        </p:spPr>
      </p:pic>
      <p:sp>
        <p:nvSpPr>
          <p:cNvPr id="5" name="Confidential disclaimer">
            <a:extLst>
              <a:ext uri="{FF2B5EF4-FFF2-40B4-BE49-F238E27FC236}">
                <a16:creationId xmlns:a16="http://schemas.microsoft.com/office/drawing/2014/main" id="{CD47C08F-F59E-5783-DCC8-C91095C566CB}"/>
              </a:ext>
            </a:extLst>
          </p:cNvPr>
          <p:cNvSpPr txBox="1">
            <a:spLocks noGrp="1" noRot="1" noMove="1" noResize="1" noEditPoints="1" noAdjustHandles="1" noChangeArrowheads="1" noChangeShapeType="1"/>
          </p:cNvSpPr>
          <p:nvPr/>
        </p:nvSpPr>
        <p:spPr>
          <a:xfrm>
            <a:off x="10798636" y="6573016"/>
            <a:ext cx="65" cy="215444"/>
          </a:xfrm>
          <a:prstGeom prst="rect">
            <a:avLst/>
          </a:prstGeom>
          <a:noFill/>
        </p:spPr>
        <p:txBody>
          <a:bodyPr wrap="non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700" kern="1200">
              <a:solidFill>
                <a:schemeClr val="tx1">
                  <a:lumMod val="40000"/>
                  <a:lumOff val="60000"/>
                </a:schemeClr>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700" kern="1200">
              <a:solidFill>
                <a:schemeClr val="tx1">
                  <a:lumMod val="40000"/>
                  <a:lumOff val="60000"/>
                </a:schemeClr>
              </a:solidFill>
              <a:latin typeface="+mn-lt"/>
              <a:ea typeface="+mn-ea"/>
              <a:cs typeface="+mn-cs"/>
            </a:endParaRPr>
          </a:p>
        </p:txBody>
      </p:sp>
      <p:sp>
        <p:nvSpPr>
          <p:cNvPr id="7" name="Copyright Line">
            <a:extLst>
              <a:ext uri="{FF2B5EF4-FFF2-40B4-BE49-F238E27FC236}">
                <a16:creationId xmlns:a16="http://schemas.microsoft.com/office/drawing/2014/main" id="{94679E81-620B-431C-44E4-1FAE9486A5EA}"/>
              </a:ext>
            </a:extLst>
          </p:cNvPr>
          <p:cNvSpPr txBox="1">
            <a:spLocks noGrp="1" noRot="1" noMove="1" noResize="1" noEditPoints="1" noAdjustHandles="1" noChangeArrowheads="1" noChangeShapeType="1"/>
          </p:cNvSpPr>
          <p:nvPr/>
        </p:nvSpPr>
        <p:spPr>
          <a:xfrm>
            <a:off x="288558" y="6536553"/>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kern="1200">
                <a:solidFill>
                  <a:srgbClr val="BBBBBB"/>
                </a:solidFill>
                <a:latin typeface="+mn-lt"/>
                <a:ea typeface="+mn-ea"/>
                <a:cs typeface="+mn-cs"/>
              </a:rPr>
              <a:t>© </a:t>
            </a:r>
            <a:fld id="{8BFAE56B-6D08-4B3F-AB76-3783A8251C9C}" type="datetimeyyyy">
              <a:rPr lang="en-US" sz="700" kern="1200" smtClean="0">
                <a:solidFill>
                  <a:srgbClr val="BBBBBB"/>
                </a:solidFill>
                <a:latin typeface="+mn-lt"/>
                <a:ea typeface="+mn-ea"/>
                <a:cs typeface="+mn-cs"/>
              </a:rPr>
              <a:pPr marL="0" marR="0" indent="0" algn="l" defTabSz="914400" rtl="0" eaLnBrk="1" fontAlgn="auto" latinLnBrk="0" hangingPunct="1">
                <a:lnSpc>
                  <a:spcPct val="100000"/>
                </a:lnSpc>
                <a:spcBef>
                  <a:spcPts val="0"/>
                </a:spcBef>
                <a:spcAft>
                  <a:spcPts val="0"/>
                </a:spcAft>
                <a:buClrTx/>
                <a:buSzTx/>
                <a:buFontTx/>
                <a:buNone/>
                <a:tabLst/>
                <a:defRPr/>
              </a:pPr>
              <a:t>2025</a:t>
            </a:fld>
            <a:r>
              <a:rPr lang="en-US" sz="700" kern="1200">
                <a:solidFill>
                  <a:srgbClr val="BBBBBB"/>
                </a:solidFill>
                <a:latin typeface="+mn-lt"/>
                <a:ea typeface="+mn-ea"/>
                <a:cs typeface="+mn-cs"/>
              </a:rPr>
              <a:t> Nielsen Consumer LLC. All Rights Reserved.</a:t>
            </a:r>
          </a:p>
        </p:txBody>
      </p:sp>
      <p:sp>
        <p:nvSpPr>
          <p:cNvPr id="4" name="Footer Placeholder">
            <a:extLst>
              <a:ext uri="{FF2B5EF4-FFF2-40B4-BE49-F238E27FC236}">
                <a16:creationId xmlns:a16="http://schemas.microsoft.com/office/drawing/2014/main" id="{4D4D5DC7-A70B-2666-E654-41F700D18D02}"/>
              </a:ext>
            </a:extLst>
          </p:cNvPr>
          <p:cNvSpPr>
            <a:spLocks noGrp="1" noRot="1" noMove="1" noResize="1" noEditPoints="1" noAdjustHandles="1" noChangeArrowheads="1" noChangeShapeType="1"/>
          </p:cNvSpPr>
          <p:nvPr>
            <p:ph type="ftr" sz="quarter" idx="13"/>
          </p:nvPr>
        </p:nvSpPr>
        <p:spPr>
          <a:xfrm>
            <a:off x="3251200" y="6485399"/>
            <a:ext cx="3716336" cy="282957"/>
          </a:xfrm>
          <a:noFill/>
        </p:spPr>
        <p:txBody>
          <a:bodyPr/>
          <a:lstStyle>
            <a:lvl1pPr algn="l">
              <a:defRPr>
                <a:solidFill>
                  <a:srgbClr val="FFFFFF"/>
                </a:solidFill>
              </a:defRPr>
            </a:lvl1pPr>
          </a:lstStyle>
          <a:p>
            <a:endParaRPr lang="en-GB"/>
          </a:p>
        </p:txBody>
      </p:sp>
      <p:sp>
        <p:nvSpPr>
          <p:cNvPr id="27" name="Date Placeholder">
            <a:extLst>
              <a:ext uri="{FF2B5EF4-FFF2-40B4-BE49-F238E27FC236}">
                <a16:creationId xmlns:a16="http://schemas.microsoft.com/office/drawing/2014/main" id="{959D1E47-A59F-7F2A-1103-CE2E01F9C34F}"/>
              </a:ext>
            </a:extLst>
          </p:cNvPr>
          <p:cNvSpPr>
            <a:spLocks noGrp="1" noRot="1" noMove="1" noResize="1" noEditPoints="1" noAdjustHandles="1" noChangeArrowheads="1" noChangeShapeType="1"/>
          </p:cNvSpPr>
          <p:nvPr>
            <p:ph type="dt" sz="half" idx="14"/>
          </p:nvPr>
        </p:nvSpPr>
        <p:spPr>
          <a:xfrm>
            <a:off x="292100" y="5036705"/>
            <a:ext cx="1744664" cy="282957"/>
          </a:xfrm>
        </p:spPr>
        <p:txBody>
          <a:bodyPr/>
          <a:lstStyle>
            <a:lvl1pPr>
              <a:defRPr sz="1200">
                <a:solidFill>
                  <a:srgbClr val="FFFFFF"/>
                </a:solidFill>
              </a:defRPr>
            </a:lvl1pPr>
          </a:lstStyle>
          <a:p>
            <a:fld id="{C75F7465-666F-4675-891F-E92434DCB819}" type="datetime1">
              <a:rPr lang="en-GB" smtClean="0"/>
              <a:t>20/06/2025</a:t>
            </a:fld>
            <a:endParaRPr lang="en-GB"/>
          </a:p>
        </p:txBody>
      </p:sp>
      <p:sp>
        <p:nvSpPr>
          <p:cNvPr id="3" name="Title/Dept Placeholder">
            <a:extLst>
              <a:ext uri="{FF2B5EF4-FFF2-40B4-BE49-F238E27FC236}">
                <a16:creationId xmlns:a16="http://schemas.microsoft.com/office/drawing/2014/main" id="{DADB3285-032F-C5EA-E4E6-C62E075FF1F0}"/>
              </a:ext>
            </a:extLst>
          </p:cNvPr>
          <p:cNvSpPr>
            <a:spLocks noGrp="1" noRot="1" noMove="1" noResize="1" noEditPoints="1" noAdjustHandles="1" noChangeArrowheads="1" noChangeShapeType="1"/>
          </p:cNvSpPr>
          <p:nvPr>
            <p:ph type="body" sz="quarter" idx="11" hasCustomPrompt="1"/>
          </p:nvPr>
        </p:nvSpPr>
        <p:spPr>
          <a:xfrm>
            <a:off x="288558" y="4560602"/>
            <a:ext cx="8642082" cy="344385"/>
          </a:xfrm>
        </p:spPr>
        <p:txBody>
          <a:bodyPr tIns="0" bIns="0">
            <a:noAutofit/>
          </a:bodyPr>
          <a:lstStyle>
            <a:lvl1pPr marL="0" indent="0">
              <a:lnSpc>
                <a:spcPct val="100000"/>
              </a:lnSpc>
              <a:spcBef>
                <a:spcPts val="0"/>
              </a:spcBef>
              <a:spcAft>
                <a:spcPts val="0"/>
              </a:spcAft>
              <a:buNone/>
              <a:defRPr sz="1200" b="0">
                <a:solidFill>
                  <a:srgbClr val="FFFFFF"/>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2" name="Presenter Name Placeholder">
            <a:extLst>
              <a:ext uri="{FF2B5EF4-FFF2-40B4-BE49-F238E27FC236}">
                <a16:creationId xmlns:a16="http://schemas.microsoft.com/office/drawing/2014/main" id="{3417592A-6067-984F-549E-3833CDB76A54}"/>
              </a:ext>
            </a:extLst>
          </p:cNvPr>
          <p:cNvSpPr>
            <a:spLocks noGrp="1" noRot="1" noMove="1" noResize="1" noEditPoints="1" noAdjustHandles="1" noChangeArrowheads="1" noChangeShapeType="1"/>
          </p:cNvSpPr>
          <p:nvPr>
            <p:ph type="body" sz="quarter" idx="10" hasCustomPrompt="1"/>
          </p:nvPr>
        </p:nvSpPr>
        <p:spPr>
          <a:xfrm>
            <a:off x="288558" y="4192468"/>
            <a:ext cx="8642082" cy="344384"/>
          </a:xfrm>
        </p:spPr>
        <p:txBody>
          <a:bodyPr tIns="0" bIns="0" anchor="b" anchorCtr="0">
            <a:noAutofit/>
          </a:bodyPr>
          <a:lstStyle>
            <a:lvl1pPr marL="0" indent="0">
              <a:lnSpc>
                <a:spcPct val="100000"/>
              </a:lnSpc>
              <a:spcBef>
                <a:spcPts val="0"/>
              </a:spcBef>
              <a:spcAft>
                <a:spcPts val="0"/>
              </a:spcAft>
              <a:buNone/>
              <a:defRPr sz="1200" b="1">
                <a:solidFill>
                  <a:srgbClr val="FFFFFF"/>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7" name="Subtitle Placeholder">
            <a:extLst>
              <a:ext uri="{FF2B5EF4-FFF2-40B4-BE49-F238E27FC236}">
                <a16:creationId xmlns:a16="http://schemas.microsoft.com/office/drawing/2014/main" id="{A4501D72-EE3C-0DA6-BA4B-C1D78BA85AE8}"/>
              </a:ext>
            </a:extLst>
          </p:cNvPr>
          <p:cNvSpPr>
            <a:spLocks noGrp="1" noRot="1" noMove="1" noResize="1" noEditPoints="1" noAdjustHandles="1" noChangeArrowheads="1" noChangeShapeType="1"/>
          </p:cNvSpPr>
          <p:nvPr>
            <p:ph type="subTitle" idx="1"/>
          </p:nvPr>
        </p:nvSpPr>
        <p:spPr>
          <a:xfrm>
            <a:off x="288558" y="3114710"/>
            <a:ext cx="8642082" cy="837882"/>
          </a:xfrm>
        </p:spPr>
        <p:txBody>
          <a:bodyPr>
            <a:noAutofit/>
          </a:bodyPr>
          <a:lstStyle>
            <a:lvl1pPr marL="0" indent="0" algn="l">
              <a:spcBef>
                <a:spcPts val="0"/>
              </a:spcBef>
              <a:spcAft>
                <a:spcPts val="0"/>
              </a:spcAft>
              <a:buNone/>
              <a:defRPr sz="24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itle Placeholder">
            <a:extLst>
              <a:ext uri="{FF2B5EF4-FFF2-40B4-BE49-F238E27FC236}">
                <a16:creationId xmlns:a16="http://schemas.microsoft.com/office/drawing/2014/main" id="{7987C027-455E-4C45-138D-8334F13BBEEA}"/>
              </a:ext>
            </a:extLst>
          </p:cNvPr>
          <p:cNvSpPr>
            <a:spLocks noGrp="1" noRot="1" noMove="1" noResize="1" noEditPoints="1" noAdjustHandles="1" noChangeArrowheads="1" noChangeShapeType="1"/>
          </p:cNvSpPr>
          <p:nvPr>
            <p:ph type="ctrTitle" hasCustomPrompt="1"/>
          </p:nvPr>
        </p:nvSpPr>
        <p:spPr>
          <a:xfrm>
            <a:off x="288558" y="635035"/>
            <a:ext cx="8642082" cy="2387600"/>
          </a:xfrm>
          <a:prstGeom prst="rect">
            <a:avLst/>
          </a:prstGeom>
        </p:spPr>
        <p:txBody>
          <a:bodyPr anchor="b">
            <a:noAutofit/>
          </a:bodyPr>
          <a:lstStyle>
            <a:lvl1pPr algn="l">
              <a:defRPr sz="5400">
                <a:solidFill>
                  <a:srgbClr val="FFFFFF"/>
                </a:solidFill>
              </a:defRPr>
            </a:lvl1pPr>
          </a:lstStyle>
          <a:p>
            <a:r>
              <a:rPr lang="en-US"/>
              <a:t>Insert your presentation title here maximum of three lines</a:t>
            </a:r>
          </a:p>
        </p:txBody>
      </p:sp>
      <p:pic>
        <p:nvPicPr>
          <p:cNvPr id="6" name="NielsenIQ GFK lockup" hidden="1">
            <a:extLst>
              <a:ext uri="{FF2B5EF4-FFF2-40B4-BE49-F238E27FC236}">
                <a16:creationId xmlns:a16="http://schemas.microsoft.com/office/drawing/2014/main" id="{1527D24A-5EB5-2412-09AA-2A0D682A2D88}"/>
              </a:ext>
            </a:extLst>
          </p:cNvPr>
          <p:cNvPicPr>
            <a:picLocks noGrp="1" noRo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286122" y="5539740"/>
            <a:ext cx="3377876" cy="753596"/>
          </a:xfrm>
          <a:prstGeom prst="rect">
            <a:avLst/>
          </a:prstGeom>
        </p:spPr>
      </p:pic>
      <p:pic>
        <p:nvPicPr>
          <p:cNvPr id="18" name="NielsenIQ logo+wordmark" hidden="1">
            <a:extLst>
              <a:ext uri="{FF2B5EF4-FFF2-40B4-BE49-F238E27FC236}">
                <a16:creationId xmlns:a16="http://schemas.microsoft.com/office/drawing/2014/main" id="{041ECC27-E626-2866-047D-40D91692A395}"/>
              </a:ext>
            </a:extLst>
          </p:cNvPr>
          <p:cNvPicPr>
            <a:picLocks noGrp="1" noRo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rcRect/>
          <a:stretch/>
        </p:blipFill>
        <p:spPr>
          <a:xfrm>
            <a:off x="288559" y="5563212"/>
            <a:ext cx="2155408" cy="743616"/>
          </a:xfrm>
          <a:prstGeom prst="rect">
            <a:avLst/>
          </a:prstGeom>
        </p:spPr>
      </p:pic>
      <p:sp>
        <p:nvSpPr>
          <p:cNvPr id="8" name="Nielsen wordmark">
            <a:extLst>
              <a:ext uri="{FF2B5EF4-FFF2-40B4-BE49-F238E27FC236}">
                <a16:creationId xmlns:a16="http://schemas.microsoft.com/office/drawing/2014/main" id="{4BFD1796-2F8B-4ED9-936A-10DB34E78CAC}"/>
              </a:ext>
            </a:extLst>
          </p:cNvPr>
          <p:cNvSpPr>
            <a:spLocks noGrp="1" noRot="1" noMove="1" noResize="1" noEditPoints="1" noAdjustHandles="1" noChangeArrowheads="1" noChangeShapeType="1"/>
          </p:cNvSpPr>
          <p:nvPr/>
        </p:nvSpPr>
        <p:spPr>
          <a:xfrm>
            <a:off x="295274" y="5686380"/>
            <a:ext cx="2855736" cy="516802"/>
          </a:xfrm>
          <a:custGeom>
            <a:avLst/>
            <a:gdLst>
              <a:gd name="connsiteX0" fmla="*/ 1628098 w 2855736"/>
              <a:gd name="connsiteY0" fmla="*/ 189308 h 516802"/>
              <a:gd name="connsiteX1" fmla="*/ 1598276 w 2855736"/>
              <a:gd name="connsiteY1" fmla="*/ 194730 h 516802"/>
              <a:gd name="connsiteX2" fmla="*/ 1576820 w 2855736"/>
              <a:gd name="connsiteY2" fmla="*/ 209524 h 516802"/>
              <a:gd name="connsiteX3" fmla="*/ 1563188 w 2855736"/>
              <a:gd name="connsiteY3" fmla="*/ 231368 h 516802"/>
              <a:gd name="connsiteX4" fmla="*/ 1563188 w 2855736"/>
              <a:gd name="connsiteY4" fmla="*/ 231290 h 516802"/>
              <a:gd name="connsiteX5" fmla="*/ 1557921 w 2855736"/>
              <a:gd name="connsiteY5" fmla="*/ 254838 h 516802"/>
              <a:gd name="connsiteX6" fmla="*/ 1694015 w 2855736"/>
              <a:gd name="connsiteY6" fmla="*/ 254838 h 516802"/>
              <a:gd name="connsiteX7" fmla="*/ 1678059 w 2855736"/>
              <a:gd name="connsiteY7" fmla="*/ 207201 h 516802"/>
              <a:gd name="connsiteX8" fmla="*/ 1628098 w 2855736"/>
              <a:gd name="connsiteY8" fmla="*/ 189308 h 516802"/>
              <a:gd name="connsiteX9" fmla="*/ 782717 w 2855736"/>
              <a:gd name="connsiteY9" fmla="*/ 189308 h 516802"/>
              <a:gd name="connsiteX10" fmla="*/ 752895 w 2855736"/>
              <a:gd name="connsiteY10" fmla="*/ 194730 h 516802"/>
              <a:gd name="connsiteX11" fmla="*/ 731439 w 2855736"/>
              <a:gd name="connsiteY11" fmla="*/ 209524 h 516802"/>
              <a:gd name="connsiteX12" fmla="*/ 717807 w 2855736"/>
              <a:gd name="connsiteY12" fmla="*/ 231368 h 516802"/>
              <a:gd name="connsiteX13" fmla="*/ 717807 w 2855736"/>
              <a:gd name="connsiteY13" fmla="*/ 231290 h 516802"/>
              <a:gd name="connsiteX14" fmla="*/ 712539 w 2855736"/>
              <a:gd name="connsiteY14" fmla="*/ 254838 h 516802"/>
              <a:gd name="connsiteX15" fmla="*/ 848634 w 2855736"/>
              <a:gd name="connsiteY15" fmla="*/ 254838 h 516802"/>
              <a:gd name="connsiteX16" fmla="*/ 832677 w 2855736"/>
              <a:gd name="connsiteY16" fmla="*/ 207201 h 516802"/>
              <a:gd name="connsiteX17" fmla="*/ 782717 w 2855736"/>
              <a:gd name="connsiteY17" fmla="*/ 189308 h 516802"/>
              <a:gd name="connsiteX18" fmla="*/ 476601 w 2855736"/>
              <a:gd name="connsiteY18" fmla="*/ 124553 h 516802"/>
              <a:gd name="connsiteX19" fmla="*/ 480087 w 2855736"/>
              <a:gd name="connsiteY19" fmla="*/ 124553 h 516802"/>
              <a:gd name="connsiteX20" fmla="*/ 569319 w 2855736"/>
              <a:gd name="connsiteY20" fmla="*/ 124553 h 516802"/>
              <a:gd name="connsiteX21" fmla="*/ 572882 w 2855736"/>
              <a:gd name="connsiteY21" fmla="*/ 124553 h 516802"/>
              <a:gd name="connsiteX22" fmla="*/ 572882 w 2855736"/>
              <a:gd name="connsiteY22" fmla="*/ 128116 h 516802"/>
              <a:gd name="connsiteX23" fmla="*/ 572804 w 2855736"/>
              <a:gd name="connsiteY23" fmla="*/ 466299 h 516802"/>
              <a:gd name="connsiteX24" fmla="*/ 569319 w 2855736"/>
              <a:gd name="connsiteY24" fmla="*/ 466299 h 516802"/>
              <a:gd name="connsiteX25" fmla="*/ 480087 w 2855736"/>
              <a:gd name="connsiteY25" fmla="*/ 466299 h 516802"/>
              <a:gd name="connsiteX26" fmla="*/ 476601 w 2855736"/>
              <a:gd name="connsiteY26" fmla="*/ 466299 h 516802"/>
              <a:gd name="connsiteX27" fmla="*/ 476601 w 2855736"/>
              <a:gd name="connsiteY27" fmla="*/ 127496 h 516802"/>
              <a:gd name="connsiteX28" fmla="*/ 2026544 w 2855736"/>
              <a:gd name="connsiteY28" fmla="*/ 116342 h 516802"/>
              <a:gd name="connsiteX29" fmla="*/ 2113220 w 2855736"/>
              <a:gd name="connsiteY29" fmla="*/ 147093 h 516802"/>
              <a:gd name="connsiteX30" fmla="*/ 2141569 w 2855736"/>
              <a:gd name="connsiteY30" fmla="*/ 242832 h 516802"/>
              <a:gd name="connsiteX31" fmla="*/ 2141569 w 2855736"/>
              <a:gd name="connsiteY31" fmla="*/ 466376 h 516802"/>
              <a:gd name="connsiteX32" fmla="*/ 2045366 w 2855736"/>
              <a:gd name="connsiteY32" fmla="*/ 466376 h 516802"/>
              <a:gd name="connsiteX33" fmla="*/ 2045366 w 2855736"/>
              <a:gd name="connsiteY33" fmla="*/ 254992 h 516802"/>
              <a:gd name="connsiteX34" fmla="*/ 2033050 w 2855736"/>
              <a:gd name="connsiteY34" fmla="*/ 209757 h 516802"/>
              <a:gd name="connsiteX35" fmla="*/ 1999820 w 2855736"/>
              <a:gd name="connsiteY35" fmla="*/ 197983 h 516802"/>
              <a:gd name="connsiteX36" fmla="*/ 1971548 w 2855736"/>
              <a:gd name="connsiteY36" fmla="*/ 202786 h 516802"/>
              <a:gd name="connsiteX37" fmla="*/ 1949472 w 2855736"/>
              <a:gd name="connsiteY37" fmla="*/ 216651 h 516802"/>
              <a:gd name="connsiteX38" fmla="*/ 1935143 w 2855736"/>
              <a:gd name="connsiteY38" fmla="*/ 237022 h 516802"/>
              <a:gd name="connsiteX39" fmla="*/ 1929411 w 2855736"/>
              <a:gd name="connsiteY39" fmla="*/ 262583 h 516802"/>
              <a:gd name="connsiteX40" fmla="*/ 1929411 w 2855736"/>
              <a:gd name="connsiteY40" fmla="*/ 466299 h 516802"/>
              <a:gd name="connsiteX41" fmla="*/ 1833130 w 2855736"/>
              <a:gd name="connsiteY41" fmla="*/ 466299 h 516802"/>
              <a:gd name="connsiteX42" fmla="*/ 1833130 w 2855736"/>
              <a:gd name="connsiteY42" fmla="*/ 124630 h 516802"/>
              <a:gd name="connsiteX43" fmla="*/ 1926855 w 2855736"/>
              <a:gd name="connsiteY43" fmla="*/ 124630 h 516802"/>
              <a:gd name="connsiteX44" fmla="*/ 1926855 w 2855736"/>
              <a:gd name="connsiteY44" fmla="*/ 165063 h 516802"/>
              <a:gd name="connsiteX45" fmla="*/ 1968605 w 2855736"/>
              <a:gd name="connsiteY45" fmla="*/ 130052 h 516802"/>
              <a:gd name="connsiteX46" fmla="*/ 2026544 w 2855736"/>
              <a:gd name="connsiteY46" fmla="*/ 116342 h 516802"/>
              <a:gd name="connsiteX47" fmla="*/ 1272176 w 2855736"/>
              <a:gd name="connsiteY47" fmla="*/ 115490 h 516802"/>
              <a:gd name="connsiteX48" fmla="*/ 1339410 w 2855736"/>
              <a:gd name="connsiteY48" fmla="*/ 123623 h 516802"/>
              <a:gd name="connsiteX49" fmla="*/ 1384258 w 2855736"/>
              <a:gd name="connsiteY49" fmla="*/ 145544 h 516802"/>
              <a:gd name="connsiteX50" fmla="*/ 1397194 w 2855736"/>
              <a:gd name="connsiteY50" fmla="*/ 157860 h 516802"/>
              <a:gd name="connsiteX51" fmla="*/ 1410749 w 2855736"/>
              <a:gd name="connsiteY51" fmla="*/ 178696 h 516802"/>
              <a:gd name="connsiteX52" fmla="*/ 1415319 w 2855736"/>
              <a:gd name="connsiteY52" fmla="*/ 189695 h 516802"/>
              <a:gd name="connsiteX53" fmla="*/ 1416171 w 2855736"/>
              <a:gd name="connsiteY53" fmla="*/ 192174 h 516802"/>
              <a:gd name="connsiteX54" fmla="*/ 1422755 w 2855736"/>
              <a:gd name="connsiteY54" fmla="*/ 222847 h 516802"/>
              <a:gd name="connsiteX55" fmla="*/ 1423065 w 2855736"/>
              <a:gd name="connsiteY55" fmla="*/ 226643 h 516802"/>
              <a:gd name="connsiteX56" fmla="*/ 1335382 w 2855736"/>
              <a:gd name="connsiteY56" fmla="*/ 226643 h 516802"/>
              <a:gd name="connsiteX57" fmla="*/ 1333058 w 2855736"/>
              <a:gd name="connsiteY57" fmla="*/ 218432 h 516802"/>
              <a:gd name="connsiteX58" fmla="*/ 1318109 w 2855736"/>
              <a:gd name="connsiteY58" fmla="*/ 198835 h 516802"/>
              <a:gd name="connsiteX59" fmla="*/ 1274035 w 2855736"/>
              <a:gd name="connsiteY59" fmla="*/ 188688 h 516802"/>
              <a:gd name="connsiteX60" fmla="*/ 1245220 w 2855736"/>
              <a:gd name="connsiteY60" fmla="*/ 191477 h 516802"/>
              <a:gd name="connsiteX61" fmla="*/ 1227870 w 2855736"/>
              <a:gd name="connsiteY61" fmla="*/ 198293 h 516802"/>
              <a:gd name="connsiteX62" fmla="*/ 1219504 w 2855736"/>
              <a:gd name="connsiteY62" fmla="*/ 207123 h 516802"/>
              <a:gd name="connsiteX63" fmla="*/ 1217025 w 2855736"/>
              <a:gd name="connsiteY63" fmla="*/ 216418 h 516802"/>
              <a:gd name="connsiteX64" fmla="*/ 1225469 w 2855736"/>
              <a:gd name="connsiteY64" fmla="*/ 236867 h 516802"/>
              <a:gd name="connsiteX65" fmla="*/ 1262494 w 2855736"/>
              <a:gd name="connsiteY65" fmla="*/ 248641 h 516802"/>
              <a:gd name="connsiteX66" fmla="*/ 1304553 w 2855736"/>
              <a:gd name="connsiteY66" fmla="*/ 255612 h 516802"/>
              <a:gd name="connsiteX67" fmla="*/ 1365513 w 2855736"/>
              <a:gd name="connsiteY67" fmla="*/ 270484 h 516802"/>
              <a:gd name="connsiteX68" fmla="*/ 1403313 w 2855736"/>
              <a:gd name="connsiteY68" fmla="*/ 293179 h 516802"/>
              <a:gd name="connsiteX69" fmla="*/ 1423375 w 2855736"/>
              <a:gd name="connsiteY69" fmla="*/ 325635 h 516802"/>
              <a:gd name="connsiteX70" fmla="*/ 1423375 w 2855736"/>
              <a:gd name="connsiteY70" fmla="*/ 325712 h 516802"/>
              <a:gd name="connsiteX71" fmla="*/ 1428952 w 2855736"/>
              <a:gd name="connsiteY71" fmla="*/ 368159 h 516802"/>
              <a:gd name="connsiteX72" fmla="*/ 1391927 w 2855736"/>
              <a:gd name="connsiteY72" fmla="*/ 446392 h 516802"/>
              <a:gd name="connsiteX73" fmla="*/ 1279534 w 2855736"/>
              <a:gd name="connsiteY73" fmla="*/ 475516 h 516802"/>
              <a:gd name="connsiteX74" fmla="*/ 1221828 w 2855736"/>
              <a:gd name="connsiteY74" fmla="*/ 470017 h 516802"/>
              <a:gd name="connsiteX75" fmla="*/ 1172255 w 2855736"/>
              <a:gd name="connsiteY75" fmla="*/ 450730 h 516802"/>
              <a:gd name="connsiteX76" fmla="*/ 1136081 w 2855736"/>
              <a:gd name="connsiteY76" fmla="*/ 413937 h 516802"/>
              <a:gd name="connsiteX77" fmla="*/ 1120280 w 2855736"/>
              <a:gd name="connsiteY77" fmla="*/ 360336 h 516802"/>
              <a:gd name="connsiteX78" fmla="*/ 1213230 w 2855736"/>
              <a:gd name="connsiteY78" fmla="*/ 360336 h 516802"/>
              <a:gd name="connsiteX79" fmla="*/ 1233911 w 2855736"/>
              <a:gd name="connsiteY79" fmla="*/ 391087 h 516802"/>
              <a:gd name="connsiteX80" fmla="*/ 1278295 w 2855736"/>
              <a:gd name="connsiteY80" fmla="*/ 399685 h 516802"/>
              <a:gd name="connsiteX81" fmla="*/ 1322059 w 2855736"/>
              <a:gd name="connsiteY81" fmla="*/ 392171 h 516802"/>
              <a:gd name="connsiteX82" fmla="*/ 1333988 w 2855736"/>
              <a:gd name="connsiteY82" fmla="*/ 369398 h 516802"/>
              <a:gd name="connsiteX83" fmla="*/ 1326319 w 2855736"/>
              <a:gd name="connsiteY83" fmla="*/ 349492 h 516802"/>
              <a:gd name="connsiteX84" fmla="*/ 1295568 w 2855736"/>
              <a:gd name="connsiteY84" fmla="*/ 337253 h 516802"/>
              <a:gd name="connsiteX85" fmla="*/ 1247467 w 2855736"/>
              <a:gd name="connsiteY85" fmla="*/ 329585 h 516802"/>
              <a:gd name="connsiteX86" fmla="*/ 1155678 w 2855736"/>
              <a:gd name="connsiteY86" fmla="*/ 296045 h 516802"/>
              <a:gd name="connsiteX87" fmla="*/ 1124695 w 2855736"/>
              <a:gd name="connsiteY87" fmla="*/ 222847 h 516802"/>
              <a:gd name="connsiteX88" fmla="*/ 1135617 w 2855736"/>
              <a:gd name="connsiteY88" fmla="*/ 177844 h 516802"/>
              <a:gd name="connsiteX89" fmla="*/ 1166290 w 2855736"/>
              <a:gd name="connsiteY89" fmla="*/ 144150 h 516802"/>
              <a:gd name="connsiteX90" fmla="*/ 1212920 w 2855736"/>
              <a:gd name="connsiteY90" fmla="*/ 122926 h 516802"/>
              <a:gd name="connsiteX91" fmla="*/ 1272176 w 2855736"/>
              <a:gd name="connsiteY91" fmla="*/ 115490 h 516802"/>
              <a:gd name="connsiteX92" fmla="*/ 1629957 w 2855736"/>
              <a:gd name="connsiteY92" fmla="*/ 115335 h 516802"/>
              <a:gd name="connsiteX93" fmla="*/ 1747616 w 2855736"/>
              <a:gd name="connsiteY93" fmla="*/ 160493 h 516802"/>
              <a:gd name="connsiteX94" fmla="*/ 1787043 w 2855736"/>
              <a:gd name="connsiteY94" fmla="*/ 281328 h 516802"/>
              <a:gd name="connsiteX95" fmla="*/ 1787043 w 2855736"/>
              <a:gd name="connsiteY95" fmla="*/ 320522 h 516802"/>
              <a:gd name="connsiteX96" fmla="*/ 1556526 w 2855736"/>
              <a:gd name="connsiteY96" fmla="*/ 320522 h 516802"/>
              <a:gd name="connsiteX97" fmla="*/ 1575968 w 2855736"/>
              <a:gd name="connsiteY97" fmla="*/ 377454 h 516802"/>
              <a:gd name="connsiteX98" fmla="*/ 1630654 w 2855736"/>
              <a:gd name="connsiteY98" fmla="*/ 398833 h 516802"/>
              <a:gd name="connsiteX99" fmla="*/ 1688825 w 2855736"/>
              <a:gd name="connsiteY99" fmla="*/ 360181 h 516802"/>
              <a:gd name="connsiteX100" fmla="*/ 1688903 w 2855736"/>
              <a:gd name="connsiteY100" fmla="*/ 360181 h 516802"/>
              <a:gd name="connsiteX101" fmla="*/ 1782937 w 2855736"/>
              <a:gd name="connsiteY101" fmla="*/ 360181 h 516802"/>
              <a:gd name="connsiteX102" fmla="*/ 1737082 w 2855736"/>
              <a:gd name="connsiteY102" fmla="*/ 445540 h 516802"/>
              <a:gd name="connsiteX103" fmla="*/ 1630034 w 2855736"/>
              <a:gd name="connsiteY103" fmla="*/ 475284 h 516802"/>
              <a:gd name="connsiteX104" fmla="*/ 1502848 w 2855736"/>
              <a:gd name="connsiteY104" fmla="*/ 428267 h 516802"/>
              <a:gd name="connsiteX105" fmla="*/ 1460168 w 2855736"/>
              <a:gd name="connsiteY105" fmla="*/ 295890 h 516802"/>
              <a:gd name="connsiteX106" fmla="*/ 1472484 w 2855736"/>
              <a:gd name="connsiteY106" fmla="*/ 219826 h 516802"/>
              <a:gd name="connsiteX107" fmla="*/ 1507340 w 2855736"/>
              <a:gd name="connsiteY107" fmla="*/ 162894 h 516802"/>
              <a:gd name="connsiteX108" fmla="*/ 1561174 w 2855736"/>
              <a:gd name="connsiteY108" fmla="*/ 127341 h 516802"/>
              <a:gd name="connsiteX109" fmla="*/ 1629957 w 2855736"/>
              <a:gd name="connsiteY109" fmla="*/ 115335 h 516802"/>
              <a:gd name="connsiteX110" fmla="*/ 784576 w 2855736"/>
              <a:gd name="connsiteY110" fmla="*/ 115335 h 516802"/>
              <a:gd name="connsiteX111" fmla="*/ 902235 w 2855736"/>
              <a:gd name="connsiteY111" fmla="*/ 160493 h 516802"/>
              <a:gd name="connsiteX112" fmla="*/ 941661 w 2855736"/>
              <a:gd name="connsiteY112" fmla="*/ 281328 h 516802"/>
              <a:gd name="connsiteX113" fmla="*/ 941661 w 2855736"/>
              <a:gd name="connsiteY113" fmla="*/ 320522 h 516802"/>
              <a:gd name="connsiteX114" fmla="*/ 711145 w 2855736"/>
              <a:gd name="connsiteY114" fmla="*/ 320522 h 516802"/>
              <a:gd name="connsiteX115" fmla="*/ 730587 w 2855736"/>
              <a:gd name="connsiteY115" fmla="*/ 377454 h 516802"/>
              <a:gd name="connsiteX116" fmla="*/ 785273 w 2855736"/>
              <a:gd name="connsiteY116" fmla="*/ 398833 h 516802"/>
              <a:gd name="connsiteX117" fmla="*/ 843444 w 2855736"/>
              <a:gd name="connsiteY117" fmla="*/ 360181 h 516802"/>
              <a:gd name="connsiteX118" fmla="*/ 843522 w 2855736"/>
              <a:gd name="connsiteY118" fmla="*/ 360181 h 516802"/>
              <a:gd name="connsiteX119" fmla="*/ 937556 w 2855736"/>
              <a:gd name="connsiteY119" fmla="*/ 360181 h 516802"/>
              <a:gd name="connsiteX120" fmla="*/ 891701 w 2855736"/>
              <a:gd name="connsiteY120" fmla="*/ 445540 h 516802"/>
              <a:gd name="connsiteX121" fmla="*/ 784653 w 2855736"/>
              <a:gd name="connsiteY121" fmla="*/ 475284 h 516802"/>
              <a:gd name="connsiteX122" fmla="*/ 657467 w 2855736"/>
              <a:gd name="connsiteY122" fmla="*/ 428267 h 516802"/>
              <a:gd name="connsiteX123" fmla="*/ 614787 w 2855736"/>
              <a:gd name="connsiteY123" fmla="*/ 295890 h 516802"/>
              <a:gd name="connsiteX124" fmla="*/ 627103 w 2855736"/>
              <a:gd name="connsiteY124" fmla="*/ 219826 h 516802"/>
              <a:gd name="connsiteX125" fmla="*/ 661959 w 2855736"/>
              <a:gd name="connsiteY125" fmla="*/ 162894 h 516802"/>
              <a:gd name="connsiteX126" fmla="*/ 715793 w 2855736"/>
              <a:gd name="connsiteY126" fmla="*/ 127341 h 516802"/>
              <a:gd name="connsiteX127" fmla="*/ 784576 w 2855736"/>
              <a:gd name="connsiteY127" fmla="*/ 115335 h 516802"/>
              <a:gd name="connsiteX128" fmla="*/ 2576886 w 2855736"/>
              <a:gd name="connsiteY128" fmla="*/ 97288 h 516802"/>
              <a:gd name="connsiteX129" fmla="*/ 2435834 w 2855736"/>
              <a:gd name="connsiteY129" fmla="*/ 238339 h 516802"/>
              <a:gd name="connsiteX130" fmla="*/ 2576886 w 2855736"/>
              <a:gd name="connsiteY130" fmla="*/ 379391 h 516802"/>
              <a:gd name="connsiteX131" fmla="*/ 2717938 w 2855736"/>
              <a:gd name="connsiteY131" fmla="*/ 238339 h 516802"/>
              <a:gd name="connsiteX132" fmla="*/ 2576886 w 2855736"/>
              <a:gd name="connsiteY132" fmla="*/ 97288 h 516802"/>
              <a:gd name="connsiteX133" fmla="*/ 2196642 w 2855736"/>
              <a:gd name="connsiteY133" fmla="*/ 10456 h 516802"/>
              <a:gd name="connsiteX134" fmla="*/ 2290522 w 2855736"/>
              <a:gd name="connsiteY134" fmla="*/ 10456 h 516802"/>
              <a:gd name="connsiteX135" fmla="*/ 2290522 w 2855736"/>
              <a:gd name="connsiteY135" fmla="*/ 466298 h 516802"/>
              <a:gd name="connsiteX136" fmla="*/ 2196642 w 2855736"/>
              <a:gd name="connsiteY136" fmla="*/ 466298 h 516802"/>
              <a:gd name="connsiteX137" fmla="*/ 986665 w 2855736"/>
              <a:gd name="connsiteY137" fmla="*/ 10456 h 516802"/>
              <a:gd name="connsiteX138" fmla="*/ 1080545 w 2855736"/>
              <a:gd name="connsiteY138" fmla="*/ 10456 h 516802"/>
              <a:gd name="connsiteX139" fmla="*/ 1080545 w 2855736"/>
              <a:gd name="connsiteY139" fmla="*/ 475593 h 516802"/>
              <a:gd name="connsiteX140" fmla="*/ 1065905 w 2855736"/>
              <a:gd name="connsiteY140" fmla="*/ 475593 h 516802"/>
              <a:gd name="connsiteX141" fmla="*/ 986665 w 2855736"/>
              <a:gd name="connsiteY141" fmla="*/ 394107 h 516802"/>
              <a:gd name="connsiteX142" fmla="*/ 476601 w 2855736"/>
              <a:gd name="connsiteY142" fmla="*/ 10456 h 516802"/>
              <a:gd name="connsiteX143" fmla="*/ 480087 w 2855736"/>
              <a:gd name="connsiteY143" fmla="*/ 10456 h 516802"/>
              <a:gd name="connsiteX144" fmla="*/ 569319 w 2855736"/>
              <a:gd name="connsiteY144" fmla="*/ 10456 h 516802"/>
              <a:gd name="connsiteX145" fmla="*/ 572882 w 2855736"/>
              <a:gd name="connsiteY145" fmla="*/ 10456 h 516802"/>
              <a:gd name="connsiteX146" fmla="*/ 572882 w 2855736"/>
              <a:gd name="connsiteY146" fmla="*/ 81330 h 516802"/>
              <a:gd name="connsiteX147" fmla="*/ 572882 w 2855736"/>
              <a:gd name="connsiteY147" fmla="*/ 84893 h 516802"/>
              <a:gd name="connsiteX148" fmla="*/ 569319 w 2855736"/>
              <a:gd name="connsiteY148" fmla="*/ 84893 h 516802"/>
              <a:gd name="connsiteX149" fmla="*/ 480087 w 2855736"/>
              <a:gd name="connsiteY149" fmla="*/ 84893 h 516802"/>
              <a:gd name="connsiteX150" fmla="*/ 476601 w 2855736"/>
              <a:gd name="connsiteY150" fmla="*/ 84893 h 516802"/>
              <a:gd name="connsiteX151" fmla="*/ 476601 w 2855736"/>
              <a:gd name="connsiteY151" fmla="*/ 81330 h 516802"/>
              <a:gd name="connsiteX152" fmla="*/ 58559 w 2855736"/>
              <a:gd name="connsiteY152" fmla="*/ 6331 h 516802"/>
              <a:gd name="connsiteX153" fmla="*/ 82648 w 2855736"/>
              <a:gd name="connsiteY153" fmla="*/ 20990 h 516802"/>
              <a:gd name="connsiteX154" fmla="*/ 326565 w 2855736"/>
              <a:gd name="connsiteY154" fmla="*/ 298911 h 516802"/>
              <a:gd name="connsiteX155" fmla="*/ 326565 w 2855736"/>
              <a:gd name="connsiteY155" fmla="*/ 10456 h 516802"/>
              <a:gd name="connsiteX156" fmla="*/ 421064 w 2855736"/>
              <a:gd name="connsiteY156" fmla="*/ 10456 h 516802"/>
              <a:gd name="connsiteX157" fmla="*/ 421064 w 2855736"/>
              <a:gd name="connsiteY157" fmla="*/ 424781 h 516802"/>
              <a:gd name="connsiteX158" fmla="*/ 390545 w 2855736"/>
              <a:gd name="connsiteY158" fmla="*/ 469397 h 516802"/>
              <a:gd name="connsiteX159" fmla="*/ 373814 w 2855736"/>
              <a:gd name="connsiteY159" fmla="*/ 472495 h 516802"/>
              <a:gd name="connsiteX160" fmla="*/ 338416 w 2855736"/>
              <a:gd name="connsiteY160" fmla="*/ 456461 h 516802"/>
              <a:gd name="connsiteX161" fmla="*/ 94499 w 2855736"/>
              <a:gd name="connsiteY161" fmla="*/ 178541 h 516802"/>
              <a:gd name="connsiteX162" fmla="*/ 94499 w 2855736"/>
              <a:gd name="connsiteY162" fmla="*/ 466298 h 516802"/>
              <a:gd name="connsiteX163" fmla="*/ 0 w 2855736"/>
              <a:gd name="connsiteY163" fmla="*/ 466298 h 516802"/>
              <a:gd name="connsiteX164" fmla="*/ 0 w 2855736"/>
              <a:gd name="connsiteY164" fmla="*/ 52748 h 516802"/>
              <a:gd name="connsiteX165" fmla="*/ 30519 w 2855736"/>
              <a:gd name="connsiteY165" fmla="*/ 8055 h 516802"/>
              <a:gd name="connsiteX166" fmla="*/ 58559 w 2855736"/>
              <a:gd name="connsiteY166" fmla="*/ 6331 h 516802"/>
              <a:gd name="connsiteX167" fmla="*/ 2576886 w 2855736"/>
              <a:gd name="connsiteY167" fmla="*/ 0 h 516802"/>
              <a:gd name="connsiteX168" fmla="*/ 2815303 w 2855736"/>
              <a:gd name="connsiteY168" fmla="*/ 238417 h 516802"/>
              <a:gd name="connsiteX169" fmla="*/ 2775489 w 2855736"/>
              <a:gd name="connsiteY169" fmla="*/ 370096 h 516802"/>
              <a:gd name="connsiteX170" fmla="*/ 2775412 w 2855736"/>
              <a:gd name="connsiteY170" fmla="*/ 370096 h 516802"/>
              <a:gd name="connsiteX171" fmla="*/ 2855736 w 2855736"/>
              <a:gd name="connsiteY171" fmla="*/ 450420 h 516802"/>
              <a:gd name="connsiteX172" fmla="*/ 2789354 w 2855736"/>
              <a:gd name="connsiteY172" fmla="*/ 516802 h 516802"/>
              <a:gd name="connsiteX173" fmla="*/ 2709108 w 2855736"/>
              <a:gd name="connsiteY173" fmla="*/ 436555 h 516802"/>
              <a:gd name="connsiteX174" fmla="*/ 2576886 w 2855736"/>
              <a:gd name="connsiteY174" fmla="*/ 476756 h 516802"/>
              <a:gd name="connsiteX175" fmla="*/ 2338469 w 2855736"/>
              <a:gd name="connsiteY175" fmla="*/ 238417 h 516802"/>
              <a:gd name="connsiteX176" fmla="*/ 2576886 w 2855736"/>
              <a:gd name="connsiteY176" fmla="*/ 0 h 516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2855736" h="516802">
                <a:moveTo>
                  <a:pt x="1628098" y="189308"/>
                </a:moveTo>
                <a:cubicBezTo>
                  <a:pt x="1616711" y="189308"/>
                  <a:pt x="1606719" y="191089"/>
                  <a:pt x="1598276" y="194730"/>
                </a:cubicBezTo>
                <a:cubicBezTo>
                  <a:pt x="1589833" y="198370"/>
                  <a:pt x="1582630" y="203328"/>
                  <a:pt x="1576820" y="209524"/>
                </a:cubicBezTo>
                <a:cubicBezTo>
                  <a:pt x="1571011" y="215798"/>
                  <a:pt x="1566441" y="223157"/>
                  <a:pt x="1563188" y="231368"/>
                </a:cubicBezTo>
                <a:lnTo>
                  <a:pt x="1563188" y="231290"/>
                </a:lnTo>
                <a:cubicBezTo>
                  <a:pt x="1560399" y="238571"/>
                  <a:pt x="1558618" y="246472"/>
                  <a:pt x="1557921" y="254838"/>
                </a:cubicBezTo>
                <a:lnTo>
                  <a:pt x="1694015" y="254838"/>
                </a:lnTo>
                <a:cubicBezTo>
                  <a:pt x="1693473" y="234621"/>
                  <a:pt x="1688128" y="218587"/>
                  <a:pt x="1678059" y="207201"/>
                </a:cubicBezTo>
                <a:cubicBezTo>
                  <a:pt x="1667524" y="195349"/>
                  <a:pt x="1650716" y="189308"/>
                  <a:pt x="1628098" y="189308"/>
                </a:cubicBezTo>
                <a:close/>
                <a:moveTo>
                  <a:pt x="782717" y="189308"/>
                </a:moveTo>
                <a:cubicBezTo>
                  <a:pt x="771330" y="189308"/>
                  <a:pt x="761338" y="191089"/>
                  <a:pt x="752895" y="194730"/>
                </a:cubicBezTo>
                <a:cubicBezTo>
                  <a:pt x="744452" y="198370"/>
                  <a:pt x="737249" y="203328"/>
                  <a:pt x="731439" y="209524"/>
                </a:cubicBezTo>
                <a:cubicBezTo>
                  <a:pt x="725630" y="215798"/>
                  <a:pt x="721060" y="223157"/>
                  <a:pt x="717807" y="231368"/>
                </a:cubicBezTo>
                <a:lnTo>
                  <a:pt x="717807" y="231290"/>
                </a:lnTo>
                <a:cubicBezTo>
                  <a:pt x="715018" y="238571"/>
                  <a:pt x="713237" y="246472"/>
                  <a:pt x="712539" y="254838"/>
                </a:cubicBezTo>
                <a:lnTo>
                  <a:pt x="848634" y="254838"/>
                </a:lnTo>
                <a:cubicBezTo>
                  <a:pt x="848092" y="234621"/>
                  <a:pt x="842747" y="218587"/>
                  <a:pt x="832677" y="207201"/>
                </a:cubicBezTo>
                <a:cubicBezTo>
                  <a:pt x="822143" y="195349"/>
                  <a:pt x="805335" y="189308"/>
                  <a:pt x="782717" y="189308"/>
                </a:cubicBezTo>
                <a:close/>
                <a:moveTo>
                  <a:pt x="476601" y="124553"/>
                </a:moveTo>
                <a:lnTo>
                  <a:pt x="480087" y="124553"/>
                </a:lnTo>
                <a:lnTo>
                  <a:pt x="569319" y="124553"/>
                </a:lnTo>
                <a:lnTo>
                  <a:pt x="572882" y="124553"/>
                </a:lnTo>
                <a:lnTo>
                  <a:pt x="572882" y="128116"/>
                </a:lnTo>
                <a:lnTo>
                  <a:pt x="572804" y="466299"/>
                </a:lnTo>
                <a:lnTo>
                  <a:pt x="569319" y="466299"/>
                </a:lnTo>
                <a:lnTo>
                  <a:pt x="480087" y="466299"/>
                </a:lnTo>
                <a:lnTo>
                  <a:pt x="476601" y="466299"/>
                </a:lnTo>
                <a:lnTo>
                  <a:pt x="476601" y="127496"/>
                </a:lnTo>
                <a:close/>
                <a:moveTo>
                  <a:pt x="2026544" y="116342"/>
                </a:moveTo>
                <a:cubicBezTo>
                  <a:pt x="2065195" y="116342"/>
                  <a:pt x="2094320" y="126721"/>
                  <a:pt x="2113220" y="147093"/>
                </a:cubicBezTo>
                <a:cubicBezTo>
                  <a:pt x="2132042" y="167465"/>
                  <a:pt x="2141569" y="199687"/>
                  <a:pt x="2141569" y="242832"/>
                </a:cubicBezTo>
                <a:lnTo>
                  <a:pt x="2141569" y="466376"/>
                </a:lnTo>
                <a:lnTo>
                  <a:pt x="2045366" y="466376"/>
                </a:lnTo>
                <a:lnTo>
                  <a:pt x="2045366" y="254992"/>
                </a:lnTo>
                <a:cubicBezTo>
                  <a:pt x="2045366" y="232762"/>
                  <a:pt x="2041183" y="217503"/>
                  <a:pt x="2033050" y="209757"/>
                </a:cubicBezTo>
                <a:cubicBezTo>
                  <a:pt x="2024840" y="201933"/>
                  <a:pt x="2013686" y="197983"/>
                  <a:pt x="1999820" y="197983"/>
                </a:cubicBezTo>
                <a:cubicBezTo>
                  <a:pt x="1988899" y="197983"/>
                  <a:pt x="1979371" y="199610"/>
                  <a:pt x="1971548" y="202786"/>
                </a:cubicBezTo>
                <a:cubicBezTo>
                  <a:pt x="1963647" y="205961"/>
                  <a:pt x="1956211" y="210764"/>
                  <a:pt x="1949472" y="216651"/>
                </a:cubicBezTo>
                <a:cubicBezTo>
                  <a:pt x="1943818" y="222305"/>
                  <a:pt x="1938938" y="229121"/>
                  <a:pt x="1935143" y="237022"/>
                </a:cubicBezTo>
                <a:cubicBezTo>
                  <a:pt x="1931347" y="244768"/>
                  <a:pt x="1929411" y="253366"/>
                  <a:pt x="1929411" y="262583"/>
                </a:cubicBezTo>
                <a:lnTo>
                  <a:pt x="1929411" y="466299"/>
                </a:lnTo>
                <a:lnTo>
                  <a:pt x="1833130" y="466299"/>
                </a:lnTo>
                <a:lnTo>
                  <a:pt x="1833130" y="124630"/>
                </a:lnTo>
                <a:lnTo>
                  <a:pt x="1926855" y="124630"/>
                </a:lnTo>
                <a:lnTo>
                  <a:pt x="1926855" y="165063"/>
                </a:lnTo>
                <a:cubicBezTo>
                  <a:pt x="1938938" y="149494"/>
                  <a:pt x="1952958" y="137798"/>
                  <a:pt x="1968605" y="130052"/>
                </a:cubicBezTo>
                <a:cubicBezTo>
                  <a:pt x="1987040" y="120989"/>
                  <a:pt x="2006559" y="116342"/>
                  <a:pt x="2026544" y="116342"/>
                </a:cubicBezTo>
                <a:close/>
                <a:moveTo>
                  <a:pt x="1272176" y="115490"/>
                </a:moveTo>
                <a:cubicBezTo>
                  <a:pt x="1298667" y="115490"/>
                  <a:pt x="1321285" y="118279"/>
                  <a:pt x="1339410" y="123623"/>
                </a:cubicBezTo>
                <a:cubicBezTo>
                  <a:pt x="1357613" y="129045"/>
                  <a:pt x="1372717" y="136404"/>
                  <a:pt x="1384258" y="145544"/>
                </a:cubicBezTo>
                <a:cubicBezTo>
                  <a:pt x="1389061" y="149339"/>
                  <a:pt x="1393321" y="153445"/>
                  <a:pt x="1397194" y="157860"/>
                </a:cubicBezTo>
                <a:cubicBezTo>
                  <a:pt x="1402693" y="164211"/>
                  <a:pt x="1407263" y="171183"/>
                  <a:pt x="1410749" y="178696"/>
                </a:cubicBezTo>
                <a:cubicBezTo>
                  <a:pt x="1412376" y="182259"/>
                  <a:pt x="1413925" y="185977"/>
                  <a:pt x="1415319" y="189695"/>
                </a:cubicBezTo>
                <a:cubicBezTo>
                  <a:pt x="1415629" y="190547"/>
                  <a:pt x="1415861" y="191322"/>
                  <a:pt x="1416171" y="192174"/>
                </a:cubicBezTo>
                <a:cubicBezTo>
                  <a:pt x="1419347" y="201934"/>
                  <a:pt x="1421516" y="212235"/>
                  <a:pt x="1422755" y="222847"/>
                </a:cubicBezTo>
                <a:cubicBezTo>
                  <a:pt x="1422910" y="224087"/>
                  <a:pt x="1422910" y="225403"/>
                  <a:pt x="1423065" y="226643"/>
                </a:cubicBezTo>
                <a:lnTo>
                  <a:pt x="1335382" y="226643"/>
                </a:lnTo>
                <a:cubicBezTo>
                  <a:pt x="1334762" y="223699"/>
                  <a:pt x="1333988" y="220988"/>
                  <a:pt x="1333058" y="218432"/>
                </a:cubicBezTo>
                <a:cubicBezTo>
                  <a:pt x="1329263" y="208905"/>
                  <a:pt x="1324615" y="203793"/>
                  <a:pt x="1318109" y="198835"/>
                </a:cubicBezTo>
                <a:cubicBezTo>
                  <a:pt x="1309201" y="192096"/>
                  <a:pt x="1294406" y="188688"/>
                  <a:pt x="1274035" y="188688"/>
                </a:cubicBezTo>
                <a:cubicBezTo>
                  <a:pt x="1262494" y="188688"/>
                  <a:pt x="1252734" y="189618"/>
                  <a:pt x="1245220" y="191477"/>
                </a:cubicBezTo>
                <a:cubicBezTo>
                  <a:pt x="1237784" y="193258"/>
                  <a:pt x="1231975" y="195582"/>
                  <a:pt x="1227870" y="198293"/>
                </a:cubicBezTo>
                <a:cubicBezTo>
                  <a:pt x="1223919" y="200927"/>
                  <a:pt x="1221131" y="203870"/>
                  <a:pt x="1219504" y="207123"/>
                </a:cubicBezTo>
                <a:cubicBezTo>
                  <a:pt x="1217878" y="210454"/>
                  <a:pt x="1217025" y="213630"/>
                  <a:pt x="1217025" y="216418"/>
                </a:cubicBezTo>
                <a:cubicBezTo>
                  <a:pt x="1217025" y="225946"/>
                  <a:pt x="1219814" y="232685"/>
                  <a:pt x="1225469" y="236867"/>
                </a:cubicBezTo>
                <a:cubicBezTo>
                  <a:pt x="1231588" y="241437"/>
                  <a:pt x="1244058" y="245388"/>
                  <a:pt x="1262494" y="248641"/>
                </a:cubicBezTo>
                <a:lnTo>
                  <a:pt x="1304553" y="255612"/>
                </a:lnTo>
                <a:cubicBezTo>
                  <a:pt x="1328023" y="259485"/>
                  <a:pt x="1350022" y="264442"/>
                  <a:pt x="1365513" y="270484"/>
                </a:cubicBezTo>
                <a:cubicBezTo>
                  <a:pt x="1381160" y="276526"/>
                  <a:pt x="1393863" y="284194"/>
                  <a:pt x="1403313" y="293179"/>
                </a:cubicBezTo>
                <a:cubicBezTo>
                  <a:pt x="1412840" y="302320"/>
                  <a:pt x="1419579" y="313241"/>
                  <a:pt x="1423375" y="325635"/>
                </a:cubicBezTo>
                <a:lnTo>
                  <a:pt x="1423375" y="325712"/>
                </a:lnTo>
                <a:cubicBezTo>
                  <a:pt x="1427093" y="337950"/>
                  <a:pt x="1428952" y="352203"/>
                  <a:pt x="1428952" y="368159"/>
                </a:cubicBezTo>
                <a:cubicBezTo>
                  <a:pt x="1428952" y="400537"/>
                  <a:pt x="1416481" y="426873"/>
                  <a:pt x="1391927" y="446392"/>
                </a:cubicBezTo>
                <a:cubicBezTo>
                  <a:pt x="1367605" y="465757"/>
                  <a:pt x="1329805" y="475516"/>
                  <a:pt x="1279534" y="475516"/>
                </a:cubicBezTo>
                <a:cubicBezTo>
                  <a:pt x="1259473" y="475516"/>
                  <a:pt x="1240031" y="473657"/>
                  <a:pt x="1221828" y="470017"/>
                </a:cubicBezTo>
                <a:cubicBezTo>
                  <a:pt x="1203470" y="466299"/>
                  <a:pt x="1186739" y="459870"/>
                  <a:pt x="1172255" y="450730"/>
                </a:cubicBezTo>
                <a:cubicBezTo>
                  <a:pt x="1157615" y="441590"/>
                  <a:pt x="1145454" y="429196"/>
                  <a:pt x="1136081" y="413937"/>
                </a:cubicBezTo>
                <a:cubicBezTo>
                  <a:pt x="1127251" y="399607"/>
                  <a:pt x="1121984" y="381559"/>
                  <a:pt x="1120280" y="360336"/>
                </a:cubicBezTo>
                <a:lnTo>
                  <a:pt x="1213230" y="360336"/>
                </a:lnTo>
                <a:cubicBezTo>
                  <a:pt x="1216561" y="375828"/>
                  <a:pt x="1223455" y="386207"/>
                  <a:pt x="1233911" y="391087"/>
                </a:cubicBezTo>
                <a:cubicBezTo>
                  <a:pt x="1246072" y="396819"/>
                  <a:pt x="1261022" y="399685"/>
                  <a:pt x="1278295" y="399685"/>
                </a:cubicBezTo>
                <a:cubicBezTo>
                  <a:pt x="1298744" y="399685"/>
                  <a:pt x="1313539" y="397129"/>
                  <a:pt x="1322059" y="392171"/>
                </a:cubicBezTo>
                <a:cubicBezTo>
                  <a:pt x="1330115" y="387524"/>
                  <a:pt x="1333988" y="380088"/>
                  <a:pt x="1333988" y="369398"/>
                </a:cubicBezTo>
                <a:cubicBezTo>
                  <a:pt x="1333988" y="361808"/>
                  <a:pt x="1331509" y="355224"/>
                  <a:pt x="1326319" y="349492"/>
                </a:cubicBezTo>
                <a:cubicBezTo>
                  <a:pt x="1321207" y="343760"/>
                  <a:pt x="1310828" y="339654"/>
                  <a:pt x="1295568" y="337253"/>
                </a:cubicBezTo>
                <a:lnTo>
                  <a:pt x="1247467" y="329585"/>
                </a:lnTo>
                <a:cubicBezTo>
                  <a:pt x="1206723" y="323156"/>
                  <a:pt x="1175818" y="311847"/>
                  <a:pt x="1155678" y="296045"/>
                </a:cubicBezTo>
                <a:cubicBezTo>
                  <a:pt x="1135152" y="279934"/>
                  <a:pt x="1124695" y="255302"/>
                  <a:pt x="1124695" y="222847"/>
                </a:cubicBezTo>
                <a:cubicBezTo>
                  <a:pt x="1124695" y="206194"/>
                  <a:pt x="1128336" y="191089"/>
                  <a:pt x="1135617" y="177844"/>
                </a:cubicBezTo>
                <a:cubicBezTo>
                  <a:pt x="1142820" y="164676"/>
                  <a:pt x="1153122" y="153367"/>
                  <a:pt x="1166290" y="144150"/>
                </a:cubicBezTo>
                <a:cubicBezTo>
                  <a:pt x="1179303" y="135010"/>
                  <a:pt x="1194950" y="127883"/>
                  <a:pt x="1212920" y="122926"/>
                </a:cubicBezTo>
                <a:cubicBezTo>
                  <a:pt x="1230813" y="117969"/>
                  <a:pt x="1250720" y="115490"/>
                  <a:pt x="1272176" y="115490"/>
                </a:cubicBezTo>
                <a:close/>
                <a:moveTo>
                  <a:pt x="1629957" y="115335"/>
                </a:moveTo>
                <a:cubicBezTo>
                  <a:pt x="1681776" y="115335"/>
                  <a:pt x="1721358" y="130517"/>
                  <a:pt x="1747616" y="160493"/>
                </a:cubicBezTo>
                <a:cubicBezTo>
                  <a:pt x="1773797" y="190315"/>
                  <a:pt x="1787043" y="230980"/>
                  <a:pt x="1787043" y="281328"/>
                </a:cubicBezTo>
                <a:lnTo>
                  <a:pt x="1787043" y="320522"/>
                </a:lnTo>
                <a:lnTo>
                  <a:pt x="1556526" y="320522"/>
                </a:lnTo>
                <a:cubicBezTo>
                  <a:pt x="1557843" y="344612"/>
                  <a:pt x="1564350" y="363744"/>
                  <a:pt x="1575968" y="377454"/>
                </a:cubicBezTo>
                <a:cubicBezTo>
                  <a:pt x="1587974" y="391629"/>
                  <a:pt x="1606332" y="398833"/>
                  <a:pt x="1630654" y="398833"/>
                </a:cubicBezTo>
                <a:cubicBezTo>
                  <a:pt x="1662954" y="398833"/>
                  <a:pt x="1682009" y="386207"/>
                  <a:pt x="1688825" y="360181"/>
                </a:cubicBezTo>
                <a:lnTo>
                  <a:pt x="1688903" y="360181"/>
                </a:lnTo>
                <a:lnTo>
                  <a:pt x="1782937" y="360181"/>
                </a:lnTo>
                <a:cubicBezTo>
                  <a:pt x="1776663" y="397361"/>
                  <a:pt x="1761249" y="426098"/>
                  <a:pt x="1737082" y="445540"/>
                </a:cubicBezTo>
                <a:cubicBezTo>
                  <a:pt x="1712527" y="465292"/>
                  <a:pt x="1676509" y="475284"/>
                  <a:pt x="1630034" y="475284"/>
                </a:cubicBezTo>
                <a:cubicBezTo>
                  <a:pt x="1574032" y="475284"/>
                  <a:pt x="1531197" y="459482"/>
                  <a:pt x="1502848" y="428267"/>
                </a:cubicBezTo>
                <a:cubicBezTo>
                  <a:pt x="1474498" y="397129"/>
                  <a:pt x="1460168" y="352590"/>
                  <a:pt x="1460168" y="295890"/>
                </a:cubicBezTo>
                <a:cubicBezTo>
                  <a:pt x="1460168" y="267618"/>
                  <a:pt x="1464273" y="241979"/>
                  <a:pt x="1472484" y="219826"/>
                </a:cubicBezTo>
                <a:cubicBezTo>
                  <a:pt x="1480695" y="197673"/>
                  <a:pt x="1492391" y="178464"/>
                  <a:pt x="1507340" y="162894"/>
                </a:cubicBezTo>
                <a:cubicBezTo>
                  <a:pt x="1522290" y="147325"/>
                  <a:pt x="1540415" y="135397"/>
                  <a:pt x="1561174" y="127341"/>
                </a:cubicBezTo>
                <a:cubicBezTo>
                  <a:pt x="1581855" y="119363"/>
                  <a:pt x="1605015" y="115335"/>
                  <a:pt x="1629957" y="115335"/>
                </a:cubicBezTo>
                <a:close/>
                <a:moveTo>
                  <a:pt x="784576" y="115335"/>
                </a:moveTo>
                <a:cubicBezTo>
                  <a:pt x="836395" y="115335"/>
                  <a:pt x="875977" y="130517"/>
                  <a:pt x="902235" y="160493"/>
                </a:cubicBezTo>
                <a:cubicBezTo>
                  <a:pt x="928416" y="190315"/>
                  <a:pt x="941661" y="230980"/>
                  <a:pt x="941661" y="281328"/>
                </a:cubicBezTo>
                <a:lnTo>
                  <a:pt x="941661" y="320522"/>
                </a:lnTo>
                <a:lnTo>
                  <a:pt x="711145" y="320522"/>
                </a:lnTo>
                <a:cubicBezTo>
                  <a:pt x="712462" y="344612"/>
                  <a:pt x="718969" y="363744"/>
                  <a:pt x="730587" y="377454"/>
                </a:cubicBezTo>
                <a:cubicBezTo>
                  <a:pt x="742593" y="391629"/>
                  <a:pt x="760951" y="398833"/>
                  <a:pt x="785273" y="398833"/>
                </a:cubicBezTo>
                <a:cubicBezTo>
                  <a:pt x="817573" y="398833"/>
                  <a:pt x="836628" y="386207"/>
                  <a:pt x="843444" y="360181"/>
                </a:cubicBezTo>
                <a:lnTo>
                  <a:pt x="843522" y="360181"/>
                </a:lnTo>
                <a:lnTo>
                  <a:pt x="937556" y="360181"/>
                </a:lnTo>
                <a:cubicBezTo>
                  <a:pt x="931282" y="397361"/>
                  <a:pt x="915868" y="426098"/>
                  <a:pt x="891701" y="445540"/>
                </a:cubicBezTo>
                <a:cubicBezTo>
                  <a:pt x="867146" y="465292"/>
                  <a:pt x="831128" y="475284"/>
                  <a:pt x="784653" y="475284"/>
                </a:cubicBezTo>
                <a:cubicBezTo>
                  <a:pt x="728651" y="475284"/>
                  <a:pt x="685816" y="459482"/>
                  <a:pt x="657467" y="428267"/>
                </a:cubicBezTo>
                <a:cubicBezTo>
                  <a:pt x="629117" y="397129"/>
                  <a:pt x="614787" y="352590"/>
                  <a:pt x="614787" y="295890"/>
                </a:cubicBezTo>
                <a:cubicBezTo>
                  <a:pt x="614787" y="267618"/>
                  <a:pt x="618892" y="241979"/>
                  <a:pt x="627103" y="219826"/>
                </a:cubicBezTo>
                <a:cubicBezTo>
                  <a:pt x="635313" y="197673"/>
                  <a:pt x="647010" y="178464"/>
                  <a:pt x="661959" y="162894"/>
                </a:cubicBezTo>
                <a:cubicBezTo>
                  <a:pt x="676909" y="147325"/>
                  <a:pt x="695034" y="135397"/>
                  <a:pt x="715793" y="127341"/>
                </a:cubicBezTo>
                <a:cubicBezTo>
                  <a:pt x="736474" y="119363"/>
                  <a:pt x="759634" y="115335"/>
                  <a:pt x="784576" y="115335"/>
                </a:cubicBezTo>
                <a:close/>
                <a:moveTo>
                  <a:pt x="2576886" y="97288"/>
                </a:moveTo>
                <a:cubicBezTo>
                  <a:pt x="2499118" y="97288"/>
                  <a:pt x="2435834" y="160571"/>
                  <a:pt x="2435834" y="238339"/>
                </a:cubicBezTo>
                <a:cubicBezTo>
                  <a:pt x="2435834" y="316108"/>
                  <a:pt x="2499118" y="379391"/>
                  <a:pt x="2576886" y="379391"/>
                </a:cubicBezTo>
                <a:cubicBezTo>
                  <a:pt x="2654654" y="379391"/>
                  <a:pt x="2717938" y="316108"/>
                  <a:pt x="2717938" y="238339"/>
                </a:cubicBezTo>
                <a:cubicBezTo>
                  <a:pt x="2717938" y="160571"/>
                  <a:pt x="2654654" y="97288"/>
                  <a:pt x="2576886" y="97288"/>
                </a:cubicBezTo>
                <a:close/>
                <a:moveTo>
                  <a:pt x="2196642" y="10456"/>
                </a:moveTo>
                <a:lnTo>
                  <a:pt x="2290522" y="10456"/>
                </a:lnTo>
                <a:lnTo>
                  <a:pt x="2290522" y="466298"/>
                </a:lnTo>
                <a:lnTo>
                  <a:pt x="2196642" y="466298"/>
                </a:lnTo>
                <a:close/>
                <a:moveTo>
                  <a:pt x="986665" y="10456"/>
                </a:moveTo>
                <a:lnTo>
                  <a:pt x="1080545" y="10456"/>
                </a:lnTo>
                <a:lnTo>
                  <a:pt x="1080545" y="475593"/>
                </a:lnTo>
                <a:lnTo>
                  <a:pt x="1065905" y="475593"/>
                </a:lnTo>
                <a:cubicBezTo>
                  <a:pt x="1022063" y="475129"/>
                  <a:pt x="986665" y="438878"/>
                  <a:pt x="986665" y="394107"/>
                </a:cubicBezTo>
                <a:close/>
                <a:moveTo>
                  <a:pt x="476601" y="10456"/>
                </a:moveTo>
                <a:lnTo>
                  <a:pt x="480087" y="10456"/>
                </a:lnTo>
                <a:lnTo>
                  <a:pt x="569319" y="10456"/>
                </a:lnTo>
                <a:lnTo>
                  <a:pt x="572882" y="10456"/>
                </a:lnTo>
                <a:lnTo>
                  <a:pt x="572882" y="81330"/>
                </a:lnTo>
                <a:lnTo>
                  <a:pt x="572882" y="84893"/>
                </a:lnTo>
                <a:lnTo>
                  <a:pt x="569319" y="84893"/>
                </a:lnTo>
                <a:lnTo>
                  <a:pt x="480087" y="84893"/>
                </a:lnTo>
                <a:lnTo>
                  <a:pt x="476601" y="84893"/>
                </a:lnTo>
                <a:lnTo>
                  <a:pt x="476601" y="81330"/>
                </a:lnTo>
                <a:close/>
                <a:moveTo>
                  <a:pt x="58559" y="6331"/>
                </a:moveTo>
                <a:cubicBezTo>
                  <a:pt x="67660" y="8597"/>
                  <a:pt x="76103" y="13593"/>
                  <a:pt x="82648" y="20990"/>
                </a:cubicBezTo>
                <a:lnTo>
                  <a:pt x="326565" y="298911"/>
                </a:lnTo>
                <a:lnTo>
                  <a:pt x="326565" y="10456"/>
                </a:lnTo>
                <a:lnTo>
                  <a:pt x="421064" y="10456"/>
                </a:lnTo>
                <a:lnTo>
                  <a:pt x="421064" y="424781"/>
                </a:lnTo>
                <a:cubicBezTo>
                  <a:pt x="421064" y="444610"/>
                  <a:pt x="408903" y="462348"/>
                  <a:pt x="390545" y="469397"/>
                </a:cubicBezTo>
                <a:cubicBezTo>
                  <a:pt x="385123" y="471488"/>
                  <a:pt x="379391" y="472495"/>
                  <a:pt x="373814" y="472495"/>
                </a:cubicBezTo>
                <a:cubicBezTo>
                  <a:pt x="360491" y="472495"/>
                  <a:pt x="347556" y="466918"/>
                  <a:pt x="338416" y="456461"/>
                </a:cubicBezTo>
                <a:lnTo>
                  <a:pt x="94499" y="178541"/>
                </a:lnTo>
                <a:lnTo>
                  <a:pt x="94499" y="466298"/>
                </a:lnTo>
                <a:lnTo>
                  <a:pt x="0" y="466298"/>
                </a:lnTo>
                <a:lnTo>
                  <a:pt x="0" y="52748"/>
                </a:lnTo>
                <a:cubicBezTo>
                  <a:pt x="0" y="32841"/>
                  <a:pt x="12161" y="15103"/>
                  <a:pt x="30519" y="8055"/>
                </a:cubicBezTo>
                <a:cubicBezTo>
                  <a:pt x="39698" y="4530"/>
                  <a:pt x="49457" y="4066"/>
                  <a:pt x="58559" y="6331"/>
                </a:cubicBezTo>
                <a:close/>
                <a:moveTo>
                  <a:pt x="2576886" y="0"/>
                </a:moveTo>
                <a:cubicBezTo>
                  <a:pt x="2708333" y="0"/>
                  <a:pt x="2815303" y="106970"/>
                  <a:pt x="2815303" y="238417"/>
                </a:cubicBezTo>
                <a:cubicBezTo>
                  <a:pt x="2815303" y="287061"/>
                  <a:pt x="2800586" y="332296"/>
                  <a:pt x="2775489" y="370096"/>
                </a:cubicBezTo>
                <a:lnTo>
                  <a:pt x="2775412" y="370096"/>
                </a:lnTo>
                <a:lnTo>
                  <a:pt x="2855736" y="450420"/>
                </a:lnTo>
                <a:lnTo>
                  <a:pt x="2789354" y="516802"/>
                </a:lnTo>
                <a:lnTo>
                  <a:pt x="2709108" y="436555"/>
                </a:lnTo>
                <a:cubicBezTo>
                  <a:pt x="2671230" y="461962"/>
                  <a:pt x="2625762" y="476756"/>
                  <a:pt x="2576886" y="476756"/>
                </a:cubicBezTo>
                <a:cubicBezTo>
                  <a:pt x="2445439" y="476756"/>
                  <a:pt x="2338469" y="369864"/>
                  <a:pt x="2338469" y="238417"/>
                </a:cubicBezTo>
                <a:cubicBezTo>
                  <a:pt x="2338469" y="106970"/>
                  <a:pt x="2445439" y="0"/>
                  <a:pt x="2576886" y="0"/>
                </a:cubicBezTo>
                <a:close/>
              </a:path>
            </a:pathLst>
          </a:custGeom>
          <a:solidFill>
            <a:schemeClr val="bg1"/>
          </a:solidFill>
          <a:ln w="7744" cap="flat">
            <a:noFill/>
            <a:prstDash val="solid"/>
            <a:miter/>
          </a:ln>
        </p:spPr>
        <p:txBody>
          <a:bodyPr wrap="square" rtlCol="0" anchor="ctr">
            <a:noAutofit/>
          </a:bodyPr>
          <a:lstStyle/>
          <a:p>
            <a:endParaRPr lang="en-US"/>
          </a:p>
        </p:txBody>
      </p:sp>
      <p:pic>
        <p:nvPicPr>
          <p:cNvPr id="9" name="Picture 8">
            <a:extLst>
              <a:ext uri="{FF2B5EF4-FFF2-40B4-BE49-F238E27FC236}">
                <a16:creationId xmlns:a16="http://schemas.microsoft.com/office/drawing/2014/main" id="{C7D5F672-BC4D-BBA5-313A-2EA50145B81A}"/>
              </a:ext>
            </a:extLst>
          </p:cNvPr>
          <p:cNvPicPr>
            <a:picLocks noChangeAspect="1"/>
          </p:cNvPicPr>
          <p:nvPr/>
        </p:nvPicPr>
        <p:blipFill>
          <a:blip r:embed="rId6"/>
          <a:srcRect/>
          <a:stretch/>
        </p:blipFill>
        <p:spPr>
          <a:xfrm>
            <a:off x="3443817" y="5351476"/>
            <a:ext cx="2101410" cy="1149097"/>
          </a:xfrm>
          <a:prstGeom prst="rect">
            <a:avLst/>
          </a:prstGeom>
        </p:spPr>
      </p:pic>
    </p:spTree>
    <p:extLst>
      <p:ext uri="{BB962C8B-B14F-4D97-AF65-F5344CB8AC3E}">
        <p14:creationId xmlns:p14="http://schemas.microsoft.com/office/powerpoint/2010/main" val="318055776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52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34B933-0306-C01B-4BFE-986949392F4F}"/>
              </a:ext>
            </a:extLst>
          </p:cNvPr>
          <p:cNvSpPr/>
          <p:nvPr/>
        </p:nvSpPr>
        <p:spPr>
          <a:xfrm>
            <a:off x="0" y="0"/>
            <a:ext cx="12192000" cy="6858000"/>
          </a:xfrm>
          <a:prstGeom prst="rect">
            <a:avLst/>
          </a:prstGeom>
          <a:solidFill>
            <a:schemeClr val="tx2">
              <a:alpha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0A154649-FD91-0ECC-F7D4-A8255070DBCF}"/>
              </a:ext>
            </a:extLst>
          </p:cNvPr>
          <p:cNvSpPr/>
          <p:nvPr/>
        </p:nvSpPr>
        <p:spPr>
          <a:xfrm>
            <a:off x="6702136" y="768929"/>
            <a:ext cx="4680000" cy="4680000"/>
          </a:xfrm>
          <a:prstGeom prst="ellipse">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7" name="Slide Number Placeholder 5">
            <a:extLst>
              <a:ext uri="{FF2B5EF4-FFF2-40B4-BE49-F238E27FC236}">
                <a16:creationId xmlns:a16="http://schemas.microsoft.com/office/drawing/2014/main" id="{4B28A8FB-4241-8C0A-4E9C-2C9A8BFBE778}"/>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DBA9DAF9-2ECC-974F-24BF-21E5F9993AA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0FD0E72-642B-515D-5424-218879AA8D18}"/>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12" name="Text Placeholder 11">
            <a:extLst>
              <a:ext uri="{FF2B5EF4-FFF2-40B4-BE49-F238E27FC236}">
                <a16:creationId xmlns:a16="http://schemas.microsoft.com/office/drawing/2014/main" id="{77DF41B9-1D58-E5EB-CCF2-98C09A7E825A}"/>
              </a:ext>
            </a:extLst>
          </p:cNvPr>
          <p:cNvSpPr>
            <a:spLocks noGrp="1"/>
          </p:cNvSpPr>
          <p:nvPr>
            <p:ph type="body" sz="quarter" idx="10" hasCustomPrompt="1"/>
          </p:nvPr>
        </p:nvSpPr>
        <p:spPr>
          <a:xfrm>
            <a:off x="7264929" y="1742885"/>
            <a:ext cx="3554413" cy="2732088"/>
          </a:xfrm>
          <a:prstGeom prst="rect">
            <a:avLst/>
          </a:prstGeom>
        </p:spPr>
        <p:txBody>
          <a:bodyPr/>
          <a:lstStyle>
            <a:lvl1pPr marL="0" indent="0">
              <a:buNone/>
              <a:defRPr>
                <a:solidFill>
                  <a:schemeClr val="bg1"/>
                </a:solidFill>
                <a:latin typeface="HK Grotesk" pitchFamily="50" charset="0"/>
              </a:defRPr>
            </a:lvl1pPr>
            <a:lvl2pPr marL="457200" indent="0">
              <a:buNone/>
              <a:defRPr>
                <a:solidFill>
                  <a:schemeClr val="bg1"/>
                </a:solidFill>
                <a:latin typeface="HK Grotesk" pitchFamily="50" charset="0"/>
              </a:defRPr>
            </a:lvl2pPr>
            <a:lvl3pPr marL="914400" indent="0">
              <a:buNone/>
              <a:defRPr>
                <a:solidFill>
                  <a:schemeClr val="bg1"/>
                </a:solidFill>
                <a:latin typeface="HK Grotesk" pitchFamily="50" charset="0"/>
              </a:defRPr>
            </a:lvl3pPr>
            <a:lvl4pPr marL="1371600" indent="0">
              <a:buNone/>
              <a:defRPr>
                <a:solidFill>
                  <a:schemeClr val="bg1"/>
                </a:solidFill>
                <a:latin typeface="HK Grotesk" pitchFamily="50" charset="0"/>
              </a:defRPr>
            </a:lvl4pPr>
            <a:lvl5pPr marL="1828800" indent="0">
              <a:buNone/>
              <a:defRPr>
                <a:solidFill>
                  <a:schemeClr val="bg1"/>
                </a:solidFill>
                <a:latin typeface="HK Grotesk" pitchFamily="50" charset="0"/>
              </a:defRPr>
            </a:lvl5pPr>
          </a:lstStyle>
          <a:p>
            <a:pPr lvl="0"/>
            <a:r>
              <a:rPr lang="en-US"/>
              <a:t>Change the background to an image</a:t>
            </a:r>
            <a:endParaRPr lang="en-GB"/>
          </a:p>
        </p:txBody>
      </p:sp>
      <p:sp>
        <p:nvSpPr>
          <p:cNvPr id="5" name="Oval 4">
            <a:extLst>
              <a:ext uri="{FF2B5EF4-FFF2-40B4-BE49-F238E27FC236}">
                <a16:creationId xmlns:a16="http://schemas.microsoft.com/office/drawing/2014/main" id="{3280E2D6-B7F6-8FFF-95CF-B30035C4CE83}"/>
              </a:ext>
            </a:extLst>
          </p:cNvPr>
          <p:cNvSpPr/>
          <p:nvPr/>
        </p:nvSpPr>
        <p:spPr>
          <a:xfrm>
            <a:off x="6702136" y="768929"/>
            <a:ext cx="4680000" cy="4680000"/>
          </a:xfrm>
          <a:prstGeom prst="ellipse">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cxnSp>
        <p:nvCxnSpPr>
          <p:cNvPr id="6" name="Straight Connector 5">
            <a:extLst>
              <a:ext uri="{FF2B5EF4-FFF2-40B4-BE49-F238E27FC236}">
                <a16:creationId xmlns:a16="http://schemas.microsoft.com/office/drawing/2014/main" id="{F48123A3-3C7C-22F9-5BC2-356D133ACAB5}"/>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5C0D227-6605-DB3E-2515-64ECAB44353E}"/>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4" name="Picture 13">
            <a:extLst>
              <a:ext uri="{FF2B5EF4-FFF2-40B4-BE49-F238E27FC236}">
                <a16:creationId xmlns:a16="http://schemas.microsoft.com/office/drawing/2014/main" id="{035FFAE8-B83D-46CC-4DB8-5E49B77C90B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204949363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53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03824E-F6E8-0CB7-0975-9AE7619A3061}"/>
              </a:ext>
            </a:extLst>
          </p:cNvPr>
          <p:cNvSpPr/>
          <p:nvPr/>
        </p:nvSpPr>
        <p:spPr>
          <a:xfrm>
            <a:off x="0" y="0"/>
            <a:ext cx="12192000" cy="6858000"/>
          </a:xfrm>
          <a:prstGeom prst="rect">
            <a:avLst/>
          </a:prstGeom>
          <a:solidFill>
            <a:schemeClr val="tx2">
              <a:alpha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0A154649-FD91-0ECC-F7D4-A8255070DBCF}"/>
              </a:ext>
            </a:extLst>
          </p:cNvPr>
          <p:cNvSpPr/>
          <p:nvPr/>
        </p:nvSpPr>
        <p:spPr>
          <a:xfrm>
            <a:off x="5728690" y="-897487"/>
            <a:ext cx="6716618" cy="6716618"/>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7" name="Slide Number Placeholder 5">
            <a:extLst>
              <a:ext uri="{FF2B5EF4-FFF2-40B4-BE49-F238E27FC236}">
                <a16:creationId xmlns:a16="http://schemas.microsoft.com/office/drawing/2014/main" id="{4B28A8FB-4241-8C0A-4E9C-2C9A8BFBE778}"/>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DBA9DAF9-2ECC-974F-24BF-21E5F9993AA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0FD0E72-642B-515D-5424-218879AA8D18}"/>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12" name="Text Placeholder 11">
            <a:extLst>
              <a:ext uri="{FF2B5EF4-FFF2-40B4-BE49-F238E27FC236}">
                <a16:creationId xmlns:a16="http://schemas.microsoft.com/office/drawing/2014/main" id="{77DF41B9-1D58-E5EB-CCF2-98C09A7E825A}"/>
              </a:ext>
            </a:extLst>
          </p:cNvPr>
          <p:cNvSpPr>
            <a:spLocks noGrp="1"/>
          </p:cNvSpPr>
          <p:nvPr>
            <p:ph type="body" sz="quarter" idx="10" hasCustomPrompt="1"/>
          </p:nvPr>
        </p:nvSpPr>
        <p:spPr>
          <a:xfrm>
            <a:off x="6536398" y="500310"/>
            <a:ext cx="5101202" cy="3921024"/>
          </a:xfrm>
          <a:prstGeom prst="rect">
            <a:avLst/>
          </a:prstGeom>
        </p:spPr>
        <p:txBody>
          <a:bodyPr/>
          <a:lstStyle>
            <a:lvl1pPr marL="0" indent="0">
              <a:buNone/>
              <a:defRPr>
                <a:solidFill>
                  <a:schemeClr val="bg1"/>
                </a:solidFill>
                <a:latin typeface="HK Grotesk" pitchFamily="50" charset="0"/>
              </a:defRPr>
            </a:lvl1pPr>
            <a:lvl2pPr marL="457200" indent="0">
              <a:buNone/>
              <a:defRPr>
                <a:solidFill>
                  <a:schemeClr val="bg1"/>
                </a:solidFill>
                <a:latin typeface="HK Grotesk" pitchFamily="50" charset="0"/>
              </a:defRPr>
            </a:lvl2pPr>
            <a:lvl3pPr marL="914400" indent="0">
              <a:buNone/>
              <a:defRPr>
                <a:solidFill>
                  <a:schemeClr val="bg1"/>
                </a:solidFill>
                <a:latin typeface="HK Grotesk" pitchFamily="50" charset="0"/>
              </a:defRPr>
            </a:lvl3pPr>
            <a:lvl4pPr marL="1371600" indent="0">
              <a:buNone/>
              <a:defRPr>
                <a:solidFill>
                  <a:schemeClr val="bg1"/>
                </a:solidFill>
                <a:latin typeface="HK Grotesk" pitchFamily="50" charset="0"/>
              </a:defRPr>
            </a:lvl4pPr>
            <a:lvl5pPr marL="1828800" indent="0">
              <a:buNone/>
              <a:defRPr>
                <a:solidFill>
                  <a:schemeClr val="bg1"/>
                </a:solidFill>
                <a:latin typeface="HK Grotesk" pitchFamily="50" charset="0"/>
              </a:defRPr>
            </a:lvl5pPr>
          </a:lstStyle>
          <a:p>
            <a:pPr lvl="0"/>
            <a:r>
              <a:rPr lang="en-US"/>
              <a:t>Change the background to an image</a:t>
            </a:r>
            <a:endParaRPr lang="en-GB"/>
          </a:p>
        </p:txBody>
      </p:sp>
      <p:sp>
        <p:nvSpPr>
          <p:cNvPr id="5" name="Oval 4">
            <a:extLst>
              <a:ext uri="{FF2B5EF4-FFF2-40B4-BE49-F238E27FC236}">
                <a16:creationId xmlns:a16="http://schemas.microsoft.com/office/drawing/2014/main" id="{B4847A3C-2D69-5744-6AD9-832B693425B4}"/>
              </a:ext>
            </a:extLst>
          </p:cNvPr>
          <p:cNvSpPr/>
          <p:nvPr/>
        </p:nvSpPr>
        <p:spPr>
          <a:xfrm>
            <a:off x="5728690" y="-897487"/>
            <a:ext cx="6716618" cy="6716618"/>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cxnSp>
        <p:nvCxnSpPr>
          <p:cNvPr id="6" name="Straight Connector 5">
            <a:extLst>
              <a:ext uri="{FF2B5EF4-FFF2-40B4-BE49-F238E27FC236}">
                <a16:creationId xmlns:a16="http://schemas.microsoft.com/office/drawing/2014/main" id="{696D9C9D-E7A4-7A13-7042-3B23CAB3D6C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9EEFF50-414A-E095-C622-E8DBCE67F8A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4" name="Picture 13">
            <a:extLst>
              <a:ext uri="{FF2B5EF4-FFF2-40B4-BE49-F238E27FC236}">
                <a16:creationId xmlns:a16="http://schemas.microsoft.com/office/drawing/2014/main" id="{771F9219-1EEC-6703-0E62-3B5C47FFE5A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260191799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54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99872A-0210-3C16-17AA-7D65DFF25E3C}"/>
              </a:ext>
            </a:extLst>
          </p:cNvPr>
          <p:cNvSpPr/>
          <p:nvPr/>
        </p:nvSpPr>
        <p:spPr>
          <a:xfrm>
            <a:off x="0" y="0"/>
            <a:ext cx="12192000" cy="6858000"/>
          </a:xfrm>
          <a:prstGeom prst="rect">
            <a:avLst/>
          </a:prstGeom>
          <a:solidFill>
            <a:schemeClr val="tx2">
              <a:alpha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0A154649-FD91-0ECC-F7D4-A8255070DBCF}"/>
              </a:ext>
            </a:extLst>
          </p:cNvPr>
          <p:cNvSpPr/>
          <p:nvPr/>
        </p:nvSpPr>
        <p:spPr>
          <a:xfrm>
            <a:off x="5728690" y="-897487"/>
            <a:ext cx="6716618" cy="671661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7" name="Slide Number Placeholder 5">
            <a:extLst>
              <a:ext uri="{FF2B5EF4-FFF2-40B4-BE49-F238E27FC236}">
                <a16:creationId xmlns:a16="http://schemas.microsoft.com/office/drawing/2014/main" id="{4B28A8FB-4241-8C0A-4E9C-2C9A8BFBE778}"/>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DBA9DAF9-2ECC-974F-24BF-21E5F9993AA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0FD0E72-642B-515D-5424-218879AA8D18}"/>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12" name="Text Placeholder 11">
            <a:extLst>
              <a:ext uri="{FF2B5EF4-FFF2-40B4-BE49-F238E27FC236}">
                <a16:creationId xmlns:a16="http://schemas.microsoft.com/office/drawing/2014/main" id="{77DF41B9-1D58-E5EB-CCF2-98C09A7E825A}"/>
              </a:ext>
            </a:extLst>
          </p:cNvPr>
          <p:cNvSpPr>
            <a:spLocks noGrp="1"/>
          </p:cNvSpPr>
          <p:nvPr>
            <p:ph type="body" sz="quarter" idx="10" hasCustomPrompt="1"/>
          </p:nvPr>
        </p:nvSpPr>
        <p:spPr>
          <a:xfrm>
            <a:off x="6536398" y="500310"/>
            <a:ext cx="5101202" cy="3921024"/>
          </a:xfrm>
          <a:prstGeom prst="rect">
            <a:avLst/>
          </a:prstGeom>
        </p:spPr>
        <p:txBody>
          <a:bodyPr/>
          <a:lstStyle>
            <a:lvl1pPr marL="0" indent="0">
              <a:buNone/>
              <a:defRPr>
                <a:solidFill>
                  <a:schemeClr val="bg1"/>
                </a:solidFill>
                <a:latin typeface="HK Grotesk" pitchFamily="50" charset="0"/>
              </a:defRPr>
            </a:lvl1pPr>
            <a:lvl2pPr marL="457200" indent="0">
              <a:buNone/>
              <a:defRPr>
                <a:solidFill>
                  <a:schemeClr val="bg1"/>
                </a:solidFill>
                <a:latin typeface="HK Grotesk" pitchFamily="50" charset="0"/>
              </a:defRPr>
            </a:lvl2pPr>
            <a:lvl3pPr marL="914400" indent="0">
              <a:buNone/>
              <a:defRPr>
                <a:solidFill>
                  <a:schemeClr val="bg1"/>
                </a:solidFill>
                <a:latin typeface="HK Grotesk" pitchFamily="50" charset="0"/>
              </a:defRPr>
            </a:lvl3pPr>
            <a:lvl4pPr marL="1371600" indent="0">
              <a:buNone/>
              <a:defRPr>
                <a:solidFill>
                  <a:schemeClr val="bg1"/>
                </a:solidFill>
                <a:latin typeface="HK Grotesk" pitchFamily="50" charset="0"/>
              </a:defRPr>
            </a:lvl4pPr>
            <a:lvl5pPr marL="1828800" indent="0">
              <a:buNone/>
              <a:defRPr>
                <a:solidFill>
                  <a:schemeClr val="bg1"/>
                </a:solidFill>
                <a:latin typeface="HK Grotesk" pitchFamily="50" charset="0"/>
              </a:defRPr>
            </a:lvl5pPr>
          </a:lstStyle>
          <a:p>
            <a:pPr lvl="0"/>
            <a:r>
              <a:rPr lang="en-US"/>
              <a:t>Change the background to an image</a:t>
            </a:r>
            <a:endParaRPr lang="en-GB"/>
          </a:p>
        </p:txBody>
      </p:sp>
      <p:sp>
        <p:nvSpPr>
          <p:cNvPr id="5" name="Oval 4">
            <a:extLst>
              <a:ext uri="{FF2B5EF4-FFF2-40B4-BE49-F238E27FC236}">
                <a16:creationId xmlns:a16="http://schemas.microsoft.com/office/drawing/2014/main" id="{FF7D39D7-D253-3FC3-EFEE-43D4738EF23A}"/>
              </a:ext>
            </a:extLst>
          </p:cNvPr>
          <p:cNvSpPr/>
          <p:nvPr/>
        </p:nvSpPr>
        <p:spPr>
          <a:xfrm>
            <a:off x="5728690" y="-897487"/>
            <a:ext cx="6716618" cy="671661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cxnSp>
        <p:nvCxnSpPr>
          <p:cNvPr id="6" name="Straight Connector 5">
            <a:extLst>
              <a:ext uri="{FF2B5EF4-FFF2-40B4-BE49-F238E27FC236}">
                <a16:creationId xmlns:a16="http://schemas.microsoft.com/office/drawing/2014/main" id="{6C2A5555-0CC6-965E-6A17-85B4DC5C20D2}"/>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7786328-F96F-F220-E5B3-381B7CDF1504}"/>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4" name="Picture 13">
            <a:extLst>
              <a:ext uri="{FF2B5EF4-FFF2-40B4-BE49-F238E27FC236}">
                <a16:creationId xmlns:a16="http://schemas.microsoft.com/office/drawing/2014/main" id="{8C1CFF80-E49C-DBF9-137F-F4C755725C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321842224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55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3047D6C-FDD1-1E35-70A6-1D8DC34F02C3}"/>
              </a:ext>
            </a:extLst>
          </p:cNvPr>
          <p:cNvSpPr/>
          <p:nvPr/>
        </p:nvSpPr>
        <p:spPr>
          <a:xfrm>
            <a:off x="0" y="0"/>
            <a:ext cx="12192000" cy="6858000"/>
          </a:xfrm>
          <a:prstGeom prst="rect">
            <a:avLst/>
          </a:prstGeom>
          <a:solidFill>
            <a:schemeClr val="tx2">
              <a:alpha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0A154649-FD91-0ECC-F7D4-A8255070DBCF}"/>
              </a:ext>
            </a:extLst>
          </p:cNvPr>
          <p:cNvSpPr/>
          <p:nvPr/>
        </p:nvSpPr>
        <p:spPr>
          <a:xfrm>
            <a:off x="5728690" y="-897487"/>
            <a:ext cx="6716618" cy="6716618"/>
          </a:xfrm>
          <a:prstGeom prst="ellipse">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7" name="Slide Number Placeholder 5">
            <a:extLst>
              <a:ext uri="{FF2B5EF4-FFF2-40B4-BE49-F238E27FC236}">
                <a16:creationId xmlns:a16="http://schemas.microsoft.com/office/drawing/2014/main" id="{4B28A8FB-4241-8C0A-4E9C-2C9A8BFBE778}"/>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DBA9DAF9-2ECC-974F-24BF-21E5F9993AA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0FD0E72-642B-515D-5424-218879AA8D18}"/>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12" name="Text Placeholder 11">
            <a:extLst>
              <a:ext uri="{FF2B5EF4-FFF2-40B4-BE49-F238E27FC236}">
                <a16:creationId xmlns:a16="http://schemas.microsoft.com/office/drawing/2014/main" id="{77DF41B9-1D58-E5EB-CCF2-98C09A7E825A}"/>
              </a:ext>
            </a:extLst>
          </p:cNvPr>
          <p:cNvSpPr>
            <a:spLocks noGrp="1"/>
          </p:cNvSpPr>
          <p:nvPr>
            <p:ph type="body" sz="quarter" idx="10" hasCustomPrompt="1"/>
          </p:nvPr>
        </p:nvSpPr>
        <p:spPr>
          <a:xfrm>
            <a:off x="6536398" y="500310"/>
            <a:ext cx="5101202" cy="3921024"/>
          </a:xfrm>
          <a:prstGeom prst="rect">
            <a:avLst/>
          </a:prstGeom>
        </p:spPr>
        <p:txBody>
          <a:bodyPr/>
          <a:lstStyle>
            <a:lvl1pPr marL="0" indent="0">
              <a:buNone/>
              <a:defRPr>
                <a:solidFill>
                  <a:schemeClr val="bg1"/>
                </a:solidFill>
                <a:latin typeface="HK Grotesk" pitchFamily="50" charset="0"/>
              </a:defRPr>
            </a:lvl1pPr>
            <a:lvl2pPr marL="457200" indent="0">
              <a:buNone/>
              <a:defRPr>
                <a:solidFill>
                  <a:schemeClr val="bg1"/>
                </a:solidFill>
                <a:latin typeface="HK Grotesk" pitchFamily="50" charset="0"/>
              </a:defRPr>
            </a:lvl2pPr>
            <a:lvl3pPr marL="914400" indent="0">
              <a:buNone/>
              <a:defRPr>
                <a:solidFill>
                  <a:schemeClr val="bg1"/>
                </a:solidFill>
                <a:latin typeface="HK Grotesk" pitchFamily="50" charset="0"/>
              </a:defRPr>
            </a:lvl3pPr>
            <a:lvl4pPr marL="1371600" indent="0">
              <a:buNone/>
              <a:defRPr>
                <a:solidFill>
                  <a:schemeClr val="bg1"/>
                </a:solidFill>
                <a:latin typeface="HK Grotesk" pitchFamily="50" charset="0"/>
              </a:defRPr>
            </a:lvl4pPr>
            <a:lvl5pPr marL="1828800" indent="0">
              <a:buNone/>
              <a:defRPr>
                <a:solidFill>
                  <a:schemeClr val="bg1"/>
                </a:solidFill>
                <a:latin typeface="HK Grotesk" pitchFamily="50" charset="0"/>
              </a:defRPr>
            </a:lvl5pPr>
          </a:lstStyle>
          <a:p>
            <a:pPr lvl="0"/>
            <a:r>
              <a:rPr lang="en-US"/>
              <a:t>Change the background to an image</a:t>
            </a:r>
            <a:endParaRPr lang="en-GB"/>
          </a:p>
        </p:txBody>
      </p:sp>
      <p:sp>
        <p:nvSpPr>
          <p:cNvPr id="5" name="Oval 4">
            <a:extLst>
              <a:ext uri="{FF2B5EF4-FFF2-40B4-BE49-F238E27FC236}">
                <a16:creationId xmlns:a16="http://schemas.microsoft.com/office/drawing/2014/main" id="{D6158BFA-29B7-5A91-981D-464FA3AEB156}"/>
              </a:ext>
            </a:extLst>
          </p:cNvPr>
          <p:cNvSpPr/>
          <p:nvPr/>
        </p:nvSpPr>
        <p:spPr>
          <a:xfrm>
            <a:off x="5728690" y="-897487"/>
            <a:ext cx="6716618" cy="6716618"/>
          </a:xfrm>
          <a:prstGeom prst="ellipse">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cxnSp>
        <p:nvCxnSpPr>
          <p:cNvPr id="6" name="Straight Connector 5">
            <a:extLst>
              <a:ext uri="{FF2B5EF4-FFF2-40B4-BE49-F238E27FC236}">
                <a16:creationId xmlns:a16="http://schemas.microsoft.com/office/drawing/2014/main" id="{C2AD61A0-6D1F-4F3E-2A2D-BFE79B281487}"/>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5EA0FBE-AEFE-02B3-68C0-C9F4FB89431C}"/>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4" name="Picture 13">
            <a:extLst>
              <a:ext uri="{FF2B5EF4-FFF2-40B4-BE49-F238E27FC236}">
                <a16:creationId xmlns:a16="http://schemas.microsoft.com/office/drawing/2014/main" id="{19BF4B60-5B5A-DEE2-2B3F-F6D67D91D62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114584352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56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170AF2-33CE-381F-1B1B-BEFB20342C53}"/>
              </a:ext>
            </a:extLst>
          </p:cNvPr>
          <p:cNvSpPr/>
          <p:nvPr/>
        </p:nvSpPr>
        <p:spPr>
          <a:xfrm>
            <a:off x="0" y="0"/>
            <a:ext cx="12192000" cy="6858000"/>
          </a:xfrm>
          <a:prstGeom prst="rect">
            <a:avLst/>
          </a:prstGeom>
          <a:solidFill>
            <a:schemeClr val="tx2">
              <a:alpha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0A154649-FD91-0ECC-F7D4-A8255070DBCF}"/>
              </a:ext>
            </a:extLst>
          </p:cNvPr>
          <p:cNvSpPr/>
          <p:nvPr/>
        </p:nvSpPr>
        <p:spPr>
          <a:xfrm>
            <a:off x="5728690" y="-897487"/>
            <a:ext cx="6716618" cy="671661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7" name="Slide Number Placeholder 5">
            <a:extLst>
              <a:ext uri="{FF2B5EF4-FFF2-40B4-BE49-F238E27FC236}">
                <a16:creationId xmlns:a16="http://schemas.microsoft.com/office/drawing/2014/main" id="{4B28A8FB-4241-8C0A-4E9C-2C9A8BFBE778}"/>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8" name="Straight Connector 7">
            <a:extLst>
              <a:ext uri="{FF2B5EF4-FFF2-40B4-BE49-F238E27FC236}">
                <a16:creationId xmlns:a16="http://schemas.microsoft.com/office/drawing/2014/main" id="{DBA9DAF9-2ECC-974F-24BF-21E5F9993AA9}"/>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0FD0E72-642B-515D-5424-218879AA8D18}"/>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12" name="Text Placeholder 11">
            <a:extLst>
              <a:ext uri="{FF2B5EF4-FFF2-40B4-BE49-F238E27FC236}">
                <a16:creationId xmlns:a16="http://schemas.microsoft.com/office/drawing/2014/main" id="{77DF41B9-1D58-E5EB-CCF2-98C09A7E825A}"/>
              </a:ext>
            </a:extLst>
          </p:cNvPr>
          <p:cNvSpPr>
            <a:spLocks noGrp="1"/>
          </p:cNvSpPr>
          <p:nvPr>
            <p:ph type="body" sz="quarter" idx="10" hasCustomPrompt="1"/>
          </p:nvPr>
        </p:nvSpPr>
        <p:spPr>
          <a:xfrm>
            <a:off x="6536398" y="500310"/>
            <a:ext cx="5101202" cy="3921024"/>
          </a:xfrm>
          <a:prstGeom prst="rect">
            <a:avLst/>
          </a:prstGeom>
        </p:spPr>
        <p:txBody>
          <a:bodyPr/>
          <a:lstStyle>
            <a:lvl1pPr marL="0" indent="0">
              <a:buNone/>
              <a:defRPr>
                <a:solidFill>
                  <a:schemeClr val="bg1"/>
                </a:solidFill>
                <a:latin typeface="HK Grotesk" pitchFamily="50" charset="0"/>
              </a:defRPr>
            </a:lvl1pPr>
            <a:lvl2pPr marL="457200" indent="0">
              <a:buNone/>
              <a:defRPr>
                <a:solidFill>
                  <a:schemeClr val="bg1"/>
                </a:solidFill>
                <a:latin typeface="HK Grotesk" pitchFamily="50" charset="0"/>
              </a:defRPr>
            </a:lvl2pPr>
            <a:lvl3pPr marL="914400" indent="0">
              <a:buNone/>
              <a:defRPr>
                <a:solidFill>
                  <a:schemeClr val="bg1"/>
                </a:solidFill>
                <a:latin typeface="HK Grotesk" pitchFamily="50" charset="0"/>
              </a:defRPr>
            </a:lvl3pPr>
            <a:lvl4pPr marL="1371600" indent="0">
              <a:buNone/>
              <a:defRPr>
                <a:solidFill>
                  <a:schemeClr val="bg1"/>
                </a:solidFill>
                <a:latin typeface="HK Grotesk" pitchFamily="50" charset="0"/>
              </a:defRPr>
            </a:lvl4pPr>
            <a:lvl5pPr marL="1828800" indent="0">
              <a:buNone/>
              <a:defRPr>
                <a:solidFill>
                  <a:schemeClr val="bg1"/>
                </a:solidFill>
                <a:latin typeface="HK Grotesk" pitchFamily="50" charset="0"/>
              </a:defRPr>
            </a:lvl5pPr>
          </a:lstStyle>
          <a:p>
            <a:pPr lvl="0"/>
            <a:r>
              <a:rPr lang="en-US"/>
              <a:t>Change the background to an image</a:t>
            </a:r>
            <a:endParaRPr lang="en-GB"/>
          </a:p>
        </p:txBody>
      </p:sp>
      <p:sp>
        <p:nvSpPr>
          <p:cNvPr id="5" name="Oval 4">
            <a:extLst>
              <a:ext uri="{FF2B5EF4-FFF2-40B4-BE49-F238E27FC236}">
                <a16:creationId xmlns:a16="http://schemas.microsoft.com/office/drawing/2014/main" id="{7828175D-5AEF-8807-DE13-7438DAA77859}"/>
              </a:ext>
            </a:extLst>
          </p:cNvPr>
          <p:cNvSpPr/>
          <p:nvPr/>
        </p:nvSpPr>
        <p:spPr>
          <a:xfrm>
            <a:off x="5728690" y="-897487"/>
            <a:ext cx="6716618" cy="671661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cxnSp>
        <p:nvCxnSpPr>
          <p:cNvPr id="6" name="Straight Connector 5">
            <a:extLst>
              <a:ext uri="{FF2B5EF4-FFF2-40B4-BE49-F238E27FC236}">
                <a16:creationId xmlns:a16="http://schemas.microsoft.com/office/drawing/2014/main" id="{C1423140-C79E-7E28-92BB-4EE07314C1BD}"/>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2CFF56D-1619-8FC0-AAE0-D7565DCC9B9A}"/>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4" name="Picture 13">
            <a:extLst>
              <a:ext uri="{FF2B5EF4-FFF2-40B4-BE49-F238E27FC236}">
                <a16:creationId xmlns:a16="http://schemas.microsoft.com/office/drawing/2014/main" id="{BD230BCF-9769-0F59-C4E9-DAE4F1958F7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219811702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67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575382-3920-6B17-FC1F-E2AE3BC6E55F}"/>
              </a:ext>
            </a:extLst>
          </p:cNvPr>
          <p:cNvSpPr/>
          <p:nvPr/>
        </p:nvSpPr>
        <p:spPr>
          <a:xfrm>
            <a:off x="0" y="0"/>
            <a:ext cx="12192000" cy="6858000"/>
          </a:xfrm>
          <a:prstGeom prst="rect">
            <a:avLst/>
          </a:prstGeom>
          <a:solidFill>
            <a:schemeClr val="tx2">
              <a:alpha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5">
            <a:extLst>
              <a:ext uri="{FF2B5EF4-FFF2-40B4-BE49-F238E27FC236}">
                <a16:creationId xmlns:a16="http://schemas.microsoft.com/office/drawing/2014/main" id="{7C5FEE44-7A06-1DEF-AB6C-61EF67883E6B}"/>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127B00EB-9EA7-2466-4E2E-EBBA2B6C3154}"/>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9230C9C-4396-8CEB-EBE5-0F6FA4E9CC0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8" name="Text Placeholder 7">
            <a:extLst>
              <a:ext uri="{FF2B5EF4-FFF2-40B4-BE49-F238E27FC236}">
                <a16:creationId xmlns:a16="http://schemas.microsoft.com/office/drawing/2014/main" id="{686F0656-721A-3E5E-C198-5E1CF535BE14}"/>
              </a:ext>
            </a:extLst>
          </p:cNvPr>
          <p:cNvSpPr>
            <a:spLocks noGrp="1"/>
          </p:cNvSpPr>
          <p:nvPr>
            <p:ph type="body" sz="quarter" idx="10" hasCustomPrompt="1"/>
          </p:nvPr>
        </p:nvSpPr>
        <p:spPr>
          <a:xfrm>
            <a:off x="8718550" y="346075"/>
            <a:ext cx="3079750" cy="434975"/>
          </a:xfrm>
          <a:prstGeom prst="rect">
            <a:avLst/>
          </a:prstGeom>
        </p:spPr>
        <p:txBody>
          <a:bodyPr/>
          <a:lstStyle>
            <a:lvl1pPr marL="0" indent="0">
              <a:buNone/>
              <a:defRPr sz="2000">
                <a:solidFill>
                  <a:schemeClr val="bg1"/>
                </a:solidFill>
              </a:defRPr>
            </a:lvl1pPr>
          </a:lstStyle>
          <a:p>
            <a:pPr lvl="0"/>
            <a:r>
              <a:rPr lang="en-US"/>
              <a:t>Change the background to an image</a:t>
            </a:r>
            <a:endParaRPr lang="en-GB"/>
          </a:p>
        </p:txBody>
      </p:sp>
      <p:sp>
        <p:nvSpPr>
          <p:cNvPr id="7" name="Rectangle 6">
            <a:extLst>
              <a:ext uri="{FF2B5EF4-FFF2-40B4-BE49-F238E27FC236}">
                <a16:creationId xmlns:a16="http://schemas.microsoft.com/office/drawing/2014/main" id="{D942CC7A-A741-E7C4-25F5-8D14ADD237F8}"/>
              </a:ext>
            </a:extLst>
          </p:cNvPr>
          <p:cNvSpPr/>
          <p:nvPr/>
        </p:nvSpPr>
        <p:spPr>
          <a:xfrm>
            <a:off x="843379" y="0"/>
            <a:ext cx="4012706" cy="560180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77B18288-A0CE-E3AA-49E4-D28ABB3B2D9A}"/>
              </a:ext>
            </a:extLst>
          </p:cNvPr>
          <p:cNvSpPr>
            <a:spLocks noGrp="1"/>
          </p:cNvSpPr>
          <p:nvPr>
            <p:ph type="body" sz="quarter" idx="11"/>
          </p:nvPr>
        </p:nvSpPr>
        <p:spPr>
          <a:xfrm>
            <a:off x="1168404" y="359329"/>
            <a:ext cx="3319463" cy="488315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1" name="Straight Connector 10">
            <a:extLst>
              <a:ext uri="{FF2B5EF4-FFF2-40B4-BE49-F238E27FC236}">
                <a16:creationId xmlns:a16="http://schemas.microsoft.com/office/drawing/2014/main" id="{6EB96831-FBB5-1AED-A008-4287E53BDA5C}"/>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05182B6-5F8E-4CF8-FE4E-7D17D9F6F93E}"/>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5" name="Picture 14">
            <a:extLst>
              <a:ext uri="{FF2B5EF4-FFF2-40B4-BE49-F238E27FC236}">
                <a16:creationId xmlns:a16="http://schemas.microsoft.com/office/drawing/2014/main" id="{9A1B330E-B6A7-9CD4-CB6F-F42707A21E4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79515529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68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575382-3920-6B17-FC1F-E2AE3BC6E55F}"/>
              </a:ext>
            </a:extLst>
          </p:cNvPr>
          <p:cNvSpPr/>
          <p:nvPr/>
        </p:nvSpPr>
        <p:spPr>
          <a:xfrm>
            <a:off x="0" y="0"/>
            <a:ext cx="12192000" cy="6858000"/>
          </a:xfrm>
          <a:prstGeom prst="rect">
            <a:avLst/>
          </a:prstGeom>
          <a:solidFill>
            <a:schemeClr val="tx2">
              <a:alpha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5">
            <a:extLst>
              <a:ext uri="{FF2B5EF4-FFF2-40B4-BE49-F238E27FC236}">
                <a16:creationId xmlns:a16="http://schemas.microsoft.com/office/drawing/2014/main" id="{7C5FEE44-7A06-1DEF-AB6C-61EF67883E6B}"/>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127B00EB-9EA7-2466-4E2E-EBBA2B6C3154}"/>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9230C9C-4396-8CEB-EBE5-0F6FA4E9CC0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8" name="Text Placeholder 7">
            <a:extLst>
              <a:ext uri="{FF2B5EF4-FFF2-40B4-BE49-F238E27FC236}">
                <a16:creationId xmlns:a16="http://schemas.microsoft.com/office/drawing/2014/main" id="{686F0656-721A-3E5E-C198-5E1CF535BE14}"/>
              </a:ext>
            </a:extLst>
          </p:cNvPr>
          <p:cNvSpPr>
            <a:spLocks noGrp="1"/>
          </p:cNvSpPr>
          <p:nvPr>
            <p:ph type="body" sz="quarter" idx="10" hasCustomPrompt="1"/>
          </p:nvPr>
        </p:nvSpPr>
        <p:spPr>
          <a:xfrm>
            <a:off x="533338" y="446037"/>
            <a:ext cx="3079750" cy="434975"/>
          </a:xfrm>
          <a:prstGeom prst="rect">
            <a:avLst/>
          </a:prstGeom>
        </p:spPr>
        <p:txBody>
          <a:bodyPr/>
          <a:lstStyle>
            <a:lvl1pPr marL="0" indent="0">
              <a:buNone/>
              <a:defRPr sz="2000">
                <a:solidFill>
                  <a:schemeClr val="bg1"/>
                </a:solidFill>
              </a:defRPr>
            </a:lvl1pPr>
          </a:lstStyle>
          <a:p>
            <a:pPr lvl="0"/>
            <a:r>
              <a:rPr lang="en-US"/>
              <a:t>Change the background to an image</a:t>
            </a:r>
            <a:endParaRPr lang="en-GB"/>
          </a:p>
        </p:txBody>
      </p:sp>
      <p:sp>
        <p:nvSpPr>
          <p:cNvPr id="7" name="Rectangle 6">
            <a:extLst>
              <a:ext uri="{FF2B5EF4-FFF2-40B4-BE49-F238E27FC236}">
                <a16:creationId xmlns:a16="http://schemas.microsoft.com/office/drawing/2014/main" id="{D942CC7A-A741-E7C4-25F5-8D14ADD237F8}"/>
              </a:ext>
            </a:extLst>
          </p:cNvPr>
          <p:cNvSpPr/>
          <p:nvPr/>
        </p:nvSpPr>
        <p:spPr>
          <a:xfrm>
            <a:off x="6988863" y="-8411"/>
            <a:ext cx="4012706" cy="560180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77B18288-A0CE-E3AA-49E4-D28ABB3B2D9A}"/>
              </a:ext>
            </a:extLst>
          </p:cNvPr>
          <p:cNvSpPr>
            <a:spLocks noGrp="1"/>
          </p:cNvSpPr>
          <p:nvPr>
            <p:ph type="body" sz="quarter" idx="11"/>
          </p:nvPr>
        </p:nvSpPr>
        <p:spPr>
          <a:xfrm>
            <a:off x="7313888" y="350918"/>
            <a:ext cx="3319463" cy="488315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1" name="Straight Connector 10">
            <a:extLst>
              <a:ext uri="{FF2B5EF4-FFF2-40B4-BE49-F238E27FC236}">
                <a16:creationId xmlns:a16="http://schemas.microsoft.com/office/drawing/2014/main" id="{B16C75B6-2461-A5FE-CA65-CA3F62D77E3F}"/>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0128B39-AE4B-5F5C-518D-4B3DE3AD34EB}"/>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5" name="Picture 14">
            <a:extLst>
              <a:ext uri="{FF2B5EF4-FFF2-40B4-BE49-F238E27FC236}">
                <a16:creationId xmlns:a16="http://schemas.microsoft.com/office/drawing/2014/main" id="{05E2A1A4-0024-E1BC-9C3A-8EB465A9E64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157026430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69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575382-3920-6B17-FC1F-E2AE3BC6E55F}"/>
              </a:ext>
            </a:extLst>
          </p:cNvPr>
          <p:cNvSpPr/>
          <p:nvPr/>
        </p:nvSpPr>
        <p:spPr>
          <a:xfrm>
            <a:off x="0" y="0"/>
            <a:ext cx="12192000" cy="6858000"/>
          </a:xfrm>
          <a:prstGeom prst="rect">
            <a:avLst/>
          </a:prstGeom>
          <a:solidFill>
            <a:schemeClr val="tx2">
              <a:alpha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5">
            <a:extLst>
              <a:ext uri="{FF2B5EF4-FFF2-40B4-BE49-F238E27FC236}">
                <a16:creationId xmlns:a16="http://schemas.microsoft.com/office/drawing/2014/main" id="{7C5FEE44-7A06-1DEF-AB6C-61EF67883E6B}"/>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127B00EB-9EA7-2466-4E2E-EBBA2B6C3154}"/>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9230C9C-4396-8CEB-EBE5-0F6FA4E9CC0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8" name="Text Placeholder 7">
            <a:extLst>
              <a:ext uri="{FF2B5EF4-FFF2-40B4-BE49-F238E27FC236}">
                <a16:creationId xmlns:a16="http://schemas.microsoft.com/office/drawing/2014/main" id="{686F0656-721A-3E5E-C198-5E1CF535BE14}"/>
              </a:ext>
            </a:extLst>
          </p:cNvPr>
          <p:cNvSpPr>
            <a:spLocks noGrp="1"/>
          </p:cNvSpPr>
          <p:nvPr>
            <p:ph type="body" sz="quarter" idx="10" hasCustomPrompt="1"/>
          </p:nvPr>
        </p:nvSpPr>
        <p:spPr>
          <a:xfrm>
            <a:off x="8718550" y="346075"/>
            <a:ext cx="3079750" cy="434975"/>
          </a:xfrm>
          <a:prstGeom prst="rect">
            <a:avLst/>
          </a:prstGeom>
        </p:spPr>
        <p:txBody>
          <a:bodyPr/>
          <a:lstStyle>
            <a:lvl1pPr marL="0" indent="0">
              <a:buNone/>
              <a:defRPr sz="2000">
                <a:solidFill>
                  <a:schemeClr val="bg1"/>
                </a:solidFill>
              </a:defRPr>
            </a:lvl1pPr>
          </a:lstStyle>
          <a:p>
            <a:pPr lvl="0"/>
            <a:r>
              <a:rPr lang="en-US"/>
              <a:t>Change the background to an image</a:t>
            </a:r>
            <a:endParaRPr lang="en-GB"/>
          </a:p>
        </p:txBody>
      </p:sp>
      <p:sp>
        <p:nvSpPr>
          <p:cNvPr id="7" name="Rectangle 6">
            <a:extLst>
              <a:ext uri="{FF2B5EF4-FFF2-40B4-BE49-F238E27FC236}">
                <a16:creationId xmlns:a16="http://schemas.microsoft.com/office/drawing/2014/main" id="{D942CC7A-A741-E7C4-25F5-8D14ADD237F8}"/>
              </a:ext>
            </a:extLst>
          </p:cNvPr>
          <p:cNvSpPr/>
          <p:nvPr/>
        </p:nvSpPr>
        <p:spPr>
          <a:xfrm>
            <a:off x="843379" y="0"/>
            <a:ext cx="4012706" cy="560180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77B18288-A0CE-E3AA-49E4-D28ABB3B2D9A}"/>
              </a:ext>
            </a:extLst>
          </p:cNvPr>
          <p:cNvSpPr>
            <a:spLocks noGrp="1"/>
          </p:cNvSpPr>
          <p:nvPr>
            <p:ph type="body" sz="quarter" idx="11"/>
          </p:nvPr>
        </p:nvSpPr>
        <p:spPr>
          <a:xfrm>
            <a:off x="1168404" y="359329"/>
            <a:ext cx="3319463" cy="488315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1" name="Straight Connector 10">
            <a:extLst>
              <a:ext uri="{FF2B5EF4-FFF2-40B4-BE49-F238E27FC236}">
                <a16:creationId xmlns:a16="http://schemas.microsoft.com/office/drawing/2014/main" id="{0AE9233B-6A04-19E3-5AFD-A2A5DE8955E4}"/>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601BE90-7CFF-7ABF-2A42-AAF06E2BF334}"/>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5" name="Picture 14">
            <a:extLst>
              <a:ext uri="{FF2B5EF4-FFF2-40B4-BE49-F238E27FC236}">
                <a16:creationId xmlns:a16="http://schemas.microsoft.com/office/drawing/2014/main" id="{8AFD4F98-B541-6482-ACAB-BC53F07D97A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325169088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70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575382-3920-6B17-FC1F-E2AE3BC6E55F}"/>
              </a:ext>
            </a:extLst>
          </p:cNvPr>
          <p:cNvSpPr/>
          <p:nvPr/>
        </p:nvSpPr>
        <p:spPr>
          <a:xfrm>
            <a:off x="0" y="0"/>
            <a:ext cx="12192000" cy="6858000"/>
          </a:xfrm>
          <a:prstGeom prst="rect">
            <a:avLst/>
          </a:prstGeom>
          <a:solidFill>
            <a:schemeClr val="tx2">
              <a:alpha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5">
            <a:extLst>
              <a:ext uri="{FF2B5EF4-FFF2-40B4-BE49-F238E27FC236}">
                <a16:creationId xmlns:a16="http://schemas.microsoft.com/office/drawing/2014/main" id="{7C5FEE44-7A06-1DEF-AB6C-61EF67883E6B}"/>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127B00EB-9EA7-2466-4E2E-EBBA2B6C3154}"/>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9230C9C-4396-8CEB-EBE5-0F6FA4E9CC0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8" name="Text Placeholder 7">
            <a:extLst>
              <a:ext uri="{FF2B5EF4-FFF2-40B4-BE49-F238E27FC236}">
                <a16:creationId xmlns:a16="http://schemas.microsoft.com/office/drawing/2014/main" id="{686F0656-721A-3E5E-C198-5E1CF535BE14}"/>
              </a:ext>
            </a:extLst>
          </p:cNvPr>
          <p:cNvSpPr>
            <a:spLocks noGrp="1"/>
          </p:cNvSpPr>
          <p:nvPr>
            <p:ph type="body" sz="quarter" idx="10" hasCustomPrompt="1"/>
          </p:nvPr>
        </p:nvSpPr>
        <p:spPr>
          <a:xfrm>
            <a:off x="533338" y="446037"/>
            <a:ext cx="3079750" cy="434975"/>
          </a:xfrm>
          <a:prstGeom prst="rect">
            <a:avLst/>
          </a:prstGeom>
        </p:spPr>
        <p:txBody>
          <a:bodyPr/>
          <a:lstStyle>
            <a:lvl1pPr marL="0" indent="0">
              <a:buNone/>
              <a:defRPr sz="2000">
                <a:solidFill>
                  <a:schemeClr val="bg1"/>
                </a:solidFill>
              </a:defRPr>
            </a:lvl1pPr>
          </a:lstStyle>
          <a:p>
            <a:pPr lvl="0"/>
            <a:r>
              <a:rPr lang="en-US"/>
              <a:t>Change the background to an image</a:t>
            </a:r>
            <a:endParaRPr lang="en-GB"/>
          </a:p>
        </p:txBody>
      </p:sp>
      <p:sp>
        <p:nvSpPr>
          <p:cNvPr id="7" name="Rectangle 6">
            <a:extLst>
              <a:ext uri="{FF2B5EF4-FFF2-40B4-BE49-F238E27FC236}">
                <a16:creationId xmlns:a16="http://schemas.microsoft.com/office/drawing/2014/main" id="{D942CC7A-A741-E7C4-25F5-8D14ADD237F8}"/>
              </a:ext>
            </a:extLst>
          </p:cNvPr>
          <p:cNvSpPr/>
          <p:nvPr/>
        </p:nvSpPr>
        <p:spPr>
          <a:xfrm>
            <a:off x="6988863" y="-8411"/>
            <a:ext cx="4012706" cy="560180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77B18288-A0CE-E3AA-49E4-D28ABB3B2D9A}"/>
              </a:ext>
            </a:extLst>
          </p:cNvPr>
          <p:cNvSpPr>
            <a:spLocks noGrp="1"/>
          </p:cNvSpPr>
          <p:nvPr>
            <p:ph type="body" sz="quarter" idx="11"/>
          </p:nvPr>
        </p:nvSpPr>
        <p:spPr>
          <a:xfrm>
            <a:off x="7313888" y="350918"/>
            <a:ext cx="3319463" cy="488315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1" name="Straight Connector 10">
            <a:extLst>
              <a:ext uri="{FF2B5EF4-FFF2-40B4-BE49-F238E27FC236}">
                <a16:creationId xmlns:a16="http://schemas.microsoft.com/office/drawing/2014/main" id="{892E466F-7B49-0719-07CA-70A624B96041}"/>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A8763ED-ACF0-BA9A-25FF-C422F6A4956F}"/>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5" name="Picture 14">
            <a:extLst>
              <a:ext uri="{FF2B5EF4-FFF2-40B4-BE49-F238E27FC236}">
                <a16:creationId xmlns:a16="http://schemas.microsoft.com/office/drawing/2014/main" id="{896805D4-22D0-E066-5AFC-092A3CFC254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311104898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35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7C5FEE44-7A06-1DEF-AB6C-61EF67883E6B}"/>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180E54"/>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180E54"/>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127B00EB-9EA7-2466-4E2E-EBBA2B6C3154}"/>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9230C9C-4396-8CEB-EBE5-0F6FA4E9CC0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7" name="Shape">
            <a:extLst>
              <a:ext uri="{FF2B5EF4-FFF2-40B4-BE49-F238E27FC236}">
                <a16:creationId xmlns:a16="http://schemas.microsoft.com/office/drawing/2014/main" id="{FB968562-8F21-A14B-A62D-ED3CE33D0097}"/>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bwMode="gray">
          <a:xfrm>
            <a:off x="7710052" y="1197507"/>
            <a:ext cx="3096000" cy="4787820"/>
          </a:xfrm>
          <a:prstGeom prst="rect">
            <a:avLst/>
          </a:prstGeom>
        </p:spPr>
      </p:pic>
      <p:sp>
        <p:nvSpPr>
          <p:cNvPr id="8" name="Picture Placeholder 4">
            <a:extLst>
              <a:ext uri="{FF2B5EF4-FFF2-40B4-BE49-F238E27FC236}">
                <a16:creationId xmlns:a16="http://schemas.microsoft.com/office/drawing/2014/main" id="{7B00E62D-A1D9-26CC-9787-D5222072C0FA}"/>
              </a:ext>
            </a:extLst>
          </p:cNvPr>
          <p:cNvSpPr>
            <a:spLocks noGrp="1"/>
          </p:cNvSpPr>
          <p:nvPr>
            <p:ph type="pic" sz="quarter" idx="17" hasCustomPrompt="1"/>
          </p:nvPr>
        </p:nvSpPr>
        <p:spPr bwMode="gray">
          <a:xfrm>
            <a:off x="8227612" y="1288629"/>
            <a:ext cx="2057400" cy="4450080"/>
          </a:xfrm>
          <a:prstGeom prst="roundRect">
            <a:avLst>
              <a:gd name="adj" fmla="val 12964"/>
            </a:avLst>
          </a:prstGeom>
          <a:solidFill>
            <a:schemeClr val="tx1"/>
          </a:solidFill>
        </p:spPr>
        <p:txBody>
          <a:bodyPr anchor="ctr" anchorCtr="0"/>
          <a:lstStyle>
            <a:lvl1pPr marL="0" indent="0" algn="ctr">
              <a:buNone/>
              <a:defRPr>
                <a:solidFill>
                  <a:schemeClr val="bg1"/>
                </a:solidFill>
                <a:latin typeface="HK Grotesk" pitchFamily="50" charset="0"/>
              </a:defRPr>
            </a:lvl1pPr>
          </a:lstStyle>
          <a:p>
            <a:r>
              <a:rPr lang="en-GB"/>
              <a:t> Click picture icon to add photo</a:t>
            </a:r>
          </a:p>
        </p:txBody>
      </p:sp>
      <p:sp>
        <p:nvSpPr>
          <p:cNvPr id="9" name="Content Placeholder 3">
            <a:extLst>
              <a:ext uri="{FF2B5EF4-FFF2-40B4-BE49-F238E27FC236}">
                <a16:creationId xmlns:a16="http://schemas.microsoft.com/office/drawing/2014/main" id="{AB7D8628-1E40-91F1-B6F9-6251B8DFBC13}"/>
              </a:ext>
            </a:extLst>
          </p:cNvPr>
          <p:cNvSpPr>
            <a:spLocks noGrp="1"/>
          </p:cNvSpPr>
          <p:nvPr>
            <p:ph sz="quarter" idx="10"/>
          </p:nvPr>
        </p:nvSpPr>
        <p:spPr>
          <a:xfrm>
            <a:off x="305168" y="1819727"/>
            <a:ext cx="7051596"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271D0-B730-7DDE-3373-A749ABE66A00}"/>
              </a:ext>
            </a:extLst>
          </p:cNvPr>
          <p:cNvSpPr>
            <a:spLocks noGrp="1"/>
          </p:cNvSpPr>
          <p:nvPr>
            <p:ph type="body" sz="quarter" idx="11" hasCustomPrompt="1"/>
          </p:nvPr>
        </p:nvSpPr>
        <p:spPr>
          <a:xfrm>
            <a:off x="304800" y="297411"/>
            <a:ext cx="7051597"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1" name="Text Placeholder 11">
            <a:extLst>
              <a:ext uri="{FF2B5EF4-FFF2-40B4-BE49-F238E27FC236}">
                <a16:creationId xmlns:a16="http://schemas.microsoft.com/office/drawing/2014/main" id="{CBF0FD8C-C09F-98FA-C18C-6B791E242DCD}"/>
              </a:ext>
            </a:extLst>
          </p:cNvPr>
          <p:cNvSpPr>
            <a:spLocks noGrp="1"/>
          </p:cNvSpPr>
          <p:nvPr>
            <p:ph type="body" sz="quarter" idx="12" hasCustomPrompt="1"/>
          </p:nvPr>
        </p:nvSpPr>
        <p:spPr>
          <a:xfrm>
            <a:off x="305261" y="930824"/>
            <a:ext cx="7051017"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cxnSp>
        <p:nvCxnSpPr>
          <p:cNvPr id="2" name="Straight Connector 1">
            <a:extLst>
              <a:ext uri="{FF2B5EF4-FFF2-40B4-BE49-F238E27FC236}">
                <a16:creationId xmlns:a16="http://schemas.microsoft.com/office/drawing/2014/main" id="{C7EFE9D9-FABD-6F1F-C22A-1222273B0251}"/>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F561B7E-0C8B-BA0F-1FA8-07F854D0ABF5}"/>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4" name="Shape">
            <a:extLst>
              <a:ext uri="{FF2B5EF4-FFF2-40B4-BE49-F238E27FC236}">
                <a16:creationId xmlns:a16="http://schemas.microsoft.com/office/drawing/2014/main" id="{56959EC7-48A5-E4E3-7CFC-00C30690A823}"/>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bwMode="gray">
          <a:xfrm>
            <a:off x="7710052" y="1197507"/>
            <a:ext cx="3096000" cy="4787820"/>
          </a:xfrm>
          <a:prstGeom prst="rect">
            <a:avLst/>
          </a:prstGeom>
        </p:spPr>
      </p:pic>
      <p:pic>
        <p:nvPicPr>
          <p:cNvPr id="15" name="Picture 14">
            <a:extLst>
              <a:ext uri="{FF2B5EF4-FFF2-40B4-BE49-F238E27FC236}">
                <a16:creationId xmlns:a16="http://schemas.microsoft.com/office/drawing/2014/main" id="{6757A06C-5DB6-4FFA-15E1-C9FDD8A991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12051065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9_cobranded_divider_whit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1" y="-1"/>
            <a:ext cx="6305159" cy="6825131"/>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DC489B-A4DB-E5A6-B175-9690631EDD08}"/>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7" name="Picture 6">
            <a:extLst>
              <a:ext uri="{FF2B5EF4-FFF2-40B4-BE49-F238E27FC236}">
                <a16:creationId xmlns:a16="http://schemas.microsoft.com/office/drawing/2014/main" id="{F4091A94-5191-5296-450B-1F3CD6A56BC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9" name="Picture 8" descr="A blue circle with white text&#10;&#10;Description automatically generated">
            <a:extLst>
              <a:ext uri="{FF2B5EF4-FFF2-40B4-BE49-F238E27FC236}">
                <a16:creationId xmlns:a16="http://schemas.microsoft.com/office/drawing/2014/main" id="{985EDE27-483E-CB8E-33E6-4EAABA130AF0}"/>
              </a:ext>
            </a:extLst>
          </p:cNvPr>
          <p:cNvPicPr>
            <a:picLocks noChangeAspect="1"/>
          </p:cNvPicPr>
          <p:nvPr/>
        </p:nvPicPr>
        <p:blipFill>
          <a:blip r:embed="rId4"/>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79655620"/>
      </p:ext>
    </p:extLst>
  </p:cSld>
  <p:clrMapOvr>
    <a:overrideClrMapping bg1="lt1" tx1="dk1" bg2="lt2" tx2="dk2" accent1="accent1" accent2="accent2" accent3="accent3" accent4="accent4" accent5="accent5" accent6="accent6" hlink="hlink" folHlink="folHlink"/>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40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7C5FEE44-7A06-1DEF-AB6C-61EF67883E6B}"/>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180E54"/>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180E54"/>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127B00EB-9EA7-2466-4E2E-EBBA2B6C3154}"/>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9230C9C-4396-8CEB-EBE5-0F6FA4E9CC0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grpSp>
        <p:nvGrpSpPr>
          <p:cNvPr id="2" name="Group 1">
            <a:extLst>
              <a:ext uri="{FF2B5EF4-FFF2-40B4-BE49-F238E27FC236}">
                <a16:creationId xmlns:a16="http://schemas.microsoft.com/office/drawing/2014/main" id="{1919E374-61EA-6516-89B8-3E570100ED00}"/>
              </a:ext>
            </a:extLst>
          </p:cNvPr>
          <p:cNvGrpSpPr/>
          <p:nvPr/>
        </p:nvGrpSpPr>
        <p:grpSpPr>
          <a:xfrm>
            <a:off x="3936001" y="1448418"/>
            <a:ext cx="8256000" cy="4327900"/>
            <a:chOff x="3936001" y="1448418"/>
            <a:chExt cx="8256000" cy="4327900"/>
          </a:xfrm>
        </p:grpSpPr>
        <p:pic>
          <p:nvPicPr>
            <p:cNvPr id="7" name="Shape">
              <a:extLst>
                <a:ext uri="{FF2B5EF4-FFF2-40B4-BE49-F238E27FC236}">
                  <a16:creationId xmlns:a16="http://schemas.microsoft.com/office/drawing/2014/main" id="{A794D2E8-9472-367B-3B97-93D2D0D19CCB}"/>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bwMode="gray">
            <a:xfrm>
              <a:off x="3936001" y="1448418"/>
              <a:ext cx="8256000" cy="4327900"/>
            </a:xfrm>
            <a:prstGeom prst="rect">
              <a:avLst/>
            </a:prstGeom>
          </p:spPr>
        </p:pic>
        <p:sp>
          <p:nvSpPr>
            <p:cNvPr id="8" name="Rectangle 7">
              <a:extLst>
                <a:ext uri="{FF2B5EF4-FFF2-40B4-BE49-F238E27FC236}">
                  <a16:creationId xmlns:a16="http://schemas.microsoft.com/office/drawing/2014/main" id="{E2CB2432-3A11-97B5-4A1F-C85318DE9D5C}"/>
                </a:ext>
              </a:extLst>
            </p:cNvPr>
            <p:cNvSpPr/>
            <p:nvPr/>
          </p:nvSpPr>
          <p:spPr>
            <a:xfrm>
              <a:off x="7892321" y="5403954"/>
              <a:ext cx="329784" cy="74951"/>
            </a:xfrm>
            <a:prstGeom prst="rect">
              <a:avLst/>
            </a:prstGeom>
            <a:solidFill>
              <a:srgbClr val="2D2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K Grotesk" pitchFamily="50" charset="0"/>
                <a:ea typeface="+mn-ea"/>
                <a:cs typeface="+mn-cs"/>
              </a:endParaRPr>
            </a:p>
          </p:txBody>
        </p:sp>
      </p:grpSp>
      <p:sp>
        <p:nvSpPr>
          <p:cNvPr id="9" name="Picture Placeholder 4">
            <a:extLst>
              <a:ext uri="{FF2B5EF4-FFF2-40B4-BE49-F238E27FC236}">
                <a16:creationId xmlns:a16="http://schemas.microsoft.com/office/drawing/2014/main" id="{25793E81-7B43-A74E-8A8A-D7A0EDE18E61}"/>
              </a:ext>
            </a:extLst>
          </p:cNvPr>
          <p:cNvSpPr>
            <a:spLocks noGrp="1"/>
          </p:cNvSpPr>
          <p:nvPr>
            <p:ph type="pic" sz="quarter" idx="17" hasCustomPrompt="1"/>
          </p:nvPr>
        </p:nvSpPr>
        <p:spPr bwMode="gray">
          <a:xfrm>
            <a:off x="5143500" y="1559544"/>
            <a:ext cx="5842000" cy="3771900"/>
          </a:xfrm>
          <a:prstGeom prst="roundRect">
            <a:avLst>
              <a:gd name="adj" fmla="val 2189"/>
            </a:avLst>
          </a:prstGeom>
          <a:solidFill>
            <a:schemeClr val="tx1"/>
          </a:solidFill>
        </p:spPr>
        <p:txBody>
          <a:bodyPr anchor="ctr" anchorCtr="0"/>
          <a:lstStyle>
            <a:lvl1pPr marL="0" indent="0" algn="ctr">
              <a:buNone/>
              <a:defRPr>
                <a:solidFill>
                  <a:schemeClr val="bg1"/>
                </a:solidFill>
                <a:latin typeface="HK Grotesk" pitchFamily="50" charset="0"/>
              </a:defRPr>
            </a:lvl1pPr>
          </a:lstStyle>
          <a:p>
            <a:r>
              <a:rPr lang="en-GB"/>
              <a:t> Click picture icon to add photo</a:t>
            </a:r>
          </a:p>
        </p:txBody>
      </p:sp>
      <p:sp>
        <p:nvSpPr>
          <p:cNvPr id="10" name="Content Placeholder 3">
            <a:extLst>
              <a:ext uri="{FF2B5EF4-FFF2-40B4-BE49-F238E27FC236}">
                <a16:creationId xmlns:a16="http://schemas.microsoft.com/office/drawing/2014/main" id="{9E5B164D-514E-4564-2AF9-0FD2900AF2BC}"/>
              </a:ext>
            </a:extLst>
          </p:cNvPr>
          <p:cNvSpPr>
            <a:spLocks noGrp="1"/>
          </p:cNvSpPr>
          <p:nvPr>
            <p:ph sz="quarter" idx="10"/>
          </p:nvPr>
        </p:nvSpPr>
        <p:spPr>
          <a:xfrm>
            <a:off x="288926" y="1771698"/>
            <a:ext cx="3753138" cy="4165600"/>
          </a:xfrm>
          <a:prstGeom prst="rect">
            <a:avLst/>
          </a:prstGeom>
        </p:spPr>
        <p:txBody>
          <a:bodyPr/>
          <a:lstStyle>
            <a:lvl1pPr>
              <a:defRPr>
                <a:solidFill>
                  <a:schemeClr val="tx2"/>
                </a:solidFill>
                <a:latin typeface="HK Grotesk" pitchFamily="50" charset="0"/>
              </a:defRPr>
            </a:lvl1pPr>
            <a:lvl2pPr>
              <a:defRPr>
                <a:solidFill>
                  <a:schemeClr val="tx2"/>
                </a:solidFill>
                <a:latin typeface="HK Grotesk" pitchFamily="50" charset="0"/>
              </a:defRPr>
            </a:lvl2pPr>
            <a:lvl3pPr>
              <a:defRPr>
                <a:solidFill>
                  <a:schemeClr val="tx2"/>
                </a:solidFill>
                <a:latin typeface="HK Grotesk" pitchFamily="50" charset="0"/>
              </a:defRPr>
            </a:lvl3pPr>
            <a:lvl4pPr>
              <a:defRPr>
                <a:solidFill>
                  <a:schemeClr val="tx2"/>
                </a:solidFill>
                <a:latin typeface="HK Grotesk" pitchFamily="50" charset="0"/>
              </a:defRPr>
            </a:lvl4pPr>
            <a:lvl5pP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9">
            <a:extLst>
              <a:ext uri="{FF2B5EF4-FFF2-40B4-BE49-F238E27FC236}">
                <a16:creationId xmlns:a16="http://schemas.microsoft.com/office/drawing/2014/main" id="{B732D959-E674-2D32-0FEA-939FAF0CBDAA}"/>
              </a:ext>
            </a:extLst>
          </p:cNvPr>
          <p:cNvSpPr>
            <a:spLocks noGrp="1"/>
          </p:cNvSpPr>
          <p:nvPr>
            <p:ph type="body" sz="quarter" idx="11" hasCustomPrompt="1"/>
          </p:nvPr>
        </p:nvSpPr>
        <p:spPr>
          <a:xfrm>
            <a:off x="288558" y="249382"/>
            <a:ext cx="3753139" cy="633843"/>
          </a:xfrm>
          <a:prstGeom prst="rect">
            <a:avLst/>
          </a:prstGeom>
        </p:spPr>
        <p:txBody>
          <a:bodyPr/>
          <a:lstStyle>
            <a:lvl1pPr marL="0" indent="0">
              <a:buNone/>
              <a:defRPr sz="3600" b="1">
                <a:solidFill>
                  <a:schemeClr val="tx2"/>
                </a:solidFill>
                <a:latin typeface="HK Grotesk" pitchFamily="50" charset="0"/>
              </a:defRPr>
            </a:lvl1pPr>
          </a:lstStyle>
          <a:p>
            <a:pPr lvl="0"/>
            <a:r>
              <a:rPr lang="en-US"/>
              <a:t>Title</a:t>
            </a:r>
            <a:endParaRPr lang="en-GB"/>
          </a:p>
        </p:txBody>
      </p:sp>
      <p:sp>
        <p:nvSpPr>
          <p:cNvPr id="12" name="Text Placeholder 11">
            <a:extLst>
              <a:ext uri="{FF2B5EF4-FFF2-40B4-BE49-F238E27FC236}">
                <a16:creationId xmlns:a16="http://schemas.microsoft.com/office/drawing/2014/main" id="{86C946C8-10F5-D74C-16E7-99546020F8A8}"/>
              </a:ext>
            </a:extLst>
          </p:cNvPr>
          <p:cNvSpPr>
            <a:spLocks noGrp="1"/>
          </p:cNvSpPr>
          <p:nvPr>
            <p:ph type="body" sz="quarter" idx="12" hasCustomPrompt="1"/>
          </p:nvPr>
        </p:nvSpPr>
        <p:spPr>
          <a:xfrm>
            <a:off x="289020" y="882795"/>
            <a:ext cx="3752830" cy="530225"/>
          </a:xfrm>
          <a:prstGeom prst="rect">
            <a:avLst/>
          </a:prstGeom>
        </p:spPr>
        <p:txBody>
          <a:bodyPr/>
          <a:lstStyle>
            <a:lvl1pPr marL="0" indent="0">
              <a:buNone/>
              <a:defRPr sz="2400" i="1">
                <a:solidFill>
                  <a:schemeClr val="tx2"/>
                </a:solidFill>
                <a:latin typeface="HK Grotesk" pitchFamily="50" charset="0"/>
              </a:defRPr>
            </a:lvl1pPr>
          </a:lstStyle>
          <a:p>
            <a:pPr lvl="0"/>
            <a:r>
              <a:rPr lang="en-US"/>
              <a:t>Subtitle</a:t>
            </a:r>
            <a:endParaRPr lang="en-GB"/>
          </a:p>
        </p:txBody>
      </p:sp>
      <p:cxnSp>
        <p:nvCxnSpPr>
          <p:cNvPr id="13" name="Straight Connector 12">
            <a:extLst>
              <a:ext uri="{FF2B5EF4-FFF2-40B4-BE49-F238E27FC236}">
                <a16:creationId xmlns:a16="http://schemas.microsoft.com/office/drawing/2014/main" id="{326488D7-A149-4703-9B67-A27FBE6F6BAC}"/>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C66582-E4BD-A797-4C5A-58DA2457F42F}"/>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grpSp>
        <p:nvGrpSpPr>
          <p:cNvPr id="16" name="Group 15">
            <a:extLst>
              <a:ext uri="{FF2B5EF4-FFF2-40B4-BE49-F238E27FC236}">
                <a16:creationId xmlns:a16="http://schemas.microsoft.com/office/drawing/2014/main" id="{FD79BF94-13AC-8ACF-57C2-8617D736139A}"/>
              </a:ext>
            </a:extLst>
          </p:cNvPr>
          <p:cNvGrpSpPr/>
          <p:nvPr/>
        </p:nvGrpSpPr>
        <p:grpSpPr>
          <a:xfrm>
            <a:off x="3936001" y="1448418"/>
            <a:ext cx="8256000" cy="4327900"/>
            <a:chOff x="3936001" y="1448418"/>
            <a:chExt cx="8256000" cy="4327900"/>
          </a:xfrm>
        </p:grpSpPr>
        <p:pic>
          <p:nvPicPr>
            <p:cNvPr id="17" name="Shape">
              <a:extLst>
                <a:ext uri="{FF2B5EF4-FFF2-40B4-BE49-F238E27FC236}">
                  <a16:creationId xmlns:a16="http://schemas.microsoft.com/office/drawing/2014/main" id="{CBE48BD5-A84A-5C72-C654-5B65B1B6D98C}"/>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bwMode="gray">
            <a:xfrm>
              <a:off x="3936001" y="1448418"/>
              <a:ext cx="8256000" cy="4327900"/>
            </a:xfrm>
            <a:prstGeom prst="rect">
              <a:avLst/>
            </a:prstGeom>
          </p:spPr>
        </p:pic>
        <p:sp>
          <p:nvSpPr>
            <p:cNvPr id="18" name="Rectangle 17">
              <a:extLst>
                <a:ext uri="{FF2B5EF4-FFF2-40B4-BE49-F238E27FC236}">
                  <a16:creationId xmlns:a16="http://schemas.microsoft.com/office/drawing/2014/main" id="{D51E0B30-C1AF-DFEE-9E22-983649C188F5}"/>
                </a:ext>
              </a:extLst>
            </p:cNvPr>
            <p:cNvSpPr/>
            <p:nvPr/>
          </p:nvSpPr>
          <p:spPr>
            <a:xfrm>
              <a:off x="7892321" y="5403954"/>
              <a:ext cx="329784" cy="74951"/>
            </a:xfrm>
            <a:prstGeom prst="rect">
              <a:avLst/>
            </a:prstGeom>
            <a:solidFill>
              <a:srgbClr val="2D2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K Grotesk" pitchFamily="50" charset="0"/>
                <a:ea typeface="+mn-ea"/>
                <a:cs typeface="+mn-cs"/>
              </a:endParaRPr>
            </a:p>
          </p:txBody>
        </p:sp>
      </p:grpSp>
      <p:pic>
        <p:nvPicPr>
          <p:cNvPr id="19" name="Picture 18">
            <a:extLst>
              <a:ext uri="{FF2B5EF4-FFF2-40B4-BE49-F238E27FC236}">
                <a16:creationId xmlns:a16="http://schemas.microsoft.com/office/drawing/2014/main" id="{76EF89D5-A9B8-93D5-D834-B0B7CFC3E72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336473002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41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7C5FEE44-7A06-1DEF-AB6C-61EF67883E6B}"/>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180E54"/>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180E54"/>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127B00EB-9EA7-2466-4E2E-EBBA2B6C3154}"/>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9230C9C-4396-8CEB-EBE5-0F6FA4E9CC0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cxnSp>
        <p:nvCxnSpPr>
          <p:cNvPr id="2" name="Straight Connector 1">
            <a:extLst>
              <a:ext uri="{FF2B5EF4-FFF2-40B4-BE49-F238E27FC236}">
                <a16:creationId xmlns:a16="http://schemas.microsoft.com/office/drawing/2014/main" id="{3A3012A8-4942-CBDB-641B-9DCA9DA90B5D}"/>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E6580C0-21A5-F491-C385-6E910F21A736}"/>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9" name="Picture 8">
            <a:extLst>
              <a:ext uri="{FF2B5EF4-FFF2-40B4-BE49-F238E27FC236}">
                <a16:creationId xmlns:a16="http://schemas.microsoft.com/office/drawing/2014/main" id="{CAFA3E88-2EE5-AA2C-2D3A-F3E705B2F03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324780738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36_Custom Layout">
    <p:bg>
      <p:bgPr>
        <a:solidFill>
          <a:schemeClr val="tx2"/>
        </a:solidFill>
        <a:effectLst/>
      </p:bgPr>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7C5FEE44-7A06-1DEF-AB6C-61EF67883E6B}"/>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127B00EB-9EA7-2466-4E2E-EBBA2B6C3154}"/>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9230C9C-4396-8CEB-EBE5-0F6FA4E9CC0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2" name="Straight Connector 1">
            <a:extLst>
              <a:ext uri="{FF2B5EF4-FFF2-40B4-BE49-F238E27FC236}">
                <a16:creationId xmlns:a16="http://schemas.microsoft.com/office/drawing/2014/main" id="{AF0A5F86-D04A-CC34-F72E-8C6FC3E60DE2}"/>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CCCEEDE-408D-8C6B-75AA-12A9529FF7A3}"/>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9" name="Picture 8">
            <a:extLst>
              <a:ext uri="{FF2B5EF4-FFF2-40B4-BE49-F238E27FC236}">
                <a16:creationId xmlns:a16="http://schemas.microsoft.com/office/drawing/2014/main" id="{32D089BB-4A32-1709-FAEF-B1C83203B6D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21368600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39_Custom Layout">
    <p:bg>
      <p:bgPr>
        <a:solidFill>
          <a:schemeClr val="accent1"/>
        </a:solidFill>
        <a:effectLst/>
      </p:bgPr>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7C5FEE44-7A06-1DEF-AB6C-61EF67883E6B}"/>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127B00EB-9EA7-2466-4E2E-EBBA2B6C3154}"/>
              </a:ext>
            </a:extLst>
          </p:cNvPr>
          <p:cNvCxnSpPr>
            <a:cxnSpLocks/>
          </p:cNvCxnSpPr>
          <p:nvPr/>
        </p:nvCxnSpPr>
        <p:spPr>
          <a:xfrm>
            <a:off x="4732256" y="6194474"/>
            <a:ext cx="7171187"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9230C9C-4396-8CEB-EBE5-0F6FA4E9CC0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8" name="TextBox 7">
            <a:extLst>
              <a:ext uri="{FF2B5EF4-FFF2-40B4-BE49-F238E27FC236}">
                <a16:creationId xmlns:a16="http://schemas.microsoft.com/office/drawing/2014/main" id="{9D53BA19-F934-41EA-C3D8-499BBE61202A}"/>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9" name="Picture 8">
            <a:extLst>
              <a:ext uri="{FF2B5EF4-FFF2-40B4-BE49-F238E27FC236}">
                <a16:creationId xmlns:a16="http://schemas.microsoft.com/office/drawing/2014/main" id="{63BBC7B1-7EFA-A36D-1900-D2BAEC3912D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635397" y="6159704"/>
            <a:ext cx="1323881" cy="723927"/>
          </a:xfrm>
          <a:prstGeom prst="rect">
            <a:avLst/>
          </a:prstGeom>
        </p:spPr>
      </p:pic>
    </p:spTree>
    <p:extLst>
      <p:ext uri="{BB962C8B-B14F-4D97-AF65-F5344CB8AC3E}">
        <p14:creationId xmlns:p14="http://schemas.microsoft.com/office/powerpoint/2010/main" val="222090769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37_Custom Layout">
    <p:bg>
      <p:bgPr>
        <a:solidFill>
          <a:schemeClr val="bg2"/>
        </a:solidFill>
        <a:effectLst/>
      </p:bgPr>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7C5FEE44-7A06-1DEF-AB6C-61EF67883E6B}"/>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127B00EB-9EA7-2466-4E2E-EBBA2B6C3154}"/>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9230C9C-4396-8CEB-EBE5-0F6FA4E9CC0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2" name="Straight Connector 1">
            <a:extLst>
              <a:ext uri="{FF2B5EF4-FFF2-40B4-BE49-F238E27FC236}">
                <a16:creationId xmlns:a16="http://schemas.microsoft.com/office/drawing/2014/main" id="{EFFB1BAB-8DE1-E136-55E2-A2F09D3C9BEC}"/>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9CBF082-E8A9-F980-F64C-CA00A3809437}"/>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9" name="Picture 8">
            <a:extLst>
              <a:ext uri="{FF2B5EF4-FFF2-40B4-BE49-F238E27FC236}">
                <a16:creationId xmlns:a16="http://schemas.microsoft.com/office/drawing/2014/main" id="{F6F74483-E96F-4545-5CEE-6F5A1B008C8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362340153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38_Custom Layout">
    <p:bg>
      <p:bgPr>
        <a:solidFill>
          <a:schemeClr val="accent3"/>
        </a:solidFill>
        <a:effectLst/>
      </p:bgPr>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7C5FEE44-7A06-1DEF-AB6C-61EF67883E6B}"/>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127B00EB-9EA7-2466-4E2E-EBBA2B6C3154}"/>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9230C9C-4396-8CEB-EBE5-0F6FA4E9CC0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2" name="Straight Connector 1">
            <a:extLst>
              <a:ext uri="{FF2B5EF4-FFF2-40B4-BE49-F238E27FC236}">
                <a16:creationId xmlns:a16="http://schemas.microsoft.com/office/drawing/2014/main" id="{12586AED-C2B0-AE78-B06D-1B3D87B9109B}"/>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4234E9E-EA34-DC3A-8694-0C5173B74B1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9" name="Picture 8">
            <a:extLst>
              <a:ext uri="{FF2B5EF4-FFF2-40B4-BE49-F238E27FC236}">
                <a16:creationId xmlns:a16="http://schemas.microsoft.com/office/drawing/2014/main" id="{3C40BF8A-19EF-78A9-DDEB-BE36D50A15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19757043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66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575382-3920-6B17-FC1F-E2AE3BC6E55F}"/>
              </a:ext>
            </a:extLst>
          </p:cNvPr>
          <p:cNvSpPr/>
          <p:nvPr/>
        </p:nvSpPr>
        <p:spPr>
          <a:xfrm>
            <a:off x="0" y="0"/>
            <a:ext cx="12192000" cy="6858000"/>
          </a:xfrm>
          <a:prstGeom prst="rect">
            <a:avLst/>
          </a:prstGeom>
          <a:solidFill>
            <a:schemeClr val="tx2">
              <a:alpha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5">
            <a:extLst>
              <a:ext uri="{FF2B5EF4-FFF2-40B4-BE49-F238E27FC236}">
                <a16:creationId xmlns:a16="http://schemas.microsoft.com/office/drawing/2014/main" id="{7C5FEE44-7A06-1DEF-AB6C-61EF67883E6B}"/>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 name="Straight Connector 3">
            <a:extLst>
              <a:ext uri="{FF2B5EF4-FFF2-40B4-BE49-F238E27FC236}">
                <a16:creationId xmlns:a16="http://schemas.microsoft.com/office/drawing/2014/main" id="{127B00EB-9EA7-2466-4E2E-EBBA2B6C3154}"/>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9230C9C-4396-8CEB-EBE5-0F6FA4E9CC01}"/>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8" name="Text Placeholder 7">
            <a:extLst>
              <a:ext uri="{FF2B5EF4-FFF2-40B4-BE49-F238E27FC236}">
                <a16:creationId xmlns:a16="http://schemas.microsoft.com/office/drawing/2014/main" id="{686F0656-721A-3E5E-C198-5E1CF535BE14}"/>
              </a:ext>
            </a:extLst>
          </p:cNvPr>
          <p:cNvSpPr>
            <a:spLocks noGrp="1"/>
          </p:cNvSpPr>
          <p:nvPr>
            <p:ph type="body" sz="quarter" idx="10" hasCustomPrompt="1"/>
          </p:nvPr>
        </p:nvSpPr>
        <p:spPr>
          <a:xfrm>
            <a:off x="8718550" y="346075"/>
            <a:ext cx="3079750" cy="763633"/>
          </a:xfrm>
          <a:prstGeom prst="rect">
            <a:avLst/>
          </a:prstGeom>
        </p:spPr>
        <p:txBody>
          <a:bodyPr/>
          <a:lstStyle>
            <a:lvl1pPr marL="0" indent="0">
              <a:buNone/>
              <a:defRPr sz="2000">
                <a:solidFill>
                  <a:schemeClr val="bg1"/>
                </a:solidFill>
              </a:defRPr>
            </a:lvl1pPr>
          </a:lstStyle>
          <a:p>
            <a:pPr lvl="0"/>
            <a:r>
              <a:rPr lang="en-US"/>
              <a:t>Change the background to an image</a:t>
            </a:r>
            <a:endParaRPr lang="en-GB"/>
          </a:p>
        </p:txBody>
      </p:sp>
      <p:cxnSp>
        <p:nvCxnSpPr>
          <p:cNvPr id="9" name="Straight Connector 8">
            <a:extLst>
              <a:ext uri="{FF2B5EF4-FFF2-40B4-BE49-F238E27FC236}">
                <a16:creationId xmlns:a16="http://schemas.microsoft.com/office/drawing/2014/main" id="{24564EC5-56F5-2335-F1DD-9A36028FD1A5}"/>
              </a:ext>
            </a:extLst>
          </p:cNvPr>
          <p:cNvCxnSpPr>
            <a:cxnSpLocks/>
          </p:cNvCxnSpPr>
          <p:nvPr/>
        </p:nvCxnSpPr>
        <p:spPr>
          <a:xfrm>
            <a:off x="288558" y="6194474"/>
            <a:ext cx="11614885"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0BE6AA5-D3BF-1DBE-8E8D-838306F10839}"/>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2" name="Picture 11">
            <a:extLst>
              <a:ext uri="{FF2B5EF4-FFF2-40B4-BE49-F238E27FC236}">
                <a16:creationId xmlns:a16="http://schemas.microsoft.com/office/drawing/2014/main" id="{C889A15C-1D39-0101-6EBE-FAE2E31C197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74028872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57_Custom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9230C9C-4396-8CEB-EBE5-0F6FA4E9CC01}"/>
              </a:ext>
            </a:extLst>
          </p:cNvPr>
          <p:cNvSpPr txBox="1"/>
          <p:nvPr/>
        </p:nvSpPr>
        <p:spPr>
          <a:xfrm>
            <a:off x="373114" y="660601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10" name="Text Placeholder 9">
            <a:extLst>
              <a:ext uri="{FF2B5EF4-FFF2-40B4-BE49-F238E27FC236}">
                <a16:creationId xmlns:a16="http://schemas.microsoft.com/office/drawing/2014/main" id="{E10271D0-B730-7DDE-3373-A749ABE66A00}"/>
              </a:ext>
            </a:extLst>
          </p:cNvPr>
          <p:cNvSpPr>
            <a:spLocks noGrp="1"/>
          </p:cNvSpPr>
          <p:nvPr>
            <p:ph type="body" sz="quarter" idx="11" hasCustomPrompt="1"/>
          </p:nvPr>
        </p:nvSpPr>
        <p:spPr>
          <a:xfrm>
            <a:off x="373117" y="765001"/>
            <a:ext cx="4614519" cy="2175616"/>
          </a:xfrm>
          <a:prstGeom prst="rect">
            <a:avLst/>
          </a:prstGeom>
        </p:spPr>
        <p:txBody>
          <a:bodyPr anchor="b"/>
          <a:lstStyle>
            <a:lvl1pPr marL="0" indent="0">
              <a:buNone/>
              <a:defRPr sz="3600" b="1">
                <a:solidFill>
                  <a:schemeClr val="tx2"/>
                </a:solidFill>
                <a:latin typeface="HK Grotesk" pitchFamily="50" charset="0"/>
              </a:defRPr>
            </a:lvl1pPr>
          </a:lstStyle>
          <a:p>
            <a:pPr lvl="0"/>
            <a:r>
              <a:rPr lang="en-US"/>
              <a:t>Thank you message</a:t>
            </a:r>
            <a:endParaRPr lang="en-GB"/>
          </a:p>
        </p:txBody>
      </p:sp>
      <p:sp>
        <p:nvSpPr>
          <p:cNvPr id="2" name="Picture Placeholder 7">
            <a:extLst>
              <a:ext uri="{FF2B5EF4-FFF2-40B4-BE49-F238E27FC236}">
                <a16:creationId xmlns:a16="http://schemas.microsoft.com/office/drawing/2014/main" id="{8821F8BB-65A0-09FB-6430-977E21520E5C}"/>
              </a:ext>
            </a:extLst>
          </p:cNvPr>
          <p:cNvSpPr>
            <a:spLocks noGrp="1"/>
          </p:cNvSpPr>
          <p:nvPr>
            <p:ph type="pic" sz="quarter" idx="13"/>
          </p:nvPr>
        </p:nvSpPr>
        <p:spPr>
          <a:xfrm>
            <a:off x="5199535" y="352592"/>
            <a:ext cx="7200000" cy="7200000"/>
          </a:xfrm>
          <a:prstGeom prst="ellipse">
            <a:avLst/>
          </a:prstGeom>
          <a:solidFill>
            <a:schemeClr val="tx1"/>
          </a:solidFill>
        </p:spPr>
        <p:txBody>
          <a:bodyPr/>
          <a:lstStyle>
            <a:lvl1pPr>
              <a:defRPr>
                <a:solidFill>
                  <a:schemeClr val="bg1"/>
                </a:solidFill>
                <a:latin typeface="HK Grotesk" pitchFamily="50" charset="0"/>
              </a:defRPr>
            </a:lvl1pPr>
          </a:lstStyle>
          <a:p>
            <a:r>
              <a:rPr lang="en-US"/>
              <a:t>Click icon to add picture</a:t>
            </a:r>
            <a:endParaRPr lang="en-GB"/>
          </a:p>
        </p:txBody>
      </p:sp>
      <p:sp>
        <p:nvSpPr>
          <p:cNvPr id="12" name="Text Placeholder 9">
            <a:extLst>
              <a:ext uri="{FF2B5EF4-FFF2-40B4-BE49-F238E27FC236}">
                <a16:creationId xmlns:a16="http://schemas.microsoft.com/office/drawing/2014/main" id="{7CE5CC53-D46F-264B-3875-1F79AE1CF134}"/>
              </a:ext>
            </a:extLst>
          </p:cNvPr>
          <p:cNvSpPr>
            <a:spLocks noGrp="1"/>
          </p:cNvSpPr>
          <p:nvPr>
            <p:ph type="body" sz="quarter" idx="14" hasCustomPrompt="1"/>
          </p:nvPr>
        </p:nvSpPr>
        <p:spPr>
          <a:xfrm>
            <a:off x="373117" y="2940617"/>
            <a:ext cx="4614519" cy="643823"/>
          </a:xfrm>
          <a:prstGeom prst="rect">
            <a:avLst/>
          </a:prstGeom>
        </p:spPr>
        <p:txBody>
          <a:bodyPr anchor="b"/>
          <a:lstStyle>
            <a:lvl1pPr marL="0" indent="0">
              <a:buNone/>
              <a:defRPr sz="2800" b="0">
                <a:solidFill>
                  <a:schemeClr val="tx2"/>
                </a:solidFill>
                <a:latin typeface="HK Grotesk" pitchFamily="50" charset="0"/>
              </a:defRPr>
            </a:lvl1pPr>
          </a:lstStyle>
          <a:p>
            <a:pPr lvl="0"/>
            <a:r>
              <a:rPr lang="en-US"/>
              <a:t>Include a CTA</a:t>
            </a:r>
            <a:endParaRPr lang="en-GB"/>
          </a:p>
        </p:txBody>
      </p:sp>
      <p:sp>
        <p:nvSpPr>
          <p:cNvPr id="13" name="Text Placeholder 9">
            <a:extLst>
              <a:ext uri="{FF2B5EF4-FFF2-40B4-BE49-F238E27FC236}">
                <a16:creationId xmlns:a16="http://schemas.microsoft.com/office/drawing/2014/main" id="{F9D7D229-6796-E3E7-7530-CD1D93D89C12}"/>
              </a:ext>
            </a:extLst>
          </p:cNvPr>
          <p:cNvSpPr>
            <a:spLocks noGrp="1"/>
          </p:cNvSpPr>
          <p:nvPr>
            <p:ph type="body" sz="quarter" idx="15" hasCustomPrompt="1"/>
          </p:nvPr>
        </p:nvSpPr>
        <p:spPr>
          <a:xfrm>
            <a:off x="373115" y="4260572"/>
            <a:ext cx="4614519" cy="347445"/>
          </a:xfrm>
          <a:prstGeom prst="rect">
            <a:avLst/>
          </a:prstGeom>
        </p:spPr>
        <p:txBody>
          <a:bodyPr anchor="b"/>
          <a:lstStyle>
            <a:lvl1pPr marL="0" indent="0">
              <a:buNone/>
              <a:defRPr sz="2000" b="0">
                <a:solidFill>
                  <a:schemeClr val="tx2"/>
                </a:solidFill>
                <a:latin typeface="HK Grotesk" pitchFamily="50" charset="0"/>
              </a:defRPr>
            </a:lvl1pPr>
          </a:lstStyle>
          <a:p>
            <a:pPr lvl="0"/>
            <a:r>
              <a:rPr lang="en-US"/>
              <a:t>Name</a:t>
            </a:r>
            <a:endParaRPr lang="en-GB"/>
          </a:p>
        </p:txBody>
      </p:sp>
      <p:sp>
        <p:nvSpPr>
          <p:cNvPr id="14" name="Text Placeholder 9">
            <a:extLst>
              <a:ext uri="{FF2B5EF4-FFF2-40B4-BE49-F238E27FC236}">
                <a16:creationId xmlns:a16="http://schemas.microsoft.com/office/drawing/2014/main" id="{E83EC6CC-B178-522F-9A5C-5DA094D42CA1}"/>
              </a:ext>
            </a:extLst>
          </p:cNvPr>
          <p:cNvSpPr>
            <a:spLocks noGrp="1"/>
          </p:cNvSpPr>
          <p:nvPr>
            <p:ph type="body" sz="quarter" idx="16" hasCustomPrompt="1"/>
          </p:nvPr>
        </p:nvSpPr>
        <p:spPr>
          <a:xfrm>
            <a:off x="373114" y="4984895"/>
            <a:ext cx="4614519" cy="347445"/>
          </a:xfrm>
          <a:prstGeom prst="rect">
            <a:avLst/>
          </a:prstGeom>
        </p:spPr>
        <p:txBody>
          <a:bodyPr anchor="b"/>
          <a:lstStyle>
            <a:lvl1pPr marL="0" indent="0">
              <a:buNone/>
              <a:defRPr sz="2000" b="0">
                <a:solidFill>
                  <a:schemeClr val="tx2"/>
                </a:solidFill>
                <a:latin typeface="HK Grotesk" pitchFamily="50" charset="0"/>
              </a:defRPr>
            </a:lvl1pPr>
          </a:lstStyle>
          <a:p>
            <a:pPr lvl="0"/>
            <a:r>
              <a:rPr lang="en-US"/>
              <a:t>Email address</a:t>
            </a:r>
            <a:endParaRPr lang="en-GB"/>
          </a:p>
        </p:txBody>
      </p:sp>
      <p:sp>
        <p:nvSpPr>
          <p:cNvPr id="15" name="Text Placeholder 9">
            <a:extLst>
              <a:ext uri="{FF2B5EF4-FFF2-40B4-BE49-F238E27FC236}">
                <a16:creationId xmlns:a16="http://schemas.microsoft.com/office/drawing/2014/main" id="{61C51F7A-5C84-4DB6-85B2-85A2F6924DF3}"/>
              </a:ext>
            </a:extLst>
          </p:cNvPr>
          <p:cNvSpPr>
            <a:spLocks noGrp="1"/>
          </p:cNvSpPr>
          <p:nvPr>
            <p:ph type="body" sz="quarter" idx="17" hasCustomPrompt="1"/>
          </p:nvPr>
        </p:nvSpPr>
        <p:spPr>
          <a:xfrm>
            <a:off x="373113" y="4630111"/>
            <a:ext cx="4614519" cy="347445"/>
          </a:xfrm>
          <a:prstGeom prst="rect">
            <a:avLst/>
          </a:prstGeom>
        </p:spPr>
        <p:txBody>
          <a:bodyPr anchor="b"/>
          <a:lstStyle>
            <a:lvl1pPr marL="0" indent="0">
              <a:buNone/>
              <a:defRPr sz="2000" b="0">
                <a:solidFill>
                  <a:schemeClr val="tx2"/>
                </a:solidFill>
                <a:latin typeface="HK Grotesk" pitchFamily="50" charset="0"/>
              </a:defRPr>
            </a:lvl1pPr>
          </a:lstStyle>
          <a:p>
            <a:pPr lvl="0"/>
            <a:r>
              <a:rPr lang="en-US"/>
              <a:t>Title</a:t>
            </a:r>
            <a:endParaRPr lang="en-GB"/>
          </a:p>
        </p:txBody>
      </p:sp>
      <p:sp>
        <p:nvSpPr>
          <p:cNvPr id="4" name="TextBox 3">
            <a:extLst>
              <a:ext uri="{FF2B5EF4-FFF2-40B4-BE49-F238E27FC236}">
                <a16:creationId xmlns:a16="http://schemas.microsoft.com/office/drawing/2014/main" id="{126324FD-3446-1A9E-4A07-7E7F72E72EE9}"/>
              </a:ext>
            </a:extLst>
          </p:cNvPr>
          <p:cNvSpPr txBox="1"/>
          <p:nvPr/>
        </p:nvSpPr>
        <p:spPr>
          <a:xfrm>
            <a:off x="373114" y="660601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8" name="Picture 7">
            <a:extLst>
              <a:ext uri="{FF2B5EF4-FFF2-40B4-BE49-F238E27FC236}">
                <a16:creationId xmlns:a16="http://schemas.microsoft.com/office/drawing/2014/main" id="{664C916A-E76D-7193-A724-4E33F7A1DFF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4300" y="5653688"/>
            <a:ext cx="1842222" cy="1007367"/>
          </a:xfrm>
          <a:prstGeom prst="rect">
            <a:avLst/>
          </a:prstGeom>
        </p:spPr>
      </p:pic>
    </p:spTree>
    <p:extLst>
      <p:ext uri="{BB962C8B-B14F-4D97-AF65-F5344CB8AC3E}">
        <p14:creationId xmlns:p14="http://schemas.microsoft.com/office/powerpoint/2010/main" val="97842658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58_Custom Layout">
    <p:bg>
      <p:bgPr>
        <a:solidFill>
          <a:schemeClr val="tx2"/>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9230C9C-4396-8CEB-EBE5-0F6FA4E9CC01}"/>
              </a:ext>
            </a:extLst>
          </p:cNvPr>
          <p:cNvSpPr txBox="1"/>
          <p:nvPr/>
        </p:nvSpPr>
        <p:spPr>
          <a:xfrm>
            <a:off x="373114" y="660601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10" name="Text Placeholder 9">
            <a:extLst>
              <a:ext uri="{FF2B5EF4-FFF2-40B4-BE49-F238E27FC236}">
                <a16:creationId xmlns:a16="http://schemas.microsoft.com/office/drawing/2014/main" id="{E10271D0-B730-7DDE-3373-A749ABE66A00}"/>
              </a:ext>
            </a:extLst>
          </p:cNvPr>
          <p:cNvSpPr>
            <a:spLocks noGrp="1"/>
          </p:cNvSpPr>
          <p:nvPr>
            <p:ph type="body" sz="quarter" idx="11" hasCustomPrompt="1"/>
          </p:nvPr>
        </p:nvSpPr>
        <p:spPr>
          <a:xfrm>
            <a:off x="373117" y="765001"/>
            <a:ext cx="4614519" cy="2175616"/>
          </a:xfrm>
          <a:prstGeom prst="rect">
            <a:avLst/>
          </a:prstGeom>
        </p:spPr>
        <p:txBody>
          <a:bodyPr anchor="b"/>
          <a:lstStyle>
            <a:lvl1pPr marL="0" indent="0">
              <a:buNone/>
              <a:defRPr sz="3600" b="1">
                <a:solidFill>
                  <a:schemeClr val="bg1"/>
                </a:solidFill>
                <a:latin typeface="HK Grotesk" pitchFamily="50" charset="0"/>
              </a:defRPr>
            </a:lvl1pPr>
          </a:lstStyle>
          <a:p>
            <a:pPr lvl="0"/>
            <a:r>
              <a:rPr lang="en-US"/>
              <a:t>Thank you message</a:t>
            </a:r>
            <a:endParaRPr lang="en-GB"/>
          </a:p>
        </p:txBody>
      </p:sp>
      <p:sp>
        <p:nvSpPr>
          <p:cNvPr id="2" name="Picture Placeholder 7">
            <a:extLst>
              <a:ext uri="{FF2B5EF4-FFF2-40B4-BE49-F238E27FC236}">
                <a16:creationId xmlns:a16="http://schemas.microsoft.com/office/drawing/2014/main" id="{8821F8BB-65A0-09FB-6430-977E21520E5C}"/>
              </a:ext>
            </a:extLst>
          </p:cNvPr>
          <p:cNvSpPr>
            <a:spLocks noGrp="1"/>
          </p:cNvSpPr>
          <p:nvPr>
            <p:ph type="pic" sz="quarter" idx="13"/>
          </p:nvPr>
        </p:nvSpPr>
        <p:spPr>
          <a:xfrm>
            <a:off x="5199535" y="352592"/>
            <a:ext cx="7200000" cy="7200000"/>
          </a:xfrm>
          <a:prstGeom prst="ellipse">
            <a:avLst/>
          </a:prstGeom>
          <a:solidFill>
            <a:schemeClr val="tx1"/>
          </a:solidFill>
        </p:spPr>
        <p:txBody>
          <a:bodyPr/>
          <a:lstStyle>
            <a:lvl1pPr>
              <a:defRPr>
                <a:solidFill>
                  <a:schemeClr val="bg1"/>
                </a:solidFill>
                <a:latin typeface="HK Grotesk" pitchFamily="50" charset="0"/>
              </a:defRPr>
            </a:lvl1pPr>
          </a:lstStyle>
          <a:p>
            <a:r>
              <a:rPr lang="en-US"/>
              <a:t>Click icon to add picture</a:t>
            </a:r>
            <a:endParaRPr lang="en-GB"/>
          </a:p>
        </p:txBody>
      </p:sp>
      <p:sp>
        <p:nvSpPr>
          <p:cNvPr id="12" name="Text Placeholder 9">
            <a:extLst>
              <a:ext uri="{FF2B5EF4-FFF2-40B4-BE49-F238E27FC236}">
                <a16:creationId xmlns:a16="http://schemas.microsoft.com/office/drawing/2014/main" id="{7CE5CC53-D46F-264B-3875-1F79AE1CF134}"/>
              </a:ext>
            </a:extLst>
          </p:cNvPr>
          <p:cNvSpPr>
            <a:spLocks noGrp="1"/>
          </p:cNvSpPr>
          <p:nvPr>
            <p:ph type="body" sz="quarter" idx="14" hasCustomPrompt="1"/>
          </p:nvPr>
        </p:nvSpPr>
        <p:spPr>
          <a:xfrm>
            <a:off x="373117" y="2940617"/>
            <a:ext cx="4614519" cy="643823"/>
          </a:xfrm>
          <a:prstGeom prst="rect">
            <a:avLst/>
          </a:prstGeom>
        </p:spPr>
        <p:txBody>
          <a:bodyPr anchor="b"/>
          <a:lstStyle>
            <a:lvl1pPr marL="0" indent="0">
              <a:buNone/>
              <a:defRPr sz="2800" b="0">
                <a:solidFill>
                  <a:schemeClr val="bg1"/>
                </a:solidFill>
                <a:latin typeface="HK Grotesk" pitchFamily="50" charset="0"/>
              </a:defRPr>
            </a:lvl1pPr>
          </a:lstStyle>
          <a:p>
            <a:pPr lvl="0"/>
            <a:r>
              <a:rPr lang="en-US"/>
              <a:t>Include a CTA</a:t>
            </a:r>
            <a:endParaRPr lang="en-GB"/>
          </a:p>
        </p:txBody>
      </p:sp>
      <p:sp>
        <p:nvSpPr>
          <p:cNvPr id="13" name="Text Placeholder 9">
            <a:extLst>
              <a:ext uri="{FF2B5EF4-FFF2-40B4-BE49-F238E27FC236}">
                <a16:creationId xmlns:a16="http://schemas.microsoft.com/office/drawing/2014/main" id="{F9D7D229-6796-E3E7-7530-CD1D93D89C12}"/>
              </a:ext>
            </a:extLst>
          </p:cNvPr>
          <p:cNvSpPr>
            <a:spLocks noGrp="1"/>
          </p:cNvSpPr>
          <p:nvPr>
            <p:ph type="body" sz="quarter" idx="15" hasCustomPrompt="1"/>
          </p:nvPr>
        </p:nvSpPr>
        <p:spPr>
          <a:xfrm>
            <a:off x="373115" y="4260572"/>
            <a:ext cx="4614519" cy="347445"/>
          </a:xfrm>
          <a:prstGeom prst="rect">
            <a:avLst/>
          </a:prstGeom>
        </p:spPr>
        <p:txBody>
          <a:bodyPr anchor="b"/>
          <a:lstStyle>
            <a:lvl1pPr marL="0" indent="0">
              <a:buNone/>
              <a:defRPr sz="2000" b="0">
                <a:solidFill>
                  <a:schemeClr val="bg1"/>
                </a:solidFill>
                <a:latin typeface="HK Grotesk" pitchFamily="50" charset="0"/>
              </a:defRPr>
            </a:lvl1pPr>
          </a:lstStyle>
          <a:p>
            <a:pPr lvl="0"/>
            <a:r>
              <a:rPr lang="en-US"/>
              <a:t>Name</a:t>
            </a:r>
            <a:endParaRPr lang="en-GB"/>
          </a:p>
        </p:txBody>
      </p:sp>
      <p:sp>
        <p:nvSpPr>
          <p:cNvPr id="14" name="Text Placeholder 9">
            <a:extLst>
              <a:ext uri="{FF2B5EF4-FFF2-40B4-BE49-F238E27FC236}">
                <a16:creationId xmlns:a16="http://schemas.microsoft.com/office/drawing/2014/main" id="{E83EC6CC-B178-522F-9A5C-5DA094D42CA1}"/>
              </a:ext>
            </a:extLst>
          </p:cNvPr>
          <p:cNvSpPr>
            <a:spLocks noGrp="1"/>
          </p:cNvSpPr>
          <p:nvPr>
            <p:ph type="body" sz="quarter" idx="16" hasCustomPrompt="1"/>
          </p:nvPr>
        </p:nvSpPr>
        <p:spPr>
          <a:xfrm>
            <a:off x="373114" y="4984895"/>
            <a:ext cx="4614519" cy="347445"/>
          </a:xfrm>
          <a:prstGeom prst="rect">
            <a:avLst/>
          </a:prstGeom>
        </p:spPr>
        <p:txBody>
          <a:bodyPr anchor="b"/>
          <a:lstStyle>
            <a:lvl1pPr marL="0" indent="0">
              <a:buNone/>
              <a:defRPr sz="2000" b="0">
                <a:solidFill>
                  <a:schemeClr val="bg1"/>
                </a:solidFill>
                <a:latin typeface="HK Grotesk" pitchFamily="50" charset="0"/>
              </a:defRPr>
            </a:lvl1pPr>
          </a:lstStyle>
          <a:p>
            <a:pPr lvl="0"/>
            <a:r>
              <a:rPr lang="en-US"/>
              <a:t>Email address</a:t>
            </a:r>
            <a:endParaRPr lang="en-GB"/>
          </a:p>
        </p:txBody>
      </p:sp>
      <p:sp>
        <p:nvSpPr>
          <p:cNvPr id="15" name="Text Placeholder 9">
            <a:extLst>
              <a:ext uri="{FF2B5EF4-FFF2-40B4-BE49-F238E27FC236}">
                <a16:creationId xmlns:a16="http://schemas.microsoft.com/office/drawing/2014/main" id="{61C51F7A-5C84-4DB6-85B2-85A2F6924DF3}"/>
              </a:ext>
            </a:extLst>
          </p:cNvPr>
          <p:cNvSpPr>
            <a:spLocks noGrp="1"/>
          </p:cNvSpPr>
          <p:nvPr>
            <p:ph type="body" sz="quarter" idx="17" hasCustomPrompt="1"/>
          </p:nvPr>
        </p:nvSpPr>
        <p:spPr>
          <a:xfrm>
            <a:off x="373113" y="4630111"/>
            <a:ext cx="4614519" cy="347445"/>
          </a:xfrm>
          <a:prstGeom prst="rect">
            <a:avLst/>
          </a:prstGeom>
        </p:spPr>
        <p:txBody>
          <a:bodyPr anchor="b"/>
          <a:lstStyle>
            <a:lvl1pPr marL="0" indent="0">
              <a:buNone/>
              <a:defRPr sz="2000" b="0">
                <a:solidFill>
                  <a:schemeClr val="bg1"/>
                </a:solidFill>
                <a:latin typeface="HK Grotesk" pitchFamily="50" charset="0"/>
              </a:defRPr>
            </a:lvl1pPr>
          </a:lstStyle>
          <a:p>
            <a:pPr lvl="0"/>
            <a:r>
              <a:rPr lang="en-US"/>
              <a:t>Title</a:t>
            </a:r>
            <a:endParaRPr lang="en-GB"/>
          </a:p>
        </p:txBody>
      </p:sp>
      <p:sp>
        <p:nvSpPr>
          <p:cNvPr id="4" name="TextBox 3">
            <a:extLst>
              <a:ext uri="{FF2B5EF4-FFF2-40B4-BE49-F238E27FC236}">
                <a16:creationId xmlns:a16="http://schemas.microsoft.com/office/drawing/2014/main" id="{0F05211A-E387-7B9D-0FDE-7578BEDE51C0}"/>
              </a:ext>
            </a:extLst>
          </p:cNvPr>
          <p:cNvSpPr txBox="1"/>
          <p:nvPr/>
        </p:nvSpPr>
        <p:spPr>
          <a:xfrm>
            <a:off x="373114" y="660601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7" name="Picture 6">
            <a:extLst>
              <a:ext uri="{FF2B5EF4-FFF2-40B4-BE49-F238E27FC236}">
                <a16:creationId xmlns:a16="http://schemas.microsoft.com/office/drawing/2014/main" id="{8AF91A2D-150B-9748-6284-22F2F3E6E28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9844" y="5653688"/>
            <a:ext cx="1842781" cy="1007673"/>
          </a:xfrm>
          <a:prstGeom prst="rect">
            <a:avLst/>
          </a:prstGeom>
        </p:spPr>
      </p:pic>
    </p:spTree>
    <p:extLst>
      <p:ext uri="{BB962C8B-B14F-4D97-AF65-F5344CB8AC3E}">
        <p14:creationId xmlns:p14="http://schemas.microsoft.com/office/powerpoint/2010/main" val="53776629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59_Custom Layout">
    <p:bg>
      <p:bgPr>
        <a:solidFill>
          <a:schemeClr val="accent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9230C9C-4396-8CEB-EBE5-0F6FA4E9CC01}"/>
              </a:ext>
            </a:extLst>
          </p:cNvPr>
          <p:cNvSpPr txBox="1"/>
          <p:nvPr/>
        </p:nvSpPr>
        <p:spPr>
          <a:xfrm>
            <a:off x="373114" y="660601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10" name="Text Placeholder 9">
            <a:extLst>
              <a:ext uri="{FF2B5EF4-FFF2-40B4-BE49-F238E27FC236}">
                <a16:creationId xmlns:a16="http://schemas.microsoft.com/office/drawing/2014/main" id="{E10271D0-B730-7DDE-3373-A749ABE66A00}"/>
              </a:ext>
            </a:extLst>
          </p:cNvPr>
          <p:cNvSpPr>
            <a:spLocks noGrp="1"/>
          </p:cNvSpPr>
          <p:nvPr>
            <p:ph type="body" sz="quarter" idx="11" hasCustomPrompt="1"/>
          </p:nvPr>
        </p:nvSpPr>
        <p:spPr>
          <a:xfrm>
            <a:off x="373117" y="765001"/>
            <a:ext cx="4614519" cy="2175616"/>
          </a:xfrm>
          <a:prstGeom prst="rect">
            <a:avLst/>
          </a:prstGeom>
        </p:spPr>
        <p:txBody>
          <a:bodyPr anchor="b"/>
          <a:lstStyle>
            <a:lvl1pPr marL="0" indent="0">
              <a:buNone/>
              <a:defRPr sz="3600" b="1">
                <a:solidFill>
                  <a:schemeClr val="bg1"/>
                </a:solidFill>
                <a:latin typeface="HK Grotesk" pitchFamily="50" charset="0"/>
              </a:defRPr>
            </a:lvl1pPr>
          </a:lstStyle>
          <a:p>
            <a:pPr lvl="0"/>
            <a:r>
              <a:rPr lang="en-US"/>
              <a:t>Thank you message</a:t>
            </a:r>
            <a:endParaRPr lang="en-GB"/>
          </a:p>
        </p:txBody>
      </p:sp>
      <p:sp>
        <p:nvSpPr>
          <p:cNvPr id="2" name="Picture Placeholder 7">
            <a:extLst>
              <a:ext uri="{FF2B5EF4-FFF2-40B4-BE49-F238E27FC236}">
                <a16:creationId xmlns:a16="http://schemas.microsoft.com/office/drawing/2014/main" id="{8821F8BB-65A0-09FB-6430-977E21520E5C}"/>
              </a:ext>
            </a:extLst>
          </p:cNvPr>
          <p:cNvSpPr>
            <a:spLocks noGrp="1"/>
          </p:cNvSpPr>
          <p:nvPr>
            <p:ph type="pic" sz="quarter" idx="13"/>
          </p:nvPr>
        </p:nvSpPr>
        <p:spPr>
          <a:xfrm>
            <a:off x="5199535" y="352592"/>
            <a:ext cx="7200000" cy="7200000"/>
          </a:xfrm>
          <a:prstGeom prst="ellipse">
            <a:avLst/>
          </a:prstGeom>
          <a:solidFill>
            <a:schemeClr val="tx1"/>
          </a:solidFill>
        </p:spPr>
        <p:txBody>
          <a:bodyPr/>
          <a:lstStyle>
            <a:lvl1pPr>
              <a:defRPr>
                <a:solidFill>
                  <a:schemeClr val="bg1"/>
                </a:solidFill>
                <a:latin typeface="HK Grotesk" pitchFamily="50" charset="0"/>
              </a:defRPr>
            </a:lvl1pPr>
          </a:lstStyle>
          <a:p>
            <a:r>
              <a:rPr lang="en-US"/>
              <a:t>Click icon to add picture</a:t>
            </a:r>
            <a:endParaRPr lang="en-GB"/>
          </a:p>
        </p:txBody>
      </p:sp>
      <p:sp>
        <p:nvSpPr>
          <p:cNvPr id="12" name="Text Placeholder 9">
            <a:extLst>
              <a:ext uri="{FF2B5EF4-FFF2-40B4-BE49-F238E27FC236}">
                <a16:creationId xmlns:a16="http://schemas.microsoft.com/office/drawing/2014/main" id="{7CE5CC53-D46F-264B-3875-1F79AE1CF134}"/>
              </a:ext>
            </a:extLst>
          </p:cNvPr>
          <p:cNvSpPr>
            <a:spLocks noGrp="1"/>
          </p:cNvSpPr>
          <p:nvPr>
            <p:ph type="body" sz="quarter" idx="14" hasCustomPrompt="1"/>
          </p:nvPr>
        </p:nvSpPr>
        <p:spPr>
          <a:xfrm>
            <a:off x="373117" y="2940617"/>
            <a:ext cx="4614519" cy="643823"/>
          </a:xfrm>
          <a:prstGeom prst="rect">
            <a:avLst/>
          </a:prstGeom>
        </p:spPr>
        <p:txBody>
          <a:bodyPr anchor="b"/>
          <a:lstStyle>
            <a:lvl1pPr marL="0" indent="0">
              <a:buNone/>
              <a:defRPr sz="2800" b="0">
                <a:solidFill>
                  <a:schemeClr val="bg1"/>
                </a:solidFill>
                <a:latin typeface="HK Grotesk" pitchFamily="50" charset="0"/>
              </a:defRPr>
            </a:lvl1pPr>
          </a:lstStyle>
          <a:p>
            <a:pPr lvl="0"/>
            <a:r>
              <a:rPr lang="en-US"/>
              <a:t>Include a CTA</a:t>
            </a:r>
            <a:endParaRPr lang="en-GB"/>
          </a:p>
        </p:txBody>
      </p:sp>
      <p:sp>
        <p:nvSpPr>
          <p:cNvPr id="13" name="Text Placeholder 9">
            <a:extLst>
              <a:ext uri="{FF2B5EF4-FFF2-40B4-BE49-F238E27FC236}">
                <a16:creationId xmlns:a16="http://schemas.microsoft.com/office/drawing/2014/main" id="{F9D7D229-6796-E3E7-7530-CD1D93D89C12}"/>
              </a:ext>
            </a:extLst>
          </p:cNvPr>
          <p:cNvSpPr>
            <a:spLocks noGrp="1"/>
          </p:cNvSpPr>
          <p:nvPr>
            <p:ph type="body" sz="quarter" idx="15" hasCustomPrompt="1"/>
          </p:nvPr>
        </p:nvSpPr>
        <p:spPr>
          <a:xfrm>
            <a:off x="373115" y="4260572"/>
            <a:ext cx="4614519" cy="347445"/>
          </a:xfrm>
          <a:prstGeom prst="rect">
            <a:avLst/>
          </a:prstGeom>
        </p:spPr>
        <p:txBody>
          <a:bodyPr anchor="b"/>
          <a:lstStyle>
            <a:lvl1pPr marL="0" indent="0">
              <a:buNone/>
              <a:defRPr sz="2000" b="0">
                <a:solidFill>
                  <a:schemeClr val="bg1"/>
                </a:solidFill>
                <a:latin typeface="HK Grotesk" pitchFamily="50" charset="0"/>
              </a:defRPr>
            </a:lvl1pPr>
          </a:lstStyle>
          <a:p>
            <a:pPr lvl="0"/>
            <a:r>
              <a:rPr lang="en-US"/>
              <a:t>Name</a:t>
            </a:r>
            <a:endParaRPr lang="en-GB"/>
          </a:p>
        </p:txBody>
      </p:sp>
      <p:sp>
        <p:nvSpPr>
          <p:cNvPr id="14" name="Text Placeholder 9">
            <a:extLst>
              <a:ext uri="{FF2B5EF4-FFF2-40B4-BE49-F238E27FC236}">
                <a16:creationId xmlns:a16="http://schemas.microsoft.com/office/drawing/2014/main" id="{E83EC6CC-B178-522F-9A5C-5DA094D42CA1}"/>
              </a:ext>
            </a:extLst>
          </p:cNvPr>
          <p:cNvSpPr>
            <a:spLocks noGrp="1"/>
          </p:cNvSpPr>
          <p:nvPr>
            <p:ph type="body" sz="quarter" idx="16" hasCustomPrompt="1"/>
          </p:nvPr>
        </p:nvSpPr>
        <p:spPr>
          <a:xfrm>
            <a:off x="373114" y="4984895"/>
            <a:ext cx="4614519" cy="347445"/>
          </a:xfrm>
          <a:prstGeom prst="rect">
            <a:avLst/>
          </a:prstGeom>
        </p:spPr>
        <p:txBody>
          <a:bodyPr anchor="b"/>
          <a:lstStyle>
            <a:lvl1pPr marL="0" indent="0">
              <a:buNone/>
              <a:defRPr sz="2000" b="0">
                <a:solidFill>
                  <a:schemeClr val="bg1"/>
                </a:solidFill>
                <a:latin typeface="HK Grotesk" pitchFamily="50" charset="0"/>
              </a:defRPr>
            </a:lvl1pPr>
          </a:lstStyle>
          <a:p>
            <a:pPr lvl="0"/>
            <a:r>
              <a:rPr lang="en-US"/>
              <a:t>Email address</a:t>
            </a:r>
            <a:endParaRPr lang="en-GB"/>
          </a:p>
        </p:txBody>
      </p:sp>
      <p:sp>
        <p:nvSpPr>
          <p:cNvPr id="15" name="Text Placeholder 9">
            <a:extLst>
              <a:ext uri="{FF2B5EF4-FFF2-40B4-BE49-F238E27FC236}">
                <a16:creationId xmlns:a16="http://schemas.microsoft.com/office/drawing/2014/main" id="{61C51F7A-5C84-4DB6-85B2-85A2F6924DF3}"/>
              </a:ext>
            </a:extLst>
          </p:cNvPr>
          <p:cNvSpPr>
            <a:spLocks noGrp="1"/>
          </p:cNvSpPr>
          <p:nvPr>
            <p:ph type="body" sz="quarter" idx="17" hasCustomPrompt="1"/>
          </p:nvPr>
        </p:nvSpPr>
        <p:spPr>
          <a:xfrm>
            <a:off x="373113" y="4630111"/>
            <a:ext cx="4614519" cy="347445"/>
          </a:xfrm>
          <a:prstGeom prst="rect">
            <a:avLst/>
          </a:prstGeom>
        </p:spPr>
        <p:txBody>
          <a:bodyPr anchor="b"/>
          <a:lstStyle>
            <a:lvl1pPr marL="0" indent="0">
              <a:buNone/>
              <a:defRPr sz="2000" b="0">
                <a:solidFill>
                  <a:schemeClr val="bg1"/>
                </a:solidFill>
                <a:latin typeface="HK Grotesk" pitchFamily="50" charset="0"/>
              </a:defRPr>
            </a:lvl1pPr>
          </a:lstStyle>
          <a:p>
            <a:pPr lvl="0"/>
            <a:r>
              <a:rPr lang="en-US"/>
              <a:t>Title</a:t>
            </a:r>
            <a:endParaRPr lang="en-GB"/>
          </a:p>
        </p:txBody>
      </p:sp>
      <p:sp>
        <p:nvSpPr>
          <p:cNvPr id="4" name="TextBox 3">
            <a:extLst>
              <a:ext uri="{FF2B5EF4-FFF2-40B4-BE49-F238E27FC236}">
                <a16:creationId xmlns:a16="http://schemas.microsoft.com/office/drawing/2014/main" id="{91614ACB-649E-88D1-20E2-4ABD1ACC0165}"/>
              </a:ext>
            </a:extLst>
          </p:cNvPr>
          <p:cNvSpPr txBox="1"/>
          <p:nvPr/>
        </p:nvSpPr>
        <p:spPr>
          <a:xfrm>
            <a:off x="373114" y="660601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7" name="Picture 6">
            <a:extLst>
              <a:ext uri="{FF2B5EF4-FFF2-40B4-BE49-F238E27FC236}">
                <a16:creationId xmlns:a16="http://schemas.microsoft.com/office/drawing/2014/main" id="{24156952-B4C1-F96A-57E3-0DE9C88A6C2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9844" y="5653688"/>
            <a:ext cx="1842781" cy="1007673"/>
          </a:xfrm>
          <a:prstGeom prst="rect">
            <a:avLst/>
          </a:prstGeom>
        </p:spPr>
      </p:pic>
    </p:spTree>
    <p:extLst>
      <p:ext uri="{BB962C8B-B14F-4D97-AF65-F5344CB8AC3E}">
        <p14:creationId xmlns:p14="http://schemas.microsoft.com/office/powerpoint/2010/main" val="2527513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divider_blue">
    <p:bg>
      <p:bgPr>
        <a:solidFill>
          <a:schemeClr val="bg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3" name="Picture 2">
            <a:extLst>
              <a:ext uri="{FF2B5EF4-FFF2-40B4-BE49-F238E27FC236}">
                <a16:creationId xmlns:a16="http://schemas.microsoft.com/office/drawing/2014/main" id="{EDAC6100-167E-49ED-3E77-408C1EB57E2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535"/>
            <a:ext cx="644652" cy="273455"/>
          </a:xfrm>
          <a:prstGeom prst="rect">
            <a:avLst/>
          </a:prstGeom>
        </p:spPr>
      </p:pic>
      <p:pic>
        <p:nvPicPr>
          <p:cNvPr id="5" name="Picture 4">
            <a:extLst>
              <a:ext uri="{FF2B5EF4-FFF2-40B4-BE49-F238E27FC236}">
                <a16:creationId xmlns:a16="http://schemas.microsoft.com/office/drawing/2014/main" id="{E8FF6AF0-07D6-9863-4BB7-C35B4A6E475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10" name="Picture 9">
            <a:extLst>
              <a:ext uri="{FF2B5EF4-FFF2-40B4-BE49-F238E27FC236}">
                <a16:creationId xmlns:a16="http://schemas.microsoft.com/office/drawing/2014/main" id="{B85D08E6-A32D-90BF-2BBA-7CD48BD93433}"/>
              </a:ext>
            </a:extLst>
          </p:cNvPr>
          <p:cNvPicPr>
            <a:picLocks noChangeAspect="1"/>
          </p:cNvPicPr>
          <p:nvPr/>
        </p:nvPicPr>
        <p:blipFill>
          <a:blip r:embed="rId4"/>
          <a:srcRect/>
          <a:stretch/>
        </p:blipFill>
        <p:spPr>
          <a:xfrm>
            <a:off x="995885" y="6412902"/>
            <a:ext cx="737841" cy="403468"/>
          </a:xfrm>
          <a:prstGeom prst="rect">
            <a:avLst/>
          </a:prstGeom>
        </p:spPr>
      </p:pic>
    </p:spTree>
    <p:extLst>
      <p:ext uri="{BB962C8B-B14F-4D97-AF65-F5344CB8AC3E}">
        <p14:creationId xmlns:p14="http://schemas.microsoft.com/office/powerpoint/2010/main" val="976303162"/>
      </p:ext>
    </p:extLst>
  </p:cSld>
  <p:clrMapOvr>
    <a:overrideClrMapping bg1="lt1" tx1="dk1" bg2="lt2" tx2="dk2" accent1="accent1" accent2="accent2" accent3="accent3" accent4="accent4" accent5="accent5" accent6="accent6" hlink="hlink" folHlink="folHlink"/>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60_Custom Layout">
    <p:bg>
      <p:bgPr>
        <a:solidFill>
          <a:schemeClr val="bg2"/>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9230C9C-4396-8CEB-EBE5-0F6FA4E9CC01}"/>
              </a:ext>
            </a:extLst>
          </p:cNvPr>
          <p:cNvSpPr txBox="1"/>
          <p:nvPr/>
        </p:nvSpPr>
        <p:spPr>
          <a:xfrm>
            <a:off x="373114" y="660601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10" name="Text Placeholder 9">
            <a:extLst>
              <a:ext uri="{FF2B5EF4-FFF2-40B4-BE49-F238E27FC236}">
                <a16:creationId xmlns:a16="http://schemas.microsoft.com/office/drawing/2014/main" id="{E10271D0-B730-7DDE-3373-A749ABE66A00}"/>
              </a:ext>
            </a:extLst>
          </p:cNvPr>
          <p:cNvSpPr>
            <a:spLocks noGrp="1"/>
          </p:cNvSpPr>
          <p:nvPr>
            <p:ph type="body" sz="quarter" idx="11" hasCustomPrompt="1"/>
          </p:nvPr>
        </p:nvSpPr>
        <p:spPr>
          <a:xfrm>
            <a:off x="373117" y="765001"/>
            <a:ext cx="4614519" cy="2175616"/>
          </a:xfrm>
          <a:prstGeom prst="rect">
            <a:avLst/>
          </a:prstGeom>
        </p:spPr>
        <p:txBody>
          <a:bodyPr anchor="b"/>
          <a:lstStyle>
            <a:lvl1pPr marL="0" indent="0">
              <a:buNone/>
              <a:defRPr sz="3600" b="1">
                <a:solidFill>
                  <a:schemeClr val="bg1"/>
                </a:solidFill>
                <a:latin typeface="HK Grotesk" pitchFamily="50" charset="0"/>
              </a:defRPr>
            </a:lvl1pPr>
          </a:lstStyle>
          <a:p>
            <a:pPr lvl="0"/>
            <a:r>
              <a:rPr lang="en-US"/>
              <a:t>Thank you message</a:t>
            </a:r>
            <a:endParaRPr lang="en-GB"/>
          </a:p>
        </p:txBody>
      </p:sp>
      <p:sp>
        <p:nvSpPr>
          <p:cNvPr id="2" name="Picture Placeholder 7">
            <a:extLst>
              <a:ext uri="{FF2B5EF4-FFF2-40B4-BE49-F238E27FC236}">
                <a16:creationId xmlns:a16="http://schemas.microsoft.com/office/drawing/2014/main" id="{8821F8BB-65A0-09FB-6430-977E21520E5C}"/>
              </a:ext>
            </a:extLst>
          </p:cNvPr>
          <p:cNvSpPr>
            <a:spLocks noGrp="1"/>
          </p:cNvSpPr>
          <p:nvPr>
            <p:ph type="pic" sz="quarter" idx="13"/>
          </p:nvPr>
        </p:nvSpPr>
        <p:spPr>
          <a:xfrm>
            <a:off x="5199535" y="352592"/>
            <a:ext cx="7200000" cy="7200000"/>
          </a:xfrm>
          <a:prstGeom prst="ellipse">
            <a:avLst/>
          </a:prstGeom>
          <a:solidFill>
            <a:schemeClr val="tx1"/>
          </a:solidFill>
        </p:spPr>
        <p:txBody>
          <a:bodyPr/>
          <a:lstStyle>
            <a:lvl1pPr>
              <a:defRPr>
                <a:solidFill>
                  <a:schemeClr val="bg1"/>
                </a:solidFill>
                <a:latin typeface="HK Grotesk" pitchFamily="50" charset="0"/>
              </a:defRPr>
            </a:lvl1pPr>
          </a:lstStyle>
          <a:p>
            <a:r>
              <a:rPr lang="en-US"/>
              <a:t>Click icon to add picture</a:t>
            </a:r>
            <a:endParaRPr lang="en-GB"/>
          </a:p>
        </p:txBody>
      </p:sp>
      <p:sp>
        <p:nvSpPr>
          <p:cNvPr id="12" name="Text Placeholder 9">
            <a:extLst>
              <a:ext uri="{FF2B5EF4-FFF2-40B4-BE49-F238E27FC236}">
                <a16:creationId xmlns:a16="http://schemas.microsoft.com/office/drawing/2014/main" id="{7CE5CC53-D46F-264B-3875-1F79AE1CF134}"/>
              </a:ext>
            </a:extLst>
          </p:cNvPr>
          <p:cNvSpPr>
            <a:spLocks noGrp="1"/>
          </p:cNvSpPr>
          <p:nvPr>
            <p:ph type="body" sz="quarter" idx="14" hasCustomPrompt="1"/>
          </p:nvPr>
        </p:nvSpPr>
        <p:spPr>
          <a:xfrm>
            <a:off x="373117" y="2940617"/>
            <a:ext cx="4614519" cy="643823"/>
          </a:xfrm>
          <a:prstGeom prst="rect">
            <a:avLst/>
          </a:prstGeom>
        </p:spPr>
        <p:txBody>
          <a:bodyPr anchor="b"/>
          <a:lstStyle>
            <a:lvl1pPr marL="0" indent="0">
              <a:buNone/>
              <a:defRPr sz="2800" b="0">
                <a:solidFill>
                  <a:schemeClr val="bg1"/>
                </a:solidFill>
                <a:latin typeface="HK Grotesk" pitchFamily="50" charset="0"/>
              </a:defRPr>
            </a:lvl1pPr>
          </a:lstStyle>
          <a:p>
            <a:pPr lvl="0"/>
            <a:r>
              <a:rPr lang="en-US"/>
              <a:t>Include a CTA</a:t>
            </a:r>
            <a:endParaRPr lang="en-GB"/>
          </a:p>
        </p:txBody>
      </p:sp>
      <p:sp>
        <p:nvSpPr>
          <p:cNvPr id="13" name="Text Placeholder 9">
            <a:extLst>
              <a:ext uri="{FF2B5EF4-FFF2-40B4-BE49-F238E27FC236}">
                <a16:creationId xmlns:a16="http://schemas.microsoft.com/office/drawing/2014/main" id="{F9D7D229-6796-E3E7-7530-CD1D93D89C12}"/>
              </a:ext>
            </a:extLst>
          </p:cNvPr>
          <p:cNvSpPr>
            <a:spLocks noGrp="1"/>
          </p:cNvSpPr>
          <p:nvPr>
            <p:ph type="body" sz="quarter" idx="15" hasCustomPrompt="1"/>
          </p:nvPr>
        </p:nvSpPr>
        <p:spPr>
          <a:xfrm>
            <a:off x="373115" y="4260572"/>
            <a:ext cx="4614519" cy="347445"/>
          </a:xfrm>
          <a:prstGeom prst="rect">
            <a:avLst/>
          </a:prstGeom>
        </p:spPr>
        <p:txBody>
          <a:bodyPr anchor="b"/>
          <a:lstStyle>
            <a:lvl1pPr marL="0" indent="0">
              <a:buNone/>
              <a:defRPr sz="2000" b="0">
                <a:solidFill>
                  <a:schemeClr val="bg1"/>
                </a:solidFill>
                <a:latin typeface="HK Grotesk" pitchFamily="50" charset="0"/>
              </a:defRPr>
            </a:lvl1pPr>
          </a:lstStyle>
          <a:p>
            <a:pPr lvl="0"/>
            <a:r>
              <a:rPr lang="en-US"/>
              <a:t>Name</a:t>
            </a:r>
            <a:endParaRPr lang="en-GB"/>
          </a:p>
        </p:txBody>
      </p:sp>
      <p:sp>
        <p:nvSpPr>
          <p:cNvPr id="14" name="Text Placeholder 9">
            <a:extLst>
              <a:ext uri="{FF2B5EF4-FFF2-40B4-BE49-F238E27FC236}">
                <a16:creationId xmlns:a16="http://schemas.microsoft.com/office/drawing/2014/main" id="{E83EC6CC-B178-522F-9A5C-5DA094D42CA1}"/>
              </a:ext>
            </a:extLst>
          </p:cNvPr>
          <p:cNvSpPr>
            <a:spLocks noGrp="1"/>
          </p:cNvSpPr>
          <p:nvPr>
            <p:ph type="body" sz="quarter" idx="16" hasCustomPrompt="1"/>
          </p:nvPr>
        </p:nvSpPr>
        <p:spPr>
          <a:xfrm>
            <a:off x="373114" y="4984895"/>
            <a:ext cx="4614519" cy="347445"/>
          </a:xfrm>
          <a:prstGeom prst="rect">
            <a:avLst/>
          </a:prstGeom>
        </p:spPr>
        <p:txBody>
          <a:bodyPr anchor="b"/>
          <a:lstStyle>
            <a:lvl1pPr marL="0" indent="0">
              <a:buNone/>
              <a:defRPr sz="2000" b="0">
                <a:solidFill>
                  <a:schemeClr val="bg1"/>
                </a:solidFill>
                <a:latin typeface="HK Grotesk" pitchFamily="50" charset="0"/>
              </a:defRPr>
            </a:lvl1pPr>
          </a:lstStyle>
          <a:p>
            <a:pPr lvl="0"/>
            <a:r>
              <a:rPr lang="en-US"/>
              <a:t>Email address</a:t>
            </a:r>
            <a:endParaRPr lang="en-GB"/>
          </a:p>
        </p:txBody>
      </p:sp>
      <p:sp>
        <p:nvSpPr>
          <p:cNvPr id="15" name="Text Placeholder 9">
            <a:extLst>
              <a:ext uri="{FF2B5EF4-FFF2-40B4-BE49-F238E27FC236}">
                <a16:creationId xmlns:a16="http://schemas.microsoft.com/office/drawing/2014/main" id="{61C51F7A-5C84-4DB6-85B2-85A2F6924DF3}"/>
              </a:ext>
            </a:extLst>
          </p:cNvPr>
          <p:cNvSpPr>
            <a:spLocks noGrp="1"/>
          </p:cNvSpPr>
          <p:nvPr>
            <p:ph type="body" sz="quarter" idx="17" hasCustomPrompt="1"/>
          </p:nvPr>
        </p:nvSpPr>
        <p:spPr>
          <a:xfrm>
            <a:off x="373113" y="4630111"/>
            <a:ext cx="4614519" cy="347445"/>
          </a:xfrm>
          <a:prstGeom prst="rect">
            <a:avLst/>
          </a:prstGeom>
        </p:spPr>
        <p:txBody>
          <a:bodyPr anchor="b"/>
          <a:lstStyle>
            <a:lvl1pPr marL="0" indent="0">
              <a:buNone/>
              <a:defRPr sz="2000" b="0">
                <a:solidFill>
                  <a:schemeClr val="bg1"/>
                </a:solidFill>
                <a:latin typeface="HK Grotesk" pitchFamily="50" charset="0"/>
              </a:defRPr>
            </a:lvl1pPr>
          </a:lstStyle>
          <a:p>
            <a:pPr lvl="0"/>
            <a:r>
              <a:rPr lang="en-US"/>
              <a:t>Title</a:t>
            </a:r>
            <a:endParaRPr lang="en-GB"/>
          </a:p>
        </p:txBody>
      </p:sp>
      <p:sp>
        <p:nvSpPr>
          <p:cNvPr id="4" name="TextBox 3">
            <a:extLst>
              <a:ext uri="{FF2B5EF4-FFF2-40B4-BE49-F238E27FC236}">
                <a16:creationId xmlns:a16="http://schemas.microsoft.com/office/drawing/2014/main" id="{3BC15CAD-3627-9943-D9CB-34D560610812}"/>
              </a:ext>
            </a:extLst>
          </p:cNvPr>
          <p:cNvSpPr txBox="1"/>
          <p:nvPr/>
        </p:nvSpPr>
        <p:spPr>
          <a:xfrm>
            <a:off x="373114" y="660601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7" name="Picture 6">
            <a:extLst>
              <a:ext uri="{FF2B5EF4-FFF2-40B4-BE49-F238E27FC236}">
                <a16:creationId xmlns:a16="http://schemas.microsoft.com/office/drawing/2014/main" id="{5AB9CFA5-9B96-453C-CF2F-24C0DF5486E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9844" y="5653688"/>
            <a:ext cx="1842781" cy="1007673"/>
          </a:xfrm>
          <a:prstGeom prst="rect">
            <a:avLst/>
          </a:prstGeom>
        </p:spPr>
      </p:pic>
    </p:spTree>
    <p:extLst>
      <p:ext uri="{BB962C8B-B14F-4D97-AF65-F5344CB8AC3E}">
        <p14:creationId xmlns:p14="http://schemas.microsoft.com/office/powerpoint/2010/main" val="173245557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61_Custom Layout">
    <p:bg>
      <p:bgPr>
        <a:solidFill>
          <a:schemeClr val="accent3"/>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9230C9C-4396-8CEB-EBE5-0F6FA4E9CC01}"/>
              </a:ext>
            </a:extLst>
          </p:cNvPr>
          <p:cNvSpPr txBox="1"/>
          <p:nvPr/>
        </p:nvSpPr>
        <p:spPr>
          <a:xfrm>
            <a:off x="373114" y="660601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sp>
        <p:nvSpPr>
          <p:cNvPr id="10" name="Text Placeholder 9">
            <a:extLst>
              <a:ext uri="{FF2B5EF4-FFF2-40B4-BE49-F238E27FC236}">
                <a16:creationId xmlns:a16="http://schemas.microsoft.com/office/drawing/2014/main" id="{E10271D0-B730-7DDE-3373-A749ABE66A00}"/>
              </a:ext>
            </a:extLst>
          </p:cNvPr>
          <p:cNvSpPr>
            <a:spLocks noGrp="1"/>
          </p:cNvSpPr>
          <p:nvPr>
            <p:ph type="body" sz="quarter" idx="11" hasCustomPrompt="1"/>
          </p:nvPr>
        </p:nvSpPr>
        <p:spPr>
          <a:xfrm>
            <a:off x="373117" y="765001"/>
            <a:ext cx="4614519" cy="2175616"/>
          </a:xfrm>
          <a:prstGeom prst="rect">
            <a:avLst/>
          </a:prstGeom>
        </p:spPr>
        <p:txBody>
          <a:bodyPr anchor="b"/>
          <a:lstStyle>
            <a:lvl1pPr marL="0" indent="0">
              <a:buNone/>
              <a:defRPr sz="3600" b="1">
                <a:solidFill>
                  <a:schemeClr val="bg1"/>
                </a:solidFill>
                <a:latin typeface="HK Grotesk" pitchFamily="50" charset="0"/>
              </a:defRPr>
            </a:lvl1pPr>
          </a:lstStyle>
          <a:p>
            <a:pPr lvl="0"/>
            <a:r>
              <a:rPr lang="en-US"/>
              <a:t>Thank you message</a:t>
            </a:r>
            <a:endParaRPr lang="en-GB"/>
          </a:p>
        </p:txBody>
      </p:sp>
      <p:sp>
        <p:nvSpPr>
          <p:cNvPr id="2" name="Picture Placeholder 7">
            <a:extLst>
              <a:ext uri="{FF2B5EF4-FFF2-40B4-BE49-F238E27FC236}">
                <a16:creationId xmlns:a16="http://schemas.microsoft.com/office/drawing/2014/main" id="{8821F8BB-65A0-09FB-6430-977E21520E5C}"/>
              </a:ext>
            </a:extLst>
          </p:cNvPr>
          <p:cNvSpPr>
            <a:spLocks noGrp="1"/>
          </p:cNvSpPr>
          <p:nvPr>
            <p:ph type="pic" sz="quarter" idx="13"/>
          </p:nvPr>
        </p:nvSpPr>
        <p:spPr>
          <a:xfrm>
            <a:off x="5199535" y="352592"/>
            <a:ext cx="7200000" cy="7200000"/>
          </a:xfrm>
          <a:prstGeom prst="ellipse">
            <a:avLst/>
          </a:prstGeom>
          <a:solidFill>
            <a:schemeClr val="tx1"/>
          </a:solidFill>
        </p:spPr>
        <p:txBody>
          <a:bodyPr/>
          <a:lstStyle>
            <a:lvl1pPr>
              <a:defRPr>
                <a:solidFill>
                  <a:schemeClr val="bg1"/>
                </a:solidFill>
                <a:latin typeface="HK Grotesk" pitchFamily="50" charset="0"/>
              </a:defRPr>
            </a:lvl1pPr>
          </a:lstStyle>
          <a:p>
            <a:r>
              <a:rPr lang="en-US"/>
              <a:t>Click icon to add picture</a:t>
            </a:r>
            <a:endParaRPr lang="en-GB"/>
          </a:p>
        </p:txBody>
      </p:sp>
      <p:sp>
        <p:nvSpPr>
          <p:cNvPr id="12" name="Text Placeholder 9">
            <a:extLst>
              <a:ext uri="{FF2B5EF4-FFF2-40B4-BE49-F238E27FC236}">
                <a16:creationId xmlns:a16="http://schemas.microsoft.com/office/drawing/2014/main" id="{7CE5CC53-D46F-264B-3875-1F79AE1CF134}"/>
              </a:ext>
            </a:extLst>
          </p:cNvPr>
          <p:cNvSpPr>
            <a:spLocks noGrp="1"/>
          </p:cNvSpPr>
          <p:nvPr>
            <p:ph type="body" sz="quarter" idx="14" hasCustomPrompt="1"/>
          </p:nvPr>
        </p:nvSpPr>
        <p:spPr>
          <a:xfrm>
            <a:off x="373117" y="2940617"/>
            <a:ext cx="4614519" cy="643823"/>
          </a:xfrm>
          <a:prstGeom prst="rect">
            <a:avLst/>
          </a:prstGeom>
        </p:spPr>
        <p:txBody>
          <a:bodyPr anchor="b"/>
          <a:lstStyle>
            <a:lvl1pPr marL="0" indent="0">
              <a:buNone/>
              <a:defRPr sz="2800" b="0">
                <a:solidFill>
                  <a:schemeClr val="bg1"/>
                </a:solidFill>
                <a:latin typeface="HK Grotesk" pitchFamily="50" charset="0"/>
              </a:defRPr>
            </a:lvl1pPr>
          </a:lstStyle>
          <a:p>
            <a:pPr lvl="0"/>
            <a:r>
              <a:rPr lang="en-US"/>
              <a:t>Include a CTA</a:t>
            </a:r>
            <a:endParaRPr lang="en-GB"/>
          </a:p>
        </p:txBody>
      </p:sp>
      <p:sp>
        <p:nvSpPr>
          <p:cNvPr id="13" name="Text Placeholder 9">
            <a:extLst>
              <a:ext uri="{FF2B5EF4-FFF2-40B4-BE49-F238E27FC236}">
                <a16:creationId xmlns:a16="http://schemas.microsoft.com/office/drawing/2014/main" id="{F9D7D229-6796-E3E7-7530-CD1D93D89C12}"/>
              </a:ext>
            </a:extLst>
          </p:cNvPr>
          <p:cNvSpPr>
            <a:spLocks noGrp="1"/>
          </p:cNvSpPr>
          <p:nvPr>
            <p:ph type="body" sz="quarter" idx="15" hasCustomPrompt="1"/>
          </p:nvPr>
        </p:nvSpPr>
        <p:spPr>
          <a:xfrm>
            <a:off x="373115" y="4260572"/>
            <a:ext cx="4614519" cy="347445"/>
          </a:xfrm>
          <a:prstGeom prst="rect">
            <a:avLst/>
          </a:prstGeom>
        </p:spPr>
        <p:txBody>
          <a:bodyPr anchor="b"/>
          <a:lstStyle>
            <a:lvl1pPr marL="0" indent="0">
              <a:buNone/>
              <a:defRPr sz="2000" b="0">
                <a:solidFill>
                  <a:schemeClr val="bg1"/>
                </a:solidFill>
                <a:latin typeface="HK Grotesk" pitchFamily="50" charset="0"/>
              </a:defRPr>
            </a:lvl1pPr>
          </a:lstStyle>
          <a:p>
            <a:pPr lvl="0"/>
            <a:r>
              <a:rPr lang="en-US"/>
              <a:t>Name</a:t>
            </a:r>
            <a:endParaRPr lang="en-GB"/>
          </a:p>
        </p:txBody>
      </p:sp>
      <p:sp>
        <p:nvSpPr>
          <p:cNvPr id="14" name="Text Placeholder 9">
            <a:extLst>
              <a:ext uri="{FF2B5EF4-FFF2-40B4-BE49-F238E27FC236}">
                <a16:creationId xmlns:a16="http://schemas.microsoft.com/office/drawing/2014/main" id="{E83EC6CC-B178-522F-9A5C-5DA094D42CA1}"/>
              </a:ext>
            </a:extLst>
          </p:cNvPr>
          <p:cNvSpPr>
            <a:spLocks noGrp="1"/>
          </p:cNvSpPr>
          <p:nvPr>
            <p:ph type="body" sz="quarter" idx="16" hasCustomPrompt="1"/>
          </p:nvPr>
        </p:nvSpPr>
        <p:spPr>
          <a:xfrm>
            <a:off x="373114" y="4984895"/>
            <a:ext cx="4614519" cy="347445"/>
          </a:xfrm>
          <a:prstGeom prst="rect">
            <a:avLst/>
          </a:prstGeom>
        </p:spPr>
        <p:txBody>
          <a:bodyPr anchor="b"/>
          <a:lstStyle>
            <a:lvl1pPr marL="0" indent="0">
              <a:buNone/>
              <a:defRPr sz="2000" b="0">
                <a:solidFill>
                  <a:schemeClr val="bg1"/>
                </a:solidFill>
                <a:latin typeface="HK Grotesk" pitchFamily="50" charset="0"/>
              </a:defRPr>
            </a:lvl1pPr>
          </a:lstStyle>
          <a:p>
            <a:pPr lvl="0"/>
            <a:r>
              <a:rPr lang="en-US"/>
              <a:t>Email address</a:t>
            </a:r>
            <a:endParaRPr lang="en-GB"/>
          </a:p>
        </p:txBody>
      </p:sp>
      <p:sp>
        <p:nvSpPr>
          <p:cNvPr id="15" name="Text Placeholder 9">
            <a:extLst>
              <a:ext uri="{FF2B5EF4-FFF2-40B4-BE49-F238E27FC236}">
                <a16:creationId xmlns:a16="http://schemas.microsoft.com/office/drawing/2014/main" id="{61C51F7A-5C84-4DB6-85B2-85A2F6924DF3}"/>
              </a:ext>
            </a:extLst>
          </p:cNvPr>
          <p:cNvSpPr>
            <a:spLocks noGrp="1"/>
          </p:cNvSpPr>
          <p:nvPr>
            <p:ph type="body" sz="quarter" idx="17" hasCustomPrompt="1"/>
          </p:nvPr>
        </p:nvSpPr>
        <p:spPr>
          <a:xfrm>
            <a:off x="373113" y="4630111"/>
            <a:ext cx="4614519" cy="347445"/>
          </a:xfrm>
          <a:prstGeom prst="rect">
            <a:avLst/>
          </a:prstGeom>
        </p:spPr>
        <p:txBody>
          <a:bodyPr anchor="b"/>
          <a:lstStyle>
            <a:lvl1pPr marL="0" indent="0">
              <a:buNone/>
              <a:defRPr sz="2000" b="0">
                <a:solidFill>
                  <a:schemeClr val="bg1"/>
                </a:solidFill>
                <a:latin typeface="HK Grotesk" pitchFamily="50" charset="0"/>
              </a:defRPr>
            </a:lvl1pPr>
          </a:lstStyle>
          <a:p>
            <a:pPr lvl="0"/>
            <a:r>
              <a:rPr lang="en-US"/>
              <a:t>Title</a:t>
            </a:r>
            <a:endParaRPr lang="en-GB"/>
          </a:p>
        </p:txBody>
      </p:sp>
      <p:sp>
        <p:nvSpPr>
          <p:cNvPr id="4" name="TextBox 3">
            <a:extLst>
              <a:ext uri="{FF2B5EF4-FFF2-40B4-BE49-F238E27FC236}">
                <a16:creationId xmlns:a16="http://schemas.microsoft.com/office/drawing/2014/main" id="{703D5A1D-3E0E-F884-A9B0-1F9FF809FB3C}"/>
              </a:ext>
            </a:extLst>
          </p:cNvPr>
          <p:cNvSpPr txBox="1"/>
          <p:nvPr/>
        </p:nvSpPr>
        <p:spPr>
          <a:xfrm>
            <a:off x="373114" y="660601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7" name="Picture 6">
            <a:extLst>
              <a:ext uri="{FF2B5EF4-FFF2-40B4-BE49-F238E27FC236}">
                <a16:creationId xmlns:a16="http://schemas.microsoft.com/office/drawing/2014/main" id="{898D1C1E-62B7-316B-CBF7-76EAB3496B2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9844" y="5653688"/>
            <a:ext cx="1842781" cy="1007673"/>
          </a:xfrm>
          <a:prstGeom prst="rect">
            <a:avLst/>
          </a:prstGeom>
        </p:spPr>
      </p:pic>
    </p:spTree>
    <p:extLst>
      <p:ext uri="{BB962C8B-B14F-4D97-AF65-F5344CB8AC3E}">
        <p14:creationId xmlns:p14="http://schemas.microsoft.com/office/powerpoint/2010/main" val="125852185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14_Custom Layout">
    <p:spTree>
      <p:nvGrpSpPr>
        <p:cNvPr id="1" name=""/>
        <p:cNvGrpSpPr/>
        <p:nvPr/>
      </p:nvGrpSpPr>
      <p:grpSpPr>
        <a:xfrm>
          <a:off x="0" y="0"/>
          <a:ext cx="0" cy="0"/>
          <a:chOff x="0" y="0"/>
          <a:chExt cx="0" cy="0"/>
        </a:xfrm>
      </p:grpSpPr>
      <p:sp>
        <p:nvSpPr>
          <p:cNvPr id="10" name="Picture Placeholder 16">
            <a:extLst>
              <a:ext uri="{FF2B5EF4-FFF2-40B4-BE49-F238E27FC236}">
                <a16:creationId xmlns:a16="http://schemas.microsoft.com/office/drawing/2014/main" id="{276FF449-30E2-CB20-C474-95EFC471DD8A}"/>
              </a:ext>
            </a:extLst>
          </p:cNvPr>
          <p:cNvSpPr>
            <a:spLocks noGrp="1"/>
          </p:cNvSpPr>
          <p:nvPr>
            <p:ph type="pic" sz="quarter" idx="11"/>
          </p:nvPr>
        </p:nvSpPr>
        <p:spPr>
          <a:xfrm>
            <a:off x="4819650" y="1877425"/>
            <a:ext cx="1276350" cy="1275540"/>
          </a:xfrm>
          <a:prstGeom prst="ellipse">
            <a:avLst/>
          </a:prstGeom>
          <a:solidFill>
            <a:schemeClr val="tx1"/>
          </a:solidFill>
        </p:spPr>
        <p:txBody>
          <a:bodyPr/>
          <a:lstStyle>
            <a:lvl1pPr>
              <a:defRPr sz="1400">
                <a:solidFill>
                  <a:schemeClr val="bg1"/>
                </a:solidFill>
                <a:latin typeface="HK Grotesk" pitchFamily="50" charset="0"/>
              </a:defRPr>
            </a:lvl1pPr>
          </a:lstStyle>
          <a:p>
            <a:r>
              <a:rPr lang="en-US"/>
              <a:t>Click icon to add picture</a:t>
            </a:r>
            <a:endParaRPr lang="en-GB"/>
          </a:p>
        </p:txBody>
      </p:sp>
      <p:sp>
        <p:nvSpPr>
          <p:cNvPr id="11" name="Picture Placeholder 16">
            <a:extLst>
              <a:ext uri="{FF2B5EF4-FFF2-40B4-BE49-F238E27FC236}">
                <a16:creationId xmlns:a16="http://schemas.microsoft.com/office/drawing/2014/main" id="{986E0957-6B06-F1F4-41E8-7867221D3AAA}"/>
              </a:ext>
            </a:extLst>
          </p:cNvPr>
          <p:cNvSpPr>
            <a:spLocks noGrp="1"/>
          </p:cNvSpPr>
          <p:nvPr>
            <p:ph type="pic" sz="quarter" idx="12"/>
          </p:nvPr>
        </p:nvSpPr>
        <p:spPr>
          <a:xfrm>
            <a:off x="4819650" y="3472786"/>
            <a:ext cx="1276350" cy="1275540"/>
          </a:xfrm>
          <a:prstGeom prst="ellipse">
            <a:avLst/>
          </a:prstGeom>
          <a:solidFill>
            <a:schemeClr val="tx1"/>
          </a:solidFill>
        </p:spPr>
        <p:txBody>
          <a:bodyPr/>
          <a:lstStyle>
            <a:lvl1pPr>
              <a:defRPr sz="1400">
                <a:solidFill>
                  <a:schemeClr val="bg1"/>
                </a:solidFill>
                <a:latin typeface="HK Grotesk" pitchFamily="50" charset="0"/>
              </a:defRPr>
            </a:lvl1pPr>
          </a:lstStyle>
          <a:p>
            <a:r>
              <a:rPr lang="en-US"/>
              <a:t>Click icon to add picture</a:t>
            </a:r>
            <a:endParaRPr lang="en-GB"/>
          </a:p>
        </p:txBody>
      </p:sp>
      <p:sp>
        <p:nvSpPr>
          <p:cNvPr id="14" name="Text Placeholder 12">
            <a:extLst>
              <a:ext uri="{FF2B5EF4-FFF2-40B4-BE49-F238E27FC236}">
                <a16:creationId xmlns:a16="http://schemas.microsoft.com/office/drawing/2014/main" id="{515B4A53-BD3C-72DD-D110-2A8E9FBC2D01}"/>
              </a:ext>
            </a:extLst>
          </p:cNvPr>
          <p:cNvSpPr>
            <a:spLocks noGrp="1"/>
          </p:cNvSpPr>
          <p:nvPr>
            <p:ph type="body" sz="quarter" idx="14" hasCustomPrompt="1"/>
          </p:nvPr>
        </p:nvSpPr>
        <p:spPr>
          <a:xfrm>
            <a:off x="6478377" y="1995108"/>
            <a:ext cx="2820317" cy="388155"/>
          </a:xfrm>
          <a:prstGeom prst="rect">
            <a:avLst/>
          </a:prstGeom>
        </p:spPr>
        <p:txBody>
          <a:bodyPr/>
          <a:lstStyle>
            <a:lvl1pPr marL="0" indent="0" algn="l">
              <a:buNone/>
              <a:defRPr sz="2000">
                <a:solidFill>
                  <a:schemeClr val="tx2"/>
                </a:solidFill>
                <a:latin typeface="HK Grotesk" pitchFamily="50" charset="0"/>
              </a:defRPr>
            </a:lvl1pPr>
          </a:lstStyle>
          <a:p>
            <a:pPr lvl="0"/>
            <a:r>
              <a:rPr lang="en-GB"/>
              <a:t>NAME</a:t>
            </a:r>
          </a:p>
        </p:txBody>
      </p:sp>
      <p:sp>
        <p:nvSpPr>
          <p:cNvPr id="15" name="Text Placeholder 12">
            <a:extLst>
              <a:ext uri="{FF2B5EF4-FFF2-40B4-BE49-F238E27FC236}">
                <a16:creationId xmlns:a16="http://schemas.microsoft.com/office/drawing/2014/main" id="{9EED05FB-0B9B-1D5C-50D0-689EA3E77983}"/>
              </a:ext>
            </a:extLst>
          </p:cNvPr>
          <p:cNvSpPr>
            <a:spLocks noGrp="1"/>
          </p:cNvSpPr>
          <p:nvPr>
            <p:ph type="body" sz="quarter" idx="15" hasCustomPrompt="1"/>
          </p:nvPr>
        </p:nvSpPr>
        <p:spPr>
          <a:xfrm>
            <a:off x="6478377" y="2338856"/>
            <a:ext cx="2820317" cy="364003"/>
          </a:xfrm>
          <a:prstGeom prst="rect">
            <a:avLst/>
          </a:prstGeom>
        </p:spPr>
        <p:txBody>
          <a:bodyPr/>
          <a:lstStyle>
            <a:lvl1pPr marL="0" indent="0" algn="l">
              <a:buNone/>
              <a:defRPr sz="1600">
                <a:solidFill>
                  <a:schemeClr val="tx1"/>
                </a:solidFill>
                <a:latin typeface="HK Grotesk" pitchFamily="50" charset="0"/>
              </a:defRPr>
            </a:lvl1pPr>
          </a:lstStyle>
          <a:p>
            <a:pPr lvl="0"/>
            <a:r>
              <a:rPr lang="en-GB"/>
              <a:t>Job title</a:t>
            </a:r>
          </a:p>
        </p:txBody>
      </p:sp>
      <p:sp>
        <p:nvSpPr>
          <p:cNvPr id="16" name="Text Placeholder 12">
            <a:extLst>
              <a:ext uri="{FF2B5EF4-FFF2-40B4-BE49-F238E27FC236}">
                <a16:creationId xmlns:a16="http://schemas.microsoft.com/office/drawing/2014/main" id="{1E0618DF-017B-6C8A-B9D1-AE3E9760722F}"/>
              </a:ext>
            </a:extLst>
          </p:cNvPr>
          <p:cNvSpPr>
            <a:spLocks noGrp="1"/>
          </p:cNvSpPr>
          <p:nvPr>
            <p:ph type="body" sz="quarter" idx="16" hasCustomPrompt="1"/>
          </p:nvPr>
        </p:nvSpPr>
        <p:spPr>
          <a:xfrm>
            <a:off x="6478377" y="2675088"/>
            <a:ext cx="3619499" cy="388155"/>
          </a:xfrm>
          <a:prstGeom prst="rect">
            <a:avLst/>
          </a:prstGeom>
        </p:spPr>
        <p:txBody>
          <a:bodyPr/>
          <a:lstStyle>
            <a:lvl1pPr marL="0" indent="0" algn="l">
              <a:buNone/>
              <a:defRPr sz="1600">
                <a:solidFill>
                  <a:schemeClr val="bg1">
                    <a:lumMod val="50000"/>
                  </a:schemeClr>
                </a:solidFill>
                <a:latin typeface="HK Grotesk" pitchFamily="50" charset="0"/>
              </a:defRPr>
            </a:lvl1pPr>
          </a:lstStyle>
          <a:p>
            <a:pPr lvl="0"/>
            <a:r>
              <a:rPr lang="en-GB"/>
              <a:t>Example.example@nielseniq.com</a:t>
            </a:r>
          </a:p>
        </p:txBody>
      </p:sp>
      <p:sp>
        <p:nvSpPr>
          <p:cNvPr id="25" name="TextBox 24">
            <a:extLst>
              <a:ext uri="{FF2B5EF4-FFF2-40B4-BE49-F238E27FC236}">
                <a16:creationId xmlns:a16="http://schemas.microsoft.com/office/drawing/2014/main" id="{7028A997-E345-B597-E498-E9BE7371213F}"/>
              </a:ext>
            </a:extLst>
          </p:cNvPr>
          <p:cNvSpPr txBox="1"/>
          <p:nvPr/>
        </p:nvSpPr>
        <p:spPr>
          <a:xfrm>
            <a:off x="4678050" y="1028707"/>
            <a:ext cx="6097978" cy="646331"/>
          </a:xfrm>
          <a:prstGeom prst="rect">
            <a:avLst/>
          </a:prstGeom>
          <a:noFill/>
        </p:spPr>
        <p:txBody>
          <a:bodyPr wrap="square">
            <a:spAutoFit/>
          </a:bodyPr>
          <a:lstStyle/>
          <a:p>
            <a:pPr algn="l"/>
            <a:r>
              <a:rPr lang="en-GB" b="0" i="0">
                <a:solidFill>
                  <a:schemeClr val="tx2"/>
                </a:solidFill>
                <a:effectLst/>
                <a:latin typeface="HK Grotesk" pitchFamily="50" charset="0"/>
              </a:rPr>
              <a:t>To learn more or to speak to a member of the team, please feel free to get in touch:</a:t>
            </a:r>
            <a:endParaRPr lang="en-GB">
              <a:solidFill>
                <a:schemeClr val="tx2"/>
              </a:solidFill>
              <a:latin typeface="HK Grotesk" pitchFamily="50" charset="0"/>
            </a:endParaRPr>
          </a:p>
        </p:txBody>
      </p:sp>
      <p:sp>
        <p:nvSpPr>
          <p:cNvPr id="26" name="Title 1">
            <a:extLst>
              <a:ext uri="{FF2B5EF4-FFF2-40B4-BE49-F238E27FC236}">
                <a16:creationId xmlns:a16="http://schemas.microsoft.com/office/drawing/2014/main" id="{2B4CDA8F-7357-54E8-74CF-23AE77D0F0EA}"/>
              </a:ext>
            </a:extLst>
          </p:cNvPr>
          <p:cNvSpPr txBox="1">
            <a:spLocks/>
          </p:cNvSpPr>
          <p:nvPr/>
        </p:nvSpPr>
        <p:spPr>
          <a:xfrm>
            <a:off x="4678050" y="111743"/>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l"/>
            <a:r>
              <a:rPr lang="en-US" sz="3600">
                <a:solidFill>
                  <a:schemeClr val="tx2"/>
                </a:solidFill>
                <a:latin typeface="HK Grotesk SemiBold" pitchFamily="50" charset="0"/>
              </a:rPr>
              <a:t>Contact Us</a:t>
            </a:r>
          </a:p>
        </p:txBody>
      </p:sp>
      <p:sp>
        <p:nvSpPr>
          <p:cNvPr id="2" name="Text Placeholder 12">
            <a:extLst>
              <a:ext uri="{FF2B5EF4-FFF2-40B4-BE49-F238E27FC236}">
                <a16:creationId xmlns:a16="http://schemas.microsoft.com/office/drawing/2014/main" id="{C37D869F-63F6-7DC9-FC5B-C79AAA948C9B}"/>
              </a:ext>
            </a:extLst>
          </p:cNvPr>
          <p:cNvSpPr>
            <a:spLocks noGrp="1"/>
          </p:cNvSpPr>
          <p:nvPr>
            <p:ph type="body" sz="quarter" idx="17" hasCustomPrompt="1"/>
          </p:nvPr>
        </p:nvSpPr>
        <p:spPr>
          <a:xfrm>
            <a:off x="6478377" y="3582201"/>
            <a:ext cx="2820317" cy="388155"/>
          </a:xfrm>
          <a:prstGeom prst="rect">
            <a:avLst/>
          </a:prstGeom>
        </p:spPr>
        <p:txBody>
          <a:bodyPr/>
          <a:lstStyle>
            <a:lvl1pPr marL="0" indent="0" algn="l">
              <a:buNone/>
              <a:defRPr sz="2000">
                <a:solidFill>
                  <a:schemeClr val="tx2"/>
                </a:solidFill>
                <a:latin typeface="HK Grotesk" pitchFamily="50" charset="0"/>
              </a:defRPr>
            </a:lvl1pPr>
          </a:lstStyle>
          <a:p>
            <a:pPr lvl="0"/>
            <a:r>
              <a:rPr lang="en-GB"/>
              <a:t>NAME</a:t>
            </a:r>
          </a:p>
        </p:txBody>
      </p:sp>
      <p:sp>
        <p:nvSpPr>
          <p:cNvPr id="6" name="Text Placeholder 12">
            <a:extLst>
              <a:ext uri="{FF2B5EF4-FFF2-40B4-BE49-F238E27FC236}">
                <a16:creationId xmlns:a16="http://schemas.microsoft.com/office/drawing/2014/main" id="{AADED00B-6E53-C19F-BECE-C0FDB23E2F01}"/>
              </a:ext>
            </a:extLst>
          </p:cNvPr>
          <p:cNvSpPr>
            <a:spLocks noGrp="1"/>
          </p:cNvSpPr>
          <p:nvPr>
            <p:ph type="body" sz="quarter" idx="18" hasCustomPrompt="1"/>
          </p:nvPr>
        </p:nvSpPr>
        <p:spPr>
          <a:xfrm>
            <a:off x="6478377" y="3925949"/>
            <a:ext cx="2820317" cy="364003"/>
          </a:xfrm>
          <a:prstGeom prst="rect">
            <a:avLst/>
          </a:prstGeom>
        </p:spPr>
        <p:txBody>
          <a:bodyPr/>
          <a:lstStyle>
            <a:lvl1pPr marL="0" indent="0" algn="l">
              <a:buNone/>
              <a:defRPr sz="1600">
                <a:solidFill>
                  <a:schemeClr val="tx1"/>
                </a:solidFill>
                <a:latin typeface="HK Grotesk" pitchFamily="50" charset="0"/>
              </a:defRPr>
            </a:lvl1pPr>
          </a:lstStyle>
          <a:p>
            <a:pPr lvl="0"/>
            <a:r>
              <a:rPr lang="en-GB"/>
              <a:t>Job title</a:t>
            </a:r>
          </a:p>
        </p:txBody>
      </p:sp>
      <p:sp>
        <p:nvSpPr>
          <p:cNvPr id="7" name="Text Placeholder 12">
            <a:extLst>
              <a:ext uri="{FF2B5EF4-FFF2-40B4-BE49-F238E27FC236}">
                <a16:creationId xmlns:a16="http://schemas.microsoft.com/office/drawing/2014/main" id="{6EFF70A3-9D7A-FAD1-63AA-9B9C5C94C1F3}"/>
              </a:ext>
            </a:extLst>
          </p:cNvPr>
          <p:cNvSpPr>
            <a:spLocks noGrp="1"/>
          </p:cNvSpPr>
          <p:nvPr>
            <p:ph type="body" sz="quarter" idx="19" hasCustomPrompt="1"/>
          </p:nvPr>
        </p:nvSpPr>
        <p:spPr>
          <a:xfrm>
            <a:off x="6478377" y="4262181"/>
            <a:ext cx="3619499" cy="388155"/>
          </a:xfrm>
          <a:prstGeom prst="rect">
            <a:avLst/>
          </a:prstGeom>
        </p:spPr>
        <p:txBody>
          <a:bodyPr/>
          <a:lstStyle>
            <a:lvl1pPr marL="0" indent="0" algn="l">
              <a:buNone/>
              <a:defRPr sz="1600">
                <a:solidFill>
                  <a:schemeClr val="bg1">
                    <a:lumMod val="50000"/>
                  </a:schemeClr>
                </a:solidFill>
                <a:latin typeface="HK Grotesk" pitchFamily="50" charset="0"/>
              </a:defRPr>
            </a:lvl1pPr>
          </a:lstStyle>
          <a:p>
            <a:pPr lvl="0"/>
            <a:r>
              <a:rPr lang="en-GB"/>
              <a:t>Example.example@nielseniq.com</a:t>
            </a:r>
          </a:p>
        </p:txBody>
      </p:sp>
      <p:sp>
        <p:nvSpPr>
          <p:cNvPr id="8" name="Picture Placeholder 7">
            <a:extLst>
              <a:ext uri="{FF2B5EF4-FFF2-40B4-BE49-F238E27FC236}">
                <a16:creationId xmlns:a16="http://schemas.microsoft.com/office/drawing/2014/main" id="{E937505D-E7B7-A348-240A-8B0C4A19973E}"/>
              </a:ext>
            </a:extLst>
          </p:cNvPr>
          <p:cNvSpPr>
            <a:spLocks noGrp="1"/>
          </p:cNvSpPr>
          <p:nvPr>
            <p:ph type="pic" sz="quarter" idx="20"/>
          </p:nvPr>
        </p:nvSpPr>
        <p:spPr>
          <a:xfrm>
            <a:off x="0" y="0"/>
            <a:ext cx="4437063" cy="6858000"/>
          </a:xfrm>
          <a:prstGeom prst="rect">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9" name="Picture Placeholder 16">
            <a:extLst>
              <a:ext uri="{FF2B5EF4-FFF2-40B4-BE49-F238E27FC236}">
                <a16:creationId xmlns:a16="http://schemas.microsoft.com/office/drawing/2014/main" id="{B071BE8A-E155-928D-9CC1-8D8E54FC2EFC}"/>
              </a:ext>
            </a:extLst>
          </p:cNvPr>
          <p:cNvSpPr>
            <a:spLocks noGrp="1"/>
          </p:cNvSpPr>
          <p:nvPr>
            <p:ph type="pic" sz="quarter" idx="21"/>
          </p:nvPr>
        </p:nvSpPr>
        <p:spPr>
          <a:xfrm>
            <a:off x="4819650" y="5059879"/>
            <a:ext cx="1276350" cy="1275540"/>
          </a:xfrm>
          <a:prstGeom prst="ellipse">
            <a:avLst/>
          </a:prstGeom>
          <a:solidFill>
            <a:schemeClr val="tx1"/>
          </a:solidFill>
        </p:spPr>
        <p:txBody>
          <a:bodyPr/>
          <a:lstStyle>
            <a:lvl1pPr>
              <a:defRPr sz="1400">
                <a:solidFill>
                  <a:schemeClr val="bg1"/>
                </a:solidFill>
                <a:latin typeface="HK Grotesk" pitchFamily="50" charset="0"/>
              </a:defRPr>
            </a:lvl1pPr>
          </a:lstStyle>
          <a:p>
            <a:r>
              <a:rPr lang="en-US"/>
              <a:t>Click icon to add picture</a:t>
            </a:r>
            <a:endParaRPr lang="en-GB"/>
          </a:p>
        </p:txBody>
      </p:sp>
      <p:sp>
        <p:nvSpPr>
          <p:cNvPr id="12" name="Text Placeholder 12">
            <a:extLst>
              <a:ext uri="{FF2B5EF4-FFF2-40B4-BE49-F238E27FC236}">
                <a16:creationId xmlns:a16="http://schemas.microsoft.com/office/drawing/2014/main" id="{18B4B838-19D2-EC0B-E546-A26A289C5CF1}"/>
              </a:ext>
            </a:extLst>
          </p:cNvPr>
          <p:cNvSpPr>
            <a:spLocks noGrp="1"/>
          </p:cNvSpPr>
          <p:nvPr>
            <p:ph type="body" sz="quarter" idx="22" hasCustomPrompt="1"/>
          </p:nvPr>
        </p:nvSpPr>
        <p:spPr>
          <a:xfrm>
            <a:off x="6478377" y="5169294"/>
            <a:ext cx="2820317" cy="388155"/>
          </a:xfrm>
          <a:prstGeom prst="rect">
            <a:avLst/>
          </a:prstGeom>
        </p:spPr>
        <p:txBody>
          <a:bodyPr/>
          <a:lstStyle>
            <a:lvl1pPr marL="0" indent="0" algn="l">
              <a:buNone/>
              <a:defRPr sz="2000">
                <a:solidFill>
                  <a:schemeClr val="tx2"/>
                </a:solidFill>
                <a:latin typeface="HK Grotesk" pitchFamily="50" charset="0"/>
              </a:defRPr>
            </a:lvl1pPr>
          </a:lstStyle>
          <a:p>
            <a:pPr lvl="0"/>
            <a:r>
              <a:rPr lang="en-GB"/>
              <a:t>NAME</a:t>
            </a:r>
          </a:p>
        </p:txBody>
      </p:sp>
      <p:sp>
        <p:nvSpPr>
          <p:cNvPr id="13" name="Text Placeholder 12">
            <a:extLst>
              <a:ext uri="{FF2B5EF4-FFF2-40B4-BE49-F238E27FC236}">
                <a16:creationId xmlns:a16="http://schemas.microsoft.com/office/drawing/2014/main" id="{E39069E5-69B1-9E1B-A123-4A6A2FED1682}"/>
              </a:ext>
            </a:extLst>
          </p:cNvPr>
          <p:cNvSpPr>
            <a:spLocks noGrp="1"/>
          </p:cNvSpPr>
          <p:nvPr>
            <p:ph type="body" sz="quarter" idx="23" hasCustomPrompt="1"/>
          </p:nvPr>
        </p:nvSpPr>
        <p:spPr>
          <a:xfrm>
            <a:off x="6478377" y="5513042"/>
            <a:ext cx="2820317" cy="364003"/>
          </a:xfrm>
          <a:prstGeom prst="rect">
            <a:avLst/>
          </a:prstGeom>
        </p:spPr>
        <p:txBody>
          <a:bodyPr/>
          <a:lstStyle>
            <a:lvl1pPr marL="0" indent="0" algn="l">
              <a:buNone/>
              <a:defRPr sz="1600">
                <a:solidFill>
                  <a:schemeClr val="tx1"/>
                </a:solidFill>
                <a:latin typeface="HK Grotesk" pitchFamily="50" charset="0"/>
              </a:defRPr>
            </a:lvl1pPr>
          </a:lstStyle>
          <a:p>
            <a:pPr lvl="0"/>
            <a:r>
              <a:rPr lang="en-GB"/>
              <a:t>Job title</a:t>
            </a:r>
          </a:p>
        </p:txBody>
      </p:sp>
      <p:sp>
        <p:nvSpPr>
          <p:cNvPr id="17" name="Text Placeholder 12">
            <a:extLst>
              <a:ext uri="{FF2B5EF4-FFF2-40B4-BE49-F238E27FC236}">
                <a16:creationId xmlns:a16="http://schemas.microsoft.com/office/drawing/2014/main" id="{BB0A3C69-D114-BCBA-6407-5ADCDACF5574}"/>
              </a:ext>
            </a:extLst>
          </p:cNvPr>
          <p:cNvSpPr>
            <a:spLocks noGrp="1"/>
          </p:cNvSpPr>
          <p:nvPr>
            <p:ph type="body" sz="quarter" idx="24" hasCustomPrompt="1"/>
          </p:nvPr>
        </p:nvSpPr>
        <p:spPr>
          <a:xfrm>
            <a:off x="6478377" y="5849274"/>
            <a:ext cx="3619499" cy="388155"/>
          </a:xfrm>
          <a:prstGeom prst="rect">
            <a:avLst/>
          </a:prstGeom>
        </p:spPr>
        <p:txBody>
          <a:bodyPr/>
          <a:lstStyle>
            <a:lvl1pPr marL="0" indent="0" algn="l">
              <a:buNone/>
              <a:defRPr sz="1600">
                <a:solidFill>
                  <a:schemeClr val="bg1">
                    <a:lumMod val="50000"/>
                  </a:schemeClr>
                </a:solidFill>
                <a:latin typeface="HK Grotesk" pitchFamily="50" charset="0"/>
              </a:defRPr>
            </a:lvl1pPr>
          </a:lstStyle>
          <a:p>
            <a:pPr lvl="0"/>
            <a:r>
              <a:rPr lang="en-GB"/>
              <a:t>Example.example@nielseniq.com</a:t>
            </a:r>
          </a:p>
        </p:txBody>
      </p:sp>
      <p:sp>
        <p:nvSpPr>
          <p:cNvPr id="3" name="TextBox 2">
            <a:extLst>
              <a:ext uri="{FF2B5EF4-FFF2-40B4-BE49-F238E27FC236}">
                <a16:creationId xmlns:a16="http://schemas.microsoft.com/office/drawing/2014/main" id="{01FF5428-A169-21D0-B5E2-2E78235D7E83}"/>
              </a:ext>
            </a:extLst>
          </p:cNvPr>
          <p:cNvSpPr txBox="1"/>
          <p:nvPr/>
        </p:nvSpPr>
        <p:spPr>
          <a:xfrm>
            <a:off x="9866512" y="6657945"/>
            <a:ext cx="2458455" cy="200055"/>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555555">
                    <a:lumMod val="40000"/>
                    <a:lumOff val="60000"/>
                  </a:srgbClr>
                </a:solidFill>
                <a:effectLst/>
                <a:uLnTx/>
                <a:uFillTx/>
                <a:latin typeface="HK Grotesk" pitchFamily="50" charset="0"/>
                <a:ea typeface="+mn-ea"/>
                <a:cs typeface="+mn-cs"/>
              </a:rPr>
              <a:t>© 2023 Nielsen Consumer LLC. All Rights Reserved.</a:t>
            </a:r>
          </a:p>
        </p:txBody>
      </p:sp>
      <p:sp>
        <p:nvSpPr>
          <p:cNvPr id="4" name="TextBox 3">
            <a:extLst>
              <a:ext uri="{FF2B5EF4-FFF2-40B4-BE49-F238E27FC236}">
                <a16:creationId xmlns:a16="http://schemas.microsoft.com/office/drawing/2014/main" id="{D95EB8BD-B476-355A-5154-92EE9B5E1FB9}"/>
              </a:ext>
            </a:extLst>
          </p:cNvPr>
          <p:cNvSpPr txBox="1"/>
          <p:nvPr/>
        </p:nvSpPr>
        <p:spPr>
          <a:xfrm>
            <a:off x="4678050" y="1028707"/>
            <a:ext cx="6097978" cy="646331"/>
          </a:xfrm>
          <a:prstGeom prst="rect">
            <a:avLst/>
          </a:prstGeom>
          <a:noFill/>
        </p:spPr>
        <p:txBody>
          <a:bodyPr wrap="square">
            <a:spAutoFit/>
          </a:bodyPr>
          <a:lstStyle/>
          <a:p>
            <a:pPr algn="l"/>
            <a:r>
              <a:rPr lang="en-GB" b="0" i="0">
                <a:solidFill>
                  <a:schemeClr val="tx2"/>
                </a:solidFill>
                <a:effectLst/>
                <a:latin typeface="HK Grotesk" pitchFamily="50" charset="0"/>
              </a:rPr>
              <a:t>To learn more or to speak to a member of the team, please feel free to get in touch:</a:t>
            </a:r>
            <a:endParaRPr lang="en-GB">
              <a:solidFill>
                <a:schemeClr val="tx2"/>
              </a:solidFill>
              <a:latin typeface="HK Grotesk" pitchFamily="50" charset="0"/>
            </a:endParaRPr>
          </a:p>
        </p:txBody>
      </p:sp>
      <p:sp>
        <p:nvSpPr>
          <p:cNvPr id="5" name="Title 1">
            <a:extLst>
              <a:ext uri="{FF2B5EF4-FFF2-40B4-BE49-F238E27FC236}">
                <a16:creationId xmlns:a16="http://schemas.microsoft.com/office/drawing/2014/main" id="{667A72E9-C9A1-5968-7DB1-E0FE09C665F7}"/>
              </a:ext>
            </a:extLst>
          </p:cNvPr>
          <p:cNvSpPr txBox="1">
            <a:spLocks/>
          </p:cNvSpPr>
          <p:nvPr/>
        </p:nvSpPr>
        <p:spPr>
          <a:xfrm>
            <a:off x="4678050" y="111743"/>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l"/>
            <a:r>
              <a:rPr lang="en-US" sz="3600">
                <a:solidFill>
                  <a:schemeClr val="tx2"/>
                </a:solidFill>
                <a:latin typeface="HK Grotesk SemiBold" pitchFamily="50" charset="0"/>
              </a:rPr>
              <a:t>Contact Us</a:t>
            </a:r>
          </a:p>
        </p:txBody>
      </p:sp>
      <p:sp>
        <p:nvSpPr>
          <p:cNvPr id="19" name="TextBox 18">
            <a:extLst>
              <a:ext uri="{FF2B5EF4-FFF2-40B4-BE49-F238E27FC236}">
                <a16:creationId xmlns:a16="http://schemas.microsoft.com/office/drawing/2014/main" id="{75753D25-FEA5-B524-241E-20184043D5D7}"/>
              </a:ext>
            </a:extLst>
          </p:cNvPr>
          <p:cNvSpPr txBox="1"/>
          <p:nvPr/>
        </p:nvSpPr>
        <p:spPr>
          <a:xfrm>
            <a:off x="9866512" y="6657945"/>
            <a:ext cx="2458455" cy="200055"/>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HK Grotesk" pitchFamily="50" charset="0"/>
                <a:ea typeface="+mn-ea"/>
                <a:cs typeface="+mn-cs"/>
              </a:rPr>
              <a:t>© 2023 Nielsen Consumer LLC. All Rights Reserved.</a:t>
            </a:r>
          </a:p>
        </p:txBody>
      </p:sp>
      <p:pic>
        <p:nvPicPr>
          <p:cNvPr id="20" name="Picture 19" descr="A close up of a logo&#10;&#10;Description automatically generated with low confidence">
            <a:extLst>
              <a:ext uri="{FF2B5EF4-FFF2-40B4-BE49-F238E27FC236}">
                <a16:creationId xmlns:a16="http://schemas.microsoft.com/office/drawing/2014/main" id="{E6371997-421C-6ED5-5E2B-4027F84D05D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21022" y="5826467"/>
            <a:ext cx="1428669" cy="714335"/>
          </a:xfrm>
          <a:prstGeom prst="rect">
            <a:avLst/>
          </a:prstGeom>
        </p:spPr>
      </p:pic>
    </p:spTree>
    <p:extLst>
      <p:ext uri="{BB962C8B-B14F-4D97-AF65-F5344CB8AC3E}">
        <p14:creationId xmlns:p14="http://schemas.microsoft.com/office/powerpoint/2010/main" val="360262726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15_Custom Layout">
    <p:spTree>
      <p:nvGrpSpPr>
        <p:cNvPr id="1" name=""/>
        <p:cNvGrpSpPr/>
        <p:nvPr/>
      </p:nvGrpSpPr>
      <p:grpSpPr>
        <a:xfrm>
          <a:off x="0" y="0"/>
          <a:ext cx="0" cy="0"/>
          <a:chOff x="0" y="0"/>
          <a:chExt cx="0" cy="0"/>
        </a:xfrm>
      </p:grpSpPr>
      <p:sp>
        <p:nvSpPr>
          <p:cNvPr id="10" name="Picture Placeholder 16">
            <a:extLst>
              <a:ext uri="{FF2B5EF4-FFF2-40B4-BE49-F238E27FC236}">
                <a16:creationId xmlns:a16="http://schemas.microsoft.com/office/drawing/2014/main" id="{276FF449-30E2-CB20-C474-95EFC471DD8A}"/>
              </a:ext>
            </a:extLst>
          </p:cNvPr>
          <p:cNvSpPr>
            <a:spLocks noGrp="1"/>
          </p:cNvSpPr>
          <p:nvPr>
            <p:ph type="pic" sz="quarter" idx="11"/>
          </p:nvPr>
        </p:nvSpPr>
        <p:spPr>
          <a:xfrm>
            <a:off x="4819650" y="2065870"/>
            <a:ext cx="1276350" cy="1275540"/>
          </a:xfrm>
          <a:prstGeom prst="ellipse">
            <a:avLst/>
          </a:prstGeom>
          <a:solidFill>
            <a:schemeClr val="tx1"/>
          </a:solidFill>
        </p:spPr>
        <p:txBody>
          <a:bodyPr/>
          <a:lstStyle>
            <a:lvl1pPr>
              <a:defRPr sz="1400">
                <a:solidFill>
                  <a:schemeClr val="bg1"/>
                </a:solidFill>
                <a:latin typeface="HK Grotesk" pitchFamily="50" charset="0"/>
              </a:defRPr>
            </a:lvl1pPr>
          </a:lstStyle>
          <a:p>
            <a:r>
              <a:rPr lang="en-US"/>
              <a:t>Click icon to add picture</a:t>
            </a:r>
            <a:endParaRPr lang="en-GB"/>
          </a:p>
        </p:txBody>
      </p:sp>
      <p:sp>
        <p:nvSpPr>
          <p:cNvPr id="11" name="Picture Placeholder 16">
            <a:extLst>
              <a:ext uri="{FF2B5EF4-FFF2-40B4-BE49-F238E27FC236}">
                <a16:creationId xmlns:a16="http://schemas.microsoft.com/office/drawing/2014/main" id="{986E0957-6B06-F1F4-41E8-7867221D3AAA}"/>
              </a:ext>
            </a:extLst>
          </p:cNvPr>
          <p:cNvSpPr>
            <a:spLocks noGrp="1"/>
          </p:cNvSpPr>
          <p:nvPr>
            <p:ph type="pic" sz="quarter" idx="12"/>
          </p:nvPr>
        </p:nvSpPr>
        <p:spPr>
          <a:xfrm>
            <a:off x="4819650" y="3752121"/>
            <a:ext cx="1276350" cy="1275540"/>
          </a:xfrm>
          <a:prstGeom prst="ellipse">
            <a:avLst/>
          </a:prstGeom>
          <a:solidFill>
            <a:schemeClr val="tx1"/>
          </a:solidFill>
        </p:spPr>
        <p:txBody>
          <a:bodyPr/>
          <a:lstStyle>
            <a:lvl1pPr>
              <a:defRPr sz="1400">
                <a:solidFill>
                  <a:schemeClr val="bg1"/>
                </a:solidFill>
                <a:latin typeface="HK Grotesk" pitchFamily="50" charset="0"/>
              </a:defRPr>
            </a:lvl1pPr>
          </a:lstStyle>
          <a:p>
            <a:r>
              <a:rPr lang="en-US"/>
              <a:t>Click icon to add picture</a:t>
            </a:r>
            <a:endParaRPr lang="en-GB"/>
          </a:p>
        </p:txBody>
      </p:sp>
      <p:sp>
        <p:nvSpPr>
          <p:cNvPr id="14" name="Text Placeholder 12">
            <a:extLst>
              <a:ext uri="{FF2B5EF4-FFF2-40B4-BE49-F238E27FC236}">
                <a16:creationId xmlns:a16="http://schemas.microsoft.com/office/drawing/2014/main" id="{515B4A53-BD3C-72DD-D110-2A8E9FBC2D01}"/>
              </a:ext>
            </a:extLst>
          </p:cNvPr>
          <p:cNvSpPr>
            <a:spLocks noGrp="1"/>
          </p:cNvSpPr>
          <p:nvPr>
            <p:ph type="body" sz="quarter" idx="14" hasCustomPrompt="1"/>
          </p:nvPr>
        </p:nvSpPr>
        <p:spPr>
          <a:xfrm>
            <a:off x="6478377" y="2183553"/>
            <a:ext cx="2820317" cy="388155"/>
          </a:xfrm>
          <a:prstGeom prst="rect">
            <a:avLst/>
          </a:prstGeom>
        </p:spPr>
        <p:txBody>
          <a:bodyPr/>
          <a:lstStyle>
            <a:lvl1pPr marL="0" indent="0" algn="l">
              <a:buNone/>
              <a:defRPr sz="2000">
                <a:solidFill>
                  <a:schemeClr val="tx2"/>
                </a:solidFill>
                <a:latin typeface="HK Grotesk" pitchFamily="50" charset="0"/>
              </a:defRPr>
            </a:lvl1pPr>
          </a:lstStyle>
          <a:p>
            <a:pPr lvl="0"/>
            <a:r>
              <a:rPr lang="en-GB"/>
              <a:t>NAME</a:t>
            </a:r>
          </a:p>
        </p:txBody>
      </p:sp>
      <p:sp>
        <p:nvSpPr>
          <p:cNvPr id="15" name="Text Placeholder 12">
            <a:extLst>
              <a:ext uri="{FF2B5EF4-FFF2-40B4-BE49-F238E27FC236}">
                <a16:creationId xmlns:a16="http://schemas.microsoft.com/office/drawing/2014/main" id="{9EED05FB-0B9B-1D5C-50D0-689EA3E77983}"/>
              </a:ext>
            </a:extLst>
          </p:cNvPr>
          <p:cNvSpPr>
            <a:spLocks noGrp="1"/>
          </p:cNvSpPr>
          <p:nvPr>
            <p:ph type="body" sz="quarter" idx="15" hasCustomPrompt="1"/>
          </p:nvPr>
        </p:nvSpPr>
        <p:spPr>
          <a:xfrm>
            <a:off x="6478377" y="2527301"/>
            <a:ext cx="2820317" cy="364003"/>
          </a:xfrm>
          <a:prstGeom prst="rect">
            <a:avLst/>
          </a:prstGeom>
        </p:spPr>
        <p:txBody>
          <a:bodyPr/>
          <a:lstStyle>
            <a:lvl1pPr marL="0" indent="0" algn="l">
              <a:buNone/>
              <a:defRPr sz="1600">
                <a:solidFill>
                  <a:schemeClr val="tx1"/>
                </a:solidFill>
                <a:latin typeface="HK Grotesk" pitchFamily="50" charset="0"/>
              </a:defRPr>
            </a:lvl1pPr>
          </a:lstStyle>
          <a:p>
            <a:pPr lvl="0"/>
            <a:r>
              <a:rPr lang="en-GB"/>
              <a:t>Job title</a:t>
            </a:r>
          </a:p>
        </p:txBody>
      </p:sp>
      <p:sp>
        <p:nvSpPr>
          <p:cNvPr id="16" name="Text Placeholder 12">
            <a:extLst>
              <a:ext uri="{FF2B5EF4-FFF2-40B4-BE49-F238E27FC236}">
                <a16:creationId xmlns:a16="http://schemas.microsoft.com/office/drawing/2014/main" id="{1E0618DF-017B-6C8A-B9D1-AE3E9760722F}"/>
              </a:ext>
            </a:extLst>
          </p:cNvPr>
          <p:cNvSpPr>
            <a:spLocks noGrp="1"/>
          </p:cNvSpPr>
          <p:nvPr>
            <p:ph type="body" sz="quarter" idx="16" hasCustomPrompt="1"/>
          </p:nvPr>
        </p:nvSpPr>
        <p:spPr>
          <a:xfrm>
            <a:off x="6478377" y="2863533"/>
            <a:ext cx="3619499" cy="388155"/>
          </a:xfrm>
          <a:prstGeom prst="rect">
            <a:avLst/>
          </a:prstGeom>
        </p:spPr>
        <p:txBody>
          <a:bodyPr/>
          <a:lstStyle>
            <a:lvl1pPr marL="0" indent="0" algn="l">
              <a:buNone/>
              <a:defRPr sz="1600">
                <a:solidFill>
                  <a:schemeClr val="bg1">
                    <a:lumMod val="50000"/>
                  </a:schemeClr>
                </a:solidFill>
                <a:latin typeface="HK Grotesk" pitchFamily="50" charset="0"/>
              </a:defRPr>
            </a:lvl1pPr>
          </a:lstStyle>
          <a:p>
            <a:pPr lvl="0"/>
            <a:r>
              <a:rPr lang="en-GB"/>
              <a:t>Example.example@nielseniq.com</a:t>
            </a:r>
          </a:p>
        </p:txBody>
      </p:sp>
      <p:sp>
        <p:nvSpPr>
          <p:cNvPr id="25" name="TextBox 24">
            <a:extLst>
              <a:ext uri="{FF2B5EF4-FFF2-40B4-BE49-F238E27FC236}">
                <a16:creationId xmlns:a16="http://schemas.microsoft.com/office/drawing/2014/main" id="{7028A997-E345-B597-E498-E9BE7371213F}"/>
              </a:ext>
            </a:extLst>
          </p:cNvPr>
          <p:cNvSpPr txBox="1"/>
          <p:nvPr/>
        </p:nvSpPr>
        <p:spPr>
          <a:xfrm>
            <a:off x="4678050" y="1028707"/>
            <a:ext cx="6097978" cy="646331"/>
          </a:xfrm>
          <a:prstGeom prst="rect">
            <a:avLst/>
          </a:prstGeom>
          <a:noFill/>
        </p:spPr>
        <p:txBody>
          <a:bodyPr wrap="square">
            <a:spAutoFit/>
          </a:bodyPr>
          <a:lstStyle/>
          <a:p>
            <a:pPr algn="l"/>
            <a:r>
              <a:rPr lang="en-GB" b="0" i="0">
                <a:solidFill>
                  <a:schemeClr val="tx2"/>
                </a:solidFill>
                <a:effectLst/>
                <a:latin typeface="HK Grotesk" pitchFamily="50" charset="0"/>
              </a:rPr>
              <a:t>To learn more or to speak to a member of the team, please feel free to get in touch:</a:t>
            </a:r>
            <a:endParaRPr lang="en-GB">
              <a:solidFill>
                <a:schemeClr val="tx2"/>
              </a:solidFill>
              <a:latin typeface="HK Grotesk" pitchFamily="50" charset="0"/>
            </a:endParaRPr>
          </a:p>
        </p:txBody>
      </p:sp>
      <p:sp>
        <p:nvSpPr>
          <p:cNvPr id="26" name="Title 1">
            <a:extLst>
              <a:ext uri="{FF2B5EF4-FFF2-40B4-BE49-F238E27FC236}">
                <a16:creationId xmlns:a16="http://schemas.microsoft.com/office/drawing/2014/main" id="{2B4CDA8F-7357-54E8-74CF-23AE77D0F0EA}"/>
              </a:ext>
            </a:extLst>
          </p:cNvPr>
          <p:cNvSpPr txBox="1">
            <a:spLocks/>
          </p:cNvSpPr>
          <p:nvPr/>
        </p:nvSpPr>
        <p:spPr>
          <a:xfrm>
            <a:off x="4678050" y="111743"/>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l"/>
            <a:r>
              <a:rPr lang="en-US" sz="3600">
                <a:solidFill>
                  <a:schemeClr val="tx2"/>
                </a:solidFill>
                <a:latin typeface="HK Grotesk SemiBold" pitchFamily="50" charset="0"/>
              </a:rPr>
              <a:t>Contact Us</a:t>
            </a:r>
          </a:p>
        </p:txBody>
      </p:sp>
      <p:sp>
        <p:nvSpPr>
          <p:cNvPr id="2" name="Text Placeholder 12">
            <a:extLst>
              <a:ext uri="{FF2B5EF4-FFF2-40B4-BE49-F238E27FC236}">
                <a16:creationId xmlns:a16="http://schemas.microsoft.com/office/drawing/2014/main" id="{C37D869F-63F6-7DC9-FC5B-C79AAA948C9B}"/>
              </a:ext>
            </a:extLst>
          </p:cNvPr>
          <p:cNvSpPr>
            <a:spLocks noGrp="1"/>
          </p:cNvSpPr>
          <p:nvPr>
            <p:ph type="body" sz="quarter" idx="17" hasCustomPrompt="1"/>
          </p:nvPr>
        </p:nvSpPr>
        <p:spPr>
          <a:xfrm>
            <a:off x="6478377" y="3861536"/>
            <a:ext cx="2820317" cy="388155"/>
          </a:xfrm>
          <a:prstGeom prst="rect">
            <a:avLst/>
          </a:prstGeom>
        </p:spPr>
        <p:txBody>
          <a:bodyPr/>
          <a:lstStyle>
            <a:lvl1pPr marL="0" indent="0" algn="l">
              <a:buNone/>
              <a:defRPr sz="2000">
                <a:solidFill>
                  <a:schemeClr val="tx2"/>
                </a:solidFill>
                <a:latin typeface="HK Grotesk" pitchFamily="50" charset="0"/>
              </a:defRPr>
            </a:lvl1pPr>
          </a:lstStyle>
          <a:p>
            <a:pPr lvl="0"/>
            <a:r>
              <a:rPr lang="en-GB"/>
              <a:t>NAME</a:t>
            </a:r>
          </a:p>
        </p:txBody>
      </p:sp>
      <p:sp>
        <p:nvSpPr>
          <p:cNvPr id="6" name="Text Placeholder 12">
            <a:extLst>
              <a:ext uri="{FF2B5EF4-FFF2-40B4-BE49-F238E27FC236}">
                <a16:creationId xmlns:a16="http://schemas.microsoft.com/office/drawing/2014/main" id="{AADED00B-6E53-C19F-BECE-C0FDB23E2F01}"/>
              </a:ext>
            </a:extLst>
          </p:cNvPr>
          <p:cNvSpPr>
            <a:spLocks noGrp="1"/>
          </p:cNvSpPr>
          <p:nvPr>
            <p:ph type="body" sz="quarter" idx="18" hasCustomPrompt="1"/>
          </p:nvPr>
        </p:nvSpPr>
        <p:spPr>
          <a:xfrm>
            <a:off x="6478377" y="4205284"/>
            <a:ext cx="2820317" cy="364003"/>
          </a:xfrm>
          <a:prstGeom prst="rect">
            <a:avLst/>
          </a:prstGeom>
        </p:spPr>
        <p:txBody>
          <a:bodyPr/>
          <a:lstStyle>
            <a:lvl1pPr marL="0" indent="0" algn="l">
              <a:buNone/>
              <a:defRPr sz="1600">
                <a:solidFill>
                  <a:schemeClr val="tx1"/>
                </a:solidFill>
                <a:latin typeface="HK Grotesk" pitchFamily="50" charset="0"/>
              </a:defRPr>
            </a:lvl1pPr>
          </a:lstStyle>
          <a:p>
            <a:pPr lvl="0"/>
            <a:r>
              <a:rPr lang="en-GB"/>
              <a:t>Job title</a:t>
            </a:r>
          </a:p>
        </p:txBody>
      </p:sp>
      <p:sp>
        <p:nvSpPr>
          <p:cNvPr id="7" name="Text Placeholder 12">
            <a:extLst>
              <a:ext uri="{FF2B5EF4-FFF2-40B4-BE49-F238E27FC236}">
                <a16:creationId xmlns:a16="http://schemas.microsoft.com/office/drawing/2014/main" id="{6EFF70A3-9D7A-FAD1-63AA-9B9C5C94C1F3}"/>
              </a:ext>
            </a:extLst>
          </p:cNvPr>
          <p:cNvSpPr>
            <a:spLocks noGrp="1"/>
          </p:cNvSpPr>
          <p:nvPr>
            <p:ph type="body" sz="quarter" idx="19" hasCustomPrompt="1"/>
          </p:nvPr>
        </p:nvSpPr>
        <p:spPr>
          <a:xfrm>
            <a:off x="6478377" y="4541516"/>
            <a:ext cx="3619499" cy="388155"/>
          </a:xfrm>
          <a:prstGeom prst="rect">
            <a:avLst/>
          </a:prstGeom>
        </p:spPr>
        <p:txBody>
          <a:bodyPr/>
          <a:lstStyle>
            <a:lvl1pPr marL="0" indent="0" algn="l">
              <a:buNone/>
              <a:defRPr sz="1600">
                <a:solidFill>
                  <a:schemeClr val="bg1">
                    <a:lumMod val="50000"/>
                  </a:schemeClr>
                </a:solidFill>
                <a:latin typeface="HK Grotesk" pitchFamily="50" charset="0"/>
              </a:defRPr>
            </a:lvl1pPr>
          </a:lstStyle>
          <a:p>
            <a:pPr lvl="0"/>
            <a:r>
              <a:rPr lang="en-GB"/>
              <a:t>Example.example@nielseniq.com</a:t>
            </a:r>
          </a:p>
        </p:txBody>
      </p:sp>
      <p:sp>
        <p:nvSpPr>
          <p:cNvPr id="8" name="Picture Placeholder 7">
            <a:extLst>
              <a:ext uri="{FF2B5EF4-FFF2-40B4-BE49-F238E27FC236}">
                <a16:creationId xmlns:a16="http://schemas.microsoft.com/office/drawing/2014/main" id="{E937505D-E7B7-A348-240A-8B0C4A19973E}"/>
              </a:ext>
            </a:extLst>
          </p:cNvPr>
          <p:cNvSpPr>
            <a:spLocks noGrp="1"/>
          </p:cNvSpPr>
          <p:nvPr>
            <p:ph type="pic" sz="quarter" idx="20"/>
          </p:nvPr>
        </p:nvSpPr>
        <p:spPr>
          <a:xfrm>
            <a:off x="0" y="0"/>
            <a:ext cx="4437063" cy="6858000"/>
          </a:xfrm>
          <a:prstGeom prst="rect">
            <a:avLst/>
          </a:prstGeom>
          <a:solidFill>
            <a:schemeClr val="tx1"/>
          </a:solidFill>
        </p:spPr>
        <p:txBody>
          <a:bodyPr/>
          <a:lstStyle>
            <a:lvl1pPr>
              <a:defRPr>
                <a:latin typeface="HK Grotesk" pitchFamily="50" charset="0"/>
              </a:defRPr>
            </a:lvl1pPr>
          </a:lstStyle>
          <a:p>
            <a:r>
              <a:rPr lang="en-US"/>
              <a:t>Click icon to add picture</a:t>
            </a:r>
            <a:endParaRPr lang="en-GB"/>
          </a:p>
        </p:txBody>
      </p:sp>
      <p:sp>
        <p:nvSpPr>
          <p:cNvPr id="5" name="TextBox 4">
            <a:extLst>
              <a:ext uri="{FF2B5EF4-FFF2-40B4-BE49-F238E27FC236}">
                <a16:creationId xmlns:a16="http://schemas.microsoft.com/office/drawing/2014/main" id="{FCFF2D90-2E81-63CE-082C-24A0B3711F80}"/>
              </a:ext>
            </a:extLst>
          </p:cNvPr>
          <p:cNvSpPr txBox="1"/>
          <p:nvPr/>
        </p:nvSpPr>
        <p:spPr>
          <a:xfrm>
            <a:off x="9866512" y="6657945"/>
            <a:ext cx="2458455" cy="200055"/>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555555">
                    <a:lumMod val="40000"/>
                    <a:lumOff val="60000"/>
                  </a:srgbClr>
                </a:solidFill>
                <a:effectLst/>
                <a:uLnTx/>
                <a:uFillTx/>
                <a:latin typeface="HK Grotesk" pitchFamily="50" charset="0"/>
                <a:ea typeface="+mn-ea"/>
                <a:cs typeface="+mn-cs"/>
              </a:rPr>
              <a:t>© 2023 Nielsen Consumer LLC. All Rights Reserved.</a:t>
            </a:r>
          </a:p>
        </p:txBody>
      </p:sp>
      <p:sp>
        <p:nvSpPr>
          <p:cNvPr id="3" name="TextBox 2">
            <a:extLst>
              <a:ext uri="{FF2B5EF4-FFF2-40B4-BE49-F238E27FC236}">
                <a16:creationId xmlns:a16="http://schemas.microsoft.com/office/drawing/2014/main" id="{3345BACC-4452-773A-E094-4B9D52844748}"/>
              </a:ext>
            </a:extLst>
          </p:cNvPr>
          <p:cNvSpPr txBox="1"/>
          <p:nvPr/>
        </p:nvSpPr>
        <p:spPr>
          <a:xfrm>
            <a:off x="4678050" y="1028707"/>
            <a:ext cx="6097978" cy="646331"/>
          </a:xfrm>
          <a:prstGeom prst="rect">
            <a:avLst/>
          </a:prstGeom>
          <a:noFill/>
        </p:spPr>
        <p:txBody>
          <a:bodyPr wrap="square">
            <a:spAutoFit/>
          </a:bodyPr>
          <a:lstStyle/>
          <a:p>
            <a:pPr algn="l"/>
            <a:r>
              <a:rPr lang="en-GB" b="0" i="0">
                <a:solidFill>
                  <a:schemeClr val="tx2"/>
                </a:solidFill>
                <a:effectLst/>
                <a:latin typeface="HK Grotesk" pitchFamily="50" charset="0"/>
              </a:rPr>
              <a:t>To learn more or to speak to a member of the team, please feel free to get in touch:</a:t>
            </a:r>
            <a:endParaRPr lang="en-GB">
              <a:solidFill>
                <a:schemeClr val="tx2"/>
              </a:solidFill>
              <a:latin typeface="HK Grotesk" pitchFamily="50" charset="0"/>
            </a:endParaRPr>
          </a:p>
        </p:txBody>
      </p:sp>
      <p:sp>
        <p:nvSpPr>
          <p:cNvPr id="9" name="Title 1">
            <a:extLst>
              <a:ext uri="{FF2B5EF4-FFF2-40B4-BE49-F238E27FC236}">
                <a16:creationId xmlns:a16="http://schemas.microsoft.com/office/drawing/2014/main" id="{E430F30B-7894-AFE5-6346-8869214BBA07}"/>
              </a:ext>
            </a:extLst>
          </p:cNvPr>
          <p:cNvSpPr txBox="1">
            <a:spLocks/>
          </p:cNvSpPr>
          <p:nvPr/>
        </p:nvSpPr>
        <p:spPr>
          <a:xfrm>
            <a:off x="4678050" y="111743"/>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l"/>
            <a:r>
              <a:rPr lang="en-US" sz="3600">
                <a:solidFill>
                  <a:schemeClr val="tx2"/>
                </a:solidFill>
                <a:latin typeface="HK Grotesk SemiBold" pitchFamily="50" charset="0"/>
              </a:rPr>
              <a:t>Contact Us</a:t>
            </a:r>
          </a:p>
        </p:txBody>
      </p:sp>
      <p:sp>
        <p:nvSpPr>
          <p:cNvPr id="13" name="TextBox 12">
            <a:extLst>
              <a:ext uri="{FF2B5EF4-FFF2-40B4-BE49-F238E27FC236}">
                <a16:creationId xmlns:a16="http://schemas.microsoft.com/office/drawing/2014/main" id="{A46B8054-2868-08AC-57F2-E699D2077C1D}"/>
              </a:ext>
            </a:extLst>
          </p:cNvPr>
          <p:cNvSpPr txBox="1"/>
          <p:nvPr/>
        </p:nvSpPr>
        <p:spPr>
          <a:xfrm>
            <a:off x="9866512" y="6657945"/>
            <a:ext cx="2458455" cy="200055"/>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HK Grotesk" pitchFamily="50" charset="0"/>
                <a:ea typeface="+mn-ea"/>
                <a:cs typeface="+mn-cs"/>
              </a:rPr>
              <a:t>© 2023 Nielsen Consumer LLC. All Rights Reserved.</a:t>
            </a:r>
          </a:p>
        </p:txBody>
      </p:sp>
      <p:pic>
        <p:nvPicPr>
          <p:cNvPr id="17" name="Picture 16" descr="A close up of a logo&#10;&#10;Description automatically generated with low confidence">
            <a:extLst>
              <a:ext uri="{FF2B5EF4-FFF2-40B4-BE49-F238E27FC236}">
                <a16:creationId xmlns:a16="http://schemas.microsoft.com/office/drawing/2014/main" id="{60D5CDA4-6C04-9232-C254-90AFC3FB16F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21022" y="5826467"/>
            <a:ext cx="1428669" cy="714335"/>
          </a:xfrm>
          <a:prstGeom prst="rect">
            <a:avLst/>
          </a:prstGeom>
        </p:spPr>
      </p:pic>
    </p:spTree>
    <p:extLst>
      <p:ext uri="{BB962C8B-B14F-4D97-AF65-F5344CB8AC3E}">
        <p14:creationId xmlns:p14="http://schemas.microsoft.com/office/powerpoint/2010/main" val="161198195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16_Custom Layout">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79C9AA-7829-FA8F-FBA8-AFF2A8EE4FBC}"/>
              </a:ext>
            </a:extLst>
          </p:cNvPr>
          <p:cNvSpPr/>
          <p:nvPr/>
        </p:nvSpPr>
        <p:spPr>
          <a:xfrm>
            <a:off x="0" y="5886450"/>
            <a:ext cx="1276350" cy="9715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latin typeface="HK Grotesk" pitchFamily="50" charset="0"/>
            </a:endParaRPr>
          </a:p>
        </p:txBody>
      </p:sp>
      <p:sp>
        <p:nvSpPr>
          <p:cNvPr id="10" name="Picture Placeholder 16">
            <a:extLst>
              <a:ext uri="{FF2B5EF4-FFF2-40B4-BE49-F238E27FC236}">
                <a16:creationId xmlns:a16="http://schemas.microsoft.com/office/drawing/2014/main" id="{276FF449-30E2-CB20-C474-95EFC471DD8A}"/>
              </a:ext>
            </a:extLst>
          </p:cNvPr>
          <p:cNvSpPr>
            <a:spLocks noGrp="1"/>
          </p:cNvSpPr>
          <p:nvPr>
            <p:ph type="pic" sz="quarter" idx="11"/>
          </p:nvPr>
        </p:nvSpPr>
        <p:spPr>
          <a:xfrm>
            <a:off x="4783912" y="2063887"/>
            <a:ext cx="1276350" cy="1275540"/>
          </a:xfrm>
          <a:prstGeom prst="ellipse">
            <a:avLst/>
          </a:prstGeom>
          <a:solidFill>
            <a:schemeClr val="bg1"/>
          </a:solidFill>
        </p:spPr>
        <p:txBody>
          <a:bodyPr/>
          <a:lstStyle>
            <a:lvl1pPr>
              <a:defRPr sz="1200">
                <a:solidFill>
                  <a:schemeClr val="bg1"/>
                </a:solidFill>
                <a:latin typeface="HK Grotesk" pitchFamily="50" charset="0"/>
              </a:defRPr>
            </a:lvl1pPr>
          </a:lstStyle>
          <a:p>
            <a:r>
              <a:rPr lang="en-US"/>
              <a:t>Click icon to add picture</a:t>
            </a:r>
            <a:endParaRPr lang="en-GB"/>
          </a:p>
        </p:txBody>
      </p:sp>
      <p:sp>
        <p:nvSpPr>
          <p:cNvPr id="11" name="Picture Placeholder 16">
            <a:extLst>
              <a:ext uri="{FF2B5EF4-FFF2-40B4-BE49-F238E27FC236}">
                <a16:creationId xmlns:a16="http://schemas.microsoft.com/office/drawing/2014/main" id="{986E0957-6B06-F1F4-41E8-7867221D3AAA}"/>
              </a:ext>
            </a:extLst>
          </p:cNvPr>
          <p:cNvSpPr>
            <a:spLocks noGrp="1"/>
          </p:cNvSpPr>
          <p:nvPr>
            <p:ph type="pic" sz="quarter" idx="12"/>
          </p:nvPr>
        </p:nvSpPr>
        <p:spPr>
          <a:xfrm>
            <a:off x="4783912" y="3804737"/>
            <a:ext cx="1276350" cy="1275540"/>
          </a:xfrm>
          <a:prstGeom prst="ellipse">
            <a:avLst/>
          </a:prstGeom>
          <a:solidFill>
            <a:schemeClr val="bg1"/>
          </a:solidFill>
        </p:spPr>
        <p:txBody>
          <a:bodyPr/>
          <a:lstStyle>
            <a:lvl1pPr>
              <a:defRPr sz="1200">
                <a:solidFill>
                  <a:schemeClr val="bg1"/>
                </a:solidFill>
                <a:latin typeface="HK Grotesk" pitchFamily="50" charset="0"/>
              </a:defRPr>
            </a:lvl1pPr>
          </a:lstStyle>
          <a:p>
            <a:r>
              <a:rPr lang="en-US"/>
              <a:t>Click icon to add picture</a:t>
            </a:r>
            <a:endParaRPr lang="en-GB"/>
          </a:p>
        </p:txBody>
      </p:sp>
      <p:sp>
        <p:nvSpPr>
          <p:cNvPr id="14" name="Text Placeholder 12">
            <a:extLst>
              <a:ext uri="{FF2B5EF4-FFF2-40B4-BE49-F238E27FC236}">
                <a16:creationId xmlns:a16="http://schemas.microsoft.com/office/drawing/2014/main" id="{515B4A53-BD3C-72DD-D110-2A8E9FBC2D01}"/>
              </a:ext>
            </a:extLst>
          </p:cNvPr>
          <p:cNvSpPr>
            <a:spLocks noGrp="1"/>
          </p:cNvSpPr>
          <p:nvPr>
            <p:ph type="body" sz="quarter" idx="14" hasCustomPrompt="1"/>
          </p:nvPr>
        </p:nvSpPr>
        <p:spPr>
          <a:xfrm>
            <a:off x="6442639" y="2181570"/>
            <a:ext cx="2820317" cy="388155"/>
          </a:xfrm>
          <a:prstGeom prst="rect">
            <a:avLst/>
          </a:prstGeom>
        </p:spPr>
        <p:txBody>
          <a:bodyPr/>
          <a:lstStyle>
            <a:lvl1pPr marL="0" indent="0" algn="l">
              <a:buNone/>
              <a:defRPr sz="2000" b="1">
                <a:solidFill>
                  <a:schemeClr val="tx1"/>
                </a:solidFill>
                <a:latin typeface="HK Grotesk" pitchFamily="50" charset="0"/>
              </a:defRPr>
            </a:lvl1pPr>
          </a:lstStyle>
          <a:p>
            <a:pPr lvl="0"/>
            <a:r>
              <a:rPr lang="en-GB"/>
              <a:t>NAME</a:t>
            </a:r>
          </a:p>
        </p:txBody>
      </p:sp>
      <p:sp>
        <p:nvSpPr>
          <p:cNvPr id="15" name="Text Placeholder 12">
            <a:extLst>
              <a:ext uri="{FF2B5EF4-FFF2-40B4-BE49-F238E27FC236}">
                <a16:creationId xmlns:a16="http://schemas.microsoft.com/office/drawing/2014/main" id="{9EED05FB-0B9B-1D5C-50D0-689EA3E77983}"/>
              </a:ext>
            </a:extLst>
          </p:cNvPr>
          <p:cNvSpPr>
            <a:spLocks noGrp="1"/>
          </p:cNvSpPr>
          <p:nvPr>
            <p:ph type="body" sz="quarter" idx="15" hasCustomPrompt="1"/>
          </p:nvPr>
        </p:nvSpPr>
        <p:spPr>
          <a:xfrm>
            <a:off x="6442639" y="2525318"/>
            <a:ext cx="2820317" cy="364003"/>
          </a:xfrm>
          <a:prstGeom prst="rect">
            <a:avLst/>
          </a:prstGeom>
        </p:spPr>
        <p:txBody>
          <a:bodyPr/>
          <a:lstStyle>
            <a:lvl1pPr marL="0" indent="0" algn="l">
              <a:buNone/>
              <a:defRPr sz="1600">
                <a:solidFill>
                  <a:schemeClr val="tx1"/>
                </a:solidFill>
                <a:latin typeface="HK Grotesk" pitchFamily="50" charset="0"/>
              </a:defRPr>
            </a:lvl1pPr>
          </a:lstStyle>
          <a:p>
            <a:pPr lvl="0"/>
            <a:r>
              <a:rPr lang="en-GB"/>
              <a:t>Job title</a:t>
            </a:r>
          </a:p>
        </p:txBody>
      </p:sp>
      <p:sp>
        <p:nvSpPr>
          <p:cNvPr id="16" name="Text Placeholder 12">
            <a:extLst>
              <a:ext uri="{FF2B5EF4-FFF2-40B4-BE49-F238E27FC236}">
                <a16:creationId xmlns:a16="http://schemas.microsoft.com/office/drawing/2014/main" id="{1E0618DF-017B-6C8A-B9D1-AE3E9760722F}"/>
              </a:ext>
            </a:extLst>
          </p:cNvPr>
          <p:cNvSpPr>
            <a:spLocks noGrp="1"/>
          </p:cNvSpPr>
          <p:nvPr>
            <p:ph type="body" sz="quarter" idx="16" hasCustomPrompt="1"/>
          </p:nvPr>
        </p:nvSpPr>
        <p:spPr>
          <a:xfrm>
            <a:off x="6442639" y="2810692"/>
            <a:ext cx="3619499" cy="388155"/>
          </a:xfrm>
          <a:prstGeom prst="rect">
            <a:avLst/>
          </a:prstGeom>
        </p:spPr>
        <p:txBody>
          <a:bodyPr/>
          <a:lstStyle>
            <a:lvl1pPr marL="0" indent="0" algn="l">
              <a:buNone/>
              <a:defRPr sz="1600">
                <a:solidFill>
                  <a:schemeClr val="tx1"/>
                </a:solidFill>
                <a:latin typeface="HK Grotesk" pitchFamily="50" charset="0"/>
              </a:defRPr>
            </a:lvl1pPr>
          </a:lstStyle>
          <a:p>
            <a:pPr lvl="0"/>
            <a:r>
              <a:rPr lang="en-GB"/>
              <a:t>Example.example@nielseniq.com</a:t>
            </a:r>
          </a:p>
        </p:txBody>
      </p:sp>
      <p:sp>
        <p:nvSpPr>
          <p:cNvPr id="25" name="TextBox 24">
            <a:extLst>
              <a:ext uri="{FF2B5EF4-FFF2-40B4-BE49-F238E27FC236}">
                <a16:creationId xmlns:a16="http://schemas.microsoft.com/office/drawing/2014/main" id="{7028A997-E345-B597-E498-E9BE7371213F}"/>
              </a:ext>
            </a:extLst>
          </p:cNvPr>
          <p:cNvSpPr txBox="1"/>
          <p:nvPr/>
        </p:nvSpPr>
        <p:spPr>
          <a:xfrm>
            <a:off x="4678050" y="1028707"/>
            <a:ext cx="6097978" cy="646331"/>
          </a:xfrm>
          <a:prstGeom prst="rect">
            <a:avLst/>
          </a:prstGeom>
          <a:noFill/>
        </p:spPr>
        <p:txBody>
          <a:bodyPr wrap="square">
            <a:spAutoFit/>
          </a:bodyPr>
          <a:lstStyle/>
          <a:p>
            <a:pPr algn="l"/>
            <a:r>
              <a:rPr lang="en-GB" b="0" i="0">
                <a:solidFill>
                  <a:schemeClr val="tx1"/>
                </a:solidFill>
                <a:effectLst/>
                <a:latin typeface="HK Grotesk" pitchFamily="50" charset="0"/>
              </a:rPr>
              <a:t>To learn more or to speak to a member of the team, please feel free to get in touch:</a:t>
            </a:r>
            <a:endParaRPr lang="en-GB">
              <a:solidFill>
                <a:schemeClr val="tx1"/>
              </a:solidFill>
              <a:latin typeface="HK Grotesk" pitchFamily="50" charset="0"/>
            </a:endParaRPr>
          </a:p>
        </p:txBody>
      </p:sp>
      <p:sp>
        <p:nvSpPr>
          <p:cNvPr id="26" name="Title 1">
            <a:extLst>
              <a:ext uri="{FF2B5EF4-FFF2-40B4-BE49-F238E27FC236}">
                <a16:creationId xmlns:a16="http://schemas.microsoft.com/office/drawing/2014/main" id="{2B4CDA8F-7357-54E8-74CF-23AE77D0F0EA}"/>
              </a:ext>
            </a:extLst>
          </p:cNvPr>
          <p:cNvSpPr txBox="1">
            <a:spLocks/>
          </p:cNvSpPr>
          <p:nvPr/>
        </p:nvSpPr>
        <p:spPr>
          <a:xfrm>
            <a:off x="4678050" y="111743"/>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l"/>
            <a:r>
              <a:rPr lang="en-US" sz="3600">
                <a:solidFill>
                  <a:schemeClr val="tx1"/>
                </a:solidFill>
                <a:latin typeface="HK Grotesk SemiBold" pitchFamily="50" charset="0"/>
              </a:rPr>
              <a:t>Contact Us</a:t>
            </a:r>
          </a:p>
        </p:txBody>
      </p:sp>
      <p:sp>
        <p:nvSpPr>
          <p:cNvPr id="2" name="Text Placeholder 12">
            <a:extLst>
              <a:ext uri="{FF2B5EF4-FFF2-40B4-BE49-F238E27FC236}">
                <a16:creationId xmlns:a16="http://schemas.microsoft.com/office/drawing/2014/main" id="{C37D869F-63F6-7DC9-FC5B-C79AAA948C9B}"/>
              </a:ext>
            </a:extLst>
          </p:cNvPr>
          <p:cNvSpPr>
            <a:spLocks noGrp="1"/>
          </p:cNvSpPr>
          <p:nvPr>
            <p:ph type="body" sz="quarter" idx="17" hasCustomPrompt="1"/>
          </p:nvPr>
        </p:nvSpPr>
        <p:spPr>
          <a:xfrm>
            <a:off x="6442639" y="3911787"/>
            <a:ext cx="2820317" cy="388155"/>
          </a:xfrm>
          <a:prstGeom prst="rect">
            <a:avLst/>
          </a:prstGeom>
        </p:spPr>
        <p:txBody>
          <a:bodyPr/>
          <a:lstStyle>
            <a:lvl1pPr marL="0" indent="0" algn="l">
              <a:buNone/>
              <a:defRPr sz="2000" b="1">
                <a:solidFill>
                  <a:schemeClr val="tx1"/>
                </a:solidFill>
                <a:latin typeface="HK Grotesk" pitchFamily="50" charset="0"/>
              </a:defRPr>
            </a:lvl1pPr>
          </a:lstStyle>
          <a:p>
            <a:pPr lvl="0"/>
            <a:r>
              <a:rPr lang="en-GB"/>
              <a:t>NAME</a:t>
            </a:r>
          </a:p>
        </p:txBody>
      </p:sp>
      <p:sp>
        <p:nvSpPr>
          <p:cNvPr id="6" name="Text Placeholder 12">
            <a:extLst>
              <a:ext uri="{FF2B5EF4-FFF2-40B4-BE49-F238E27FC236}">
                <a16:creationId xmlns:a16="http://schemas.microsoft.com/office/drawing/2014/main" id="{AADED00B-6E53-C19F-BECE-C0FDB23E2F01}"/>
              </a:ext>
            </a:extLst>
          </p:cNvPr>
          <p:cNvSpPr>
            <a:spLocks noGrp="1"/>
          </p:cNvSpPr>
          <p:nvPr>
            <p:ph type="body" sz="quarter" idx="18" hasCustomPrompt="1"/>
          </p:nvPr>
        </p:nvSpPr>
        <p:spPr>
          <a:xfrm>
            <a:off x="6442639" y="4255535"/>
            <a:ext cx="2820317" cy="364003"/>
          </a:xfrm>
          <a:prstGeom prst="rect">
            <a:avLst/>
          </a:prstGeom>
        </p:spPr>
        <p:txBody>
          <a:bodyPr/>
          <a:lstStyle>
            <a:lvl1pPr marL="0" indent="0" algn="l">
              <a:buNone/>
              <a:defRPr sz="1600">
                <a:solidFill>
                  <a:schemeClr val="tx1"/>
                </a:solidFill>
                <a:latin typeface="HK Grotesk" pitchFamily="50" charset="0"/>
              </a:defRPr>
            </a:lvl1pPr>
          </a:lstStyle>
          <a:p>
            <a:pPr lvl="0"/>
            <a:r>
              <a:rPr lang="en-GB"/>
              <a:t>Job title</a:t>
            </a:r>
          </a:p>
        </p:txBody>
      </p:sp>
      <p:sp>
        <p:nvSpPr>
          <p:cNvPr id="7" name="Text Placeholder 12">
            <a:extLst>
              <a:ext uri="{FF2B5EF4-FFF2-40B4-BE49-F238E27FC236}">
                <a16:creationId xmlns:a16="http://schemas.microsoft.com/office/drawing/2014/main" id="{6EFF70A3-9D7A-FAD1-63AA-9B9C5C94C1F3}"/>
              </a:ext>
            </a:extLst>
          </p:cNvPr>
          <p:cNvSpPr>
            <a:spLocks noGrp="1"/>
          </p:cNvSpPr>
          <p:nvPr>
            <p:ph type="body" sz="quarter" idx="19" hasCustomPrompt="1"/>
          </p:nvPr>
        </p:nvSpPr>
        <p:spPr>
          <a:xfrm>
            <a:off x="6442639" y="4565061"/>
            <a:ext cx="3619499" cy="388155"/>
          </a:xfrm>
          <a:prstGeom prst="rect">
            <a:avLst/>
          </a:prstGeom>
        </p:spPr>
        <p:txBody>
          <a:bodyPr/>
          <a:lstStyle>
            <a:lvl1pPr marL="0" indent="0" algn="l">
              <a:buNone/>
              <a:defRPr sz="1600">
                <a:solidFill>
                  <a:schemeClr val="tx1"/>
                </a:solidFill>
                <a:latin typeface="HK Grotesk" pitchFamily="50" charset="0"/>
              </a:defRPr>
            </a:lvl1pPr>
          </a:lstStyle>
          <a:p>
            <a:pPr lvl="0"/>
            <a:r>
              <a:rPr lang="en-GB"/>
              <a:t>Example.example@nielseniq.com</a:t>
            </a:r>
          </a:p>
        </p:txBody>
      </p:sp>
      <p:sp>
        <p:nvSpPr>
          <p:cNvPr id="8" name="Picture Placeholder 7">
            <a:extLst>
              <a:ext uri="{FF2B5EF4-FFF2-40B4-BE49-F238E27FC236}">
                <a16:creationId xmlns:a16="http://schemas.microsoft.com/office/drawing/2014/main" id="{0A8F98B5-9619-A67D-7CCD-331128DEC26A}"/>
              </a:ext>
            </a:extLst>
          </p:cNvPr>
          <p:cNvSpPr>
            <a:spLocks noGrp="1"/>
          </p:cNvSpPr>
          <p:nvPr>
            <p:ph type="pic" sz="quarter" idx="20"/>
          </p:nvPr>
        </p:nvSpPr>
        <p:spPr>
          <a:xfrm>
            <a:off x="0" y="0"/>
            <a:ext cx="4295775" cy="6858000"/>
          </a:xfrm>
          <a:prstGeom prst="rect">
            <a:avLst/>
          </a:prstGeom>
          <a:solidFill>
            <a:schemeClr val="bg1"/>
          </a:solidFill>
        </p:spPr>
        <p:txBody>
          <a:bodyPr/>
          <a:lstStyle>
            <a:lvl1pPr>
              <a:defRPr>
                <a:latin typeface="HK Grotesk" pitchFamily="50" charset="0"/>
              </a:defRPr>
            </a:lvl1pPr>
          </a:lstStyle>
          <a:p>
            <a:r>
              <a:rPr lang="en-US"/>
              <a:t>Click icon to add picture</a:t>
            </a:r>
            <a:endParaRPr lang="en-GB"/>
          </a:p>
        </p:txBody>
      </p:sp>
      <p:sp>
        <p:nvSpPr>
          <p:cNvPr id="17" name="TextBox 16">
            <a:extLst>
              <a:ext uri="{FF2B5EF4-FFF2-40B4-BE49-F238E27FC236}">
                <a16:creationId xmlns:a16="http://schemas.microsoft.com/office/drawing/2014/main" id="{46EB06B8-AB42-7C14-8D00-593FC6F30CA3}"/>
              </a:ext>
            </a:extLst>
          </p:cNvPr>
          <p:cNvSpPr txBox="1"/>
          <p:nvPr/>
        </p:nvSpPr>
        <p:spPr>
          <a:xfrm>
            <a:off x="4678050" y="1028707"/>
            <a:ext cx="6097978" cy="646331"/>
          </a:xfrm>
          <a:prstGeom prst="rect">
            <a:avLst/>
          </a:prstGeom>
          <a:noFill/>
        </p:spPr>
        <p:txBody>
          <a:bodyPr wrap="square">
            <a:spAutoFit/>
          </a:bodyPr>
          <a:lstStyle/>
          <a:p>
            <a:pPr algn="l"/>
            <a:r>
              <a:rPr lang="en-GB" b="0" i="0">
                <a:solidFill>
                  <a:schemeClr val="tx1"/>
                </a:solidFill>
                <a:effectLst/>
                <a:latin typeface="HK Grotesk" pitchFamily="50" charset="0"/>
              </a:rPr>
              <a:t>To learn more or to speak to a member of the team, please feel free to get in touch:</a:t>
            </a:r>
            <a:endParaRPr lang="en-GB">
              <a:solidFill>
                <a:schemeClr val="tx1"/>
              </a:solidFill>
              <a:latin typeface="HK Grotesk" pitchFamily="50" charset="0"/>
            </a:endParaRPr>
          </a:p>
        </p:txBody>
      </p:sp>
      <p:sp>
        <p:nvSpPr>
          <p:cNvPr id="18" name="Title 1">
            <a:extLst>
              <a:ext uri="{FF2B5EF4-FFF2-40B4-BE49-F238E27FC236}">
                <a16:creationId xmlns:a16="http://schemas.microsoft.com/office/drawing/2014/main" id="{1F9CFE6F-F86A-E39B-A0D6-E6973B14AA23}"/>
              </a:ext>
            </a:extLst>
          </p:cNvPr>
          <p:cNvSpPr txBox="1">
            <a:spLocks/>
          </p:cNvSpPr>
          <p:nvPr/>
        </p:nvSpPr>
        <p:spPr>
          <a:xfrm>
            <a:off x="4678050" y="111743"/>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l"/>
            <a:r>
              <a:rPr lang="en-US" sz="3600">
                <a:solidFill>
                  <a:schemeClr val="tx1"/>
                </a:solidFill>
                <a:latin typeface="HK Grotesk SemiBold" pitchFamily="50" charset="0"/>
              </a:rPr>
              <a:t>Contact Us</a:t>
            </a:r>
          </a:p>
        </p:txBody>
      </p:sp>
      <p:sp>
        <p:nvSpPr>
          <p:cNvPr id="22" name="TextBox 21">
            <a:extLst>
              <a:ext uri="{FF2B5EF4-FFF2-40B4-BE49-F238E27FC236}">
                <a16:creationId xmlns:a16="http://schemas.microsoft.com/office/drawing/2014/main" id="{9DEECE91-D8E1-FCEE-B965-64634DC826B0}"/>
              </a:ext>
            </a:extLst>
          </p:cNvPr>
          <p:cNvSpPr txBox="1"/>
          <p:nvPr/>
        </p:nvSpPr>
        <p:spPr>
          <a:xfrm>
            <a:off x="9919313" y="6557917"/>
            <a:ext cx="2458455" cy="200055"/>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chemeClr val="tx1"/>
                </a:solidFill>
                <a:effectLst/>
                <a:uLnTx/>
                <a:uFillTx/>
                <a:latin typeface="HK Grotesk" pitchFamily="50" charset="0"/>
                <a:ea typeface="+mn-ea"/>
                <a:cs typeface="+mn-cs"/>
              </a:rPr>
              <a:t>© 2023 Nielsen Consumer LLC. All Rights Reserved.</a:t>
            </a:r>
          </a:p>
        </p:txBody>
      </p:sp>
      <p:pic>
        <p:nvPicPr>
          <p:cNvPr id="23" name="Picture 22">
            <a:extLst>
              <a:ext uri="{FF2B5EF4-FFF2-40B4-BE49-F238E27FC236}">
                <a16:creationId xmlns:a16="http://schemas.microsoft.com/office/drawing/2014/main" id="{C7ADB86C-4EDF-FC86-8527-138EDB53C5C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349219" y="5650271"/>
            <a:ext cx="1842781" cy="1007673"/>
          </a:xfrm>
          <a:prstGeom prst="rect">
            <a:avLst/>
          </a:prstGeom>
        </p:spPr>
      </p:pic>
    </p:spTree>
    <p:extLst>
      <p:ext uri="{BB962C8B-B14F-4D97-AF65-F5344CB8AC3E}">
        <p14:creationId xmlns:p14="http://schemas.microsoft.com/office/powerpoint/2010/main" val="951876936"/>
      </p:ext>
    </p:extLst>
  </p:cSld>
  <p:clrMapOvr>
    <a:overrideClrMapping bg1="dk1" tx1="lt1" bg2="dk2" tx2="lt2" accent1="accent1" accent2="accent2" accent3="accent3" accent4="accent4" accent5="accent5" accent6="accent6" hlink="hlink" folHlink="folHlink"/>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23_Custom Layout">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79C9AA-7829-FA8F-FBA8-AFF2A8EE4FBC}"/>
              </a:ext>
            </a:extLst>
          </p:cNvPr>
          <p:cNvSpPr/>
          <p:nvPr/>
        </p:nvSpPr>
        <p:spPr>
          <a:xfrm>
            <a:off x="0" y="5886450"/>
            <a:ext cx="1276350" cy="9715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latin typeface="HK Grotesk" pitchFamily="50" charset="0"/>
            </a:endParaRPr>
          </a:p>
        </p:txBody>
      </p:sp>
      <p:sp>
        <p:nvSpPr>
          <p:cNvPr id="10" name="Picture Placeholder 16">
            <a:extLst>
              <a:ext uri="{FF2B5EF4-FFF2-40B4-BE49-F238E27FC236}">
                <a16:creationId xmlns:a16="http://schemas.microsoft.com/office/drawing/2014/main" id="{276FF449-30E2-CB20-C474-95EFC471DD8A}"/>
              </a:ext>
            </a:extLst>
          </p:cNvPr>
          <p:cNvSpPr>
            <a:spLocks noGrp="1"/>
          </p:cNvSpPr>
          <p:nvPr>
            <p:ph type="pic" sz="quarter" idx="11"/>
          </p:nvPr>
        </p:nvSpPr>
        <p:spPr>
          <a:xfrm>
            <a:off x="4836664" y="2006364"/>
            <a:ext cx="1276350" cy="1275540"/>
          </a:xfrm>
          <a:prstGeom prst="ellipse">
            <a:avLst/>
          </a:prstGeom>
          <a:solidFill>
            <a:schemeClr val="bg1"/>
          </a:solidFill>
        </p:spPr>
        <p:txBody>
          <a:bodyPr/>
          <a:lstStyle>
            <a:lvl1pPr>
              <a:defRPr sz="1200">
                <a:solidFill>
                  <a:schemeClr val="bg1"/>
                </a:solidFill>
                <a:latin typeface="HK Grotesk" pitchFamily="50" charset="0"/>
              </a:defRPr>
            </a:lvl1pPr>
          </a:lstStyle>
          <a:p>
            <a:r>
              <a:rPr lang="en-US"/>
              <a:t>Click icon to add picture</a:t>
            </a:r>
            <a:endParaRPr lang="en-GB"/>
          </a:p>
        </p:txBody>
      </p:sp>
      <p:sp>
        <p:nvSpPr>
          <p:cNvPr id="11" name="Picture Placeholder 16">
            <a:extLst>
              <a:ext uri="{FF2B5EF4-FFF2-40B4-BE49-F238E27FC236}">
                <a16:creationId xmlns:a16="http://schemas.microsoft.com/office/drawing/2014/main" id="{986E0957-6B06-F1F4-41E8-7867221D3AAA}"/>
              </a:ext>
            </a:extLst>
          </p:cNvPr>
          <p:cNvSpPr>
            <a:spLocks noGrp="1"/>
          </p:cNvSpPr>
          <p:nvPr>
            <p:ph type="pic" sz="quarter" idx="12"/>
          </p:nvPr>
        </p:nvSpPr>
        <p:spPr>
          <a:xfrm>
            <a:off x="4836664" y="3576096"/>
            <a:ext cx="1276350" cy="1275540"/>
          </a:xfrm>
          <a:prstGeom prst="ellipse">
            <a:avLst/>
          </a:prstGeom>
          <a:solidFill>
            <a:schemeClr val="bg1"/>
          </a:solidFill>
        </p:spPr>
        <p:txBody>
          <a:bodyPr/>
          <a:lstStyle>
            <a:lvl1pPr>
              <a:defRPr sz="1200">
                <a:solidFill>
                  <a:schemeClr val="bg1"/>
                </a:solidFill>
                <a:latin typeface="HK Grotesk" pitchFamily="50" charset="0"/>
              </a:defRPr>
            </a:lvl1pPr>
          </a:lstStyle>
          <a:p>
            <a:r>
              <a:rPr lang="en-US"/>
              <a:t>Click icon to add picture</a:t>
            </a:r>
            <a:endParaRPr lang="en-GB"/>
          </a:p>
        </p:txBody>
      </p:sp>
      <p:sp>
        <p:nvSpPr>
          <p:cNvPr id="14" name="Text Placeholder 12">
            <a:extLst>
              <a:ext uri="{FF2B5EF4-FFF2-40B4-BE49-F238E27FC236}">
                <a16:creationId xmlns:a16="http://schemas.microsoft.com/office/drawing/2014/main" id="{515B4A53-BD3C-72DD-D110-2A8E9FBC2D01}"/>
              </a:ext>
            </a:extLst>
          </p:cNvPr>
          <p:cNvSpPr>
            <a:spLocks noGrp="1"/>
          </p:cNvSpPr>
          <p:nvPr>
            <p:ph type="body" sz="quarter" idx="14" hasCustomPrompt="1"/>
          </p:nvPr>
        </p:nvSpPr>
        <p:spPr>
          <a:xfrm>
            <a:off x="6495391" y="2124047"/>
            <a:ext cx="2820317" cy="388155"/>
          </a:xfrm>
          <a:prstGeom prst="rect">
            <a:avLst/>
          </a:prstGeom>
        </p:spPr>
        <p:txBody>
          <a:bodyPr/>
          <a:lstStyle>
            <a:lvl1pPr marL="0" indent="0" algn="l">
              <a:buNone/>
              <a:defRPr sz="2000" b="1">
                <a:solidFill>
                  <a:schemeClr val="tx1"/>
                </a:solidFill>
                <a:latin typeface="HK Grotesk" pitchFamily="50" charset="0"/>
              </a:defRPr>
            </a:lvl1pPr>
          </a:lstStyle>
          <a:p>
            <a:pPr lvl="0"/>
            <a:r>
              <a:rPr lang="en-GB"/>
              <a:t>NAME</a:t>
            </a:r>
          </a:p>
        </p:txBody>
      </p:sp>
      <p:sp>
        <p:nvSpPr>
          <p:cNvPr id="15" name="Text Placeholder 12">
            <a:extLst>
              <a:ext uri="{FF2B5EF4-FFF2-40B4-BE49-F238E27FC236}">
                <a16:creationId xmlns:a16="http://schemas.microsoft.com/office/drawing/2014/main" id="{9EED05FB-0B9B-1D5C-50D0-689EA3E77983}"/>
              </a:ext>
            </a:extLst>
          </p:cNvPr>
          <p:cNvSpPr>
            <a:spLocks noGrp="1"/>
          </p:cNvSpPr>
          <p:nvPr>
            <p:ph type="body" sz="quarter" idx="15" hasCustomPrompt="1"/>
          </p:nvPr>
        </p:nvSpPr>
        <p:spPr>
          <a:xfrm>
            <a:off x="6495391" y="2448102"/>
            <a:ext cx="2820317" cy="364003"/>
          </a:xfrm>
          <a:prstGeom prst="rect">
            <a:avLst/>
          </a:prstGeom>
        </p:spPr>
        <p:txBody>
          <a:bodyPr/>
          <a:lstStyle>
            <a:lvl1pPr marL="0" indent="0" algn="l">
              <a:buNone/>
              <a:defRPr sz="1600">
                <a:solidFill>
                  <a:schemeClr val="tx1"/>
                </a:solidFill>
                <a:latin typeface="HK Grotesk" pitchFamily="50" charset="0"/>
              </a:defRPr>
            </a:lvl1pPr>
          </a:lstStyle>
          <a:p>
            <a:pPr lvl="0"/>
            <a:r>
              <a:rPr lang="en-GB"/>
              <a:t>Job title</a:t>
            </a:r>
          </a:p>
        </p:txBody>
      </p:sp>
      <p:sp>
        <p:nvSpPr>
          <p:cNvPr id="16" name="Text Placeholder 12">
            <a:extLst>
              <a:ext uri="{FF2B5EF4-FFF2-40B4-BE49-F238E27FC236}">
                <a16:creationId xmlns:a16="http://schemas.microsoft.com/office/drawing/2014/main" id="{1E0618DF-017B-6C8A-B9D1-AE3E9760722F}"/>
              </a:ext>
            </a:extLst>
          </p:cNvPr>
          <p:cNvSpPr>
            <a:spLocks noGrp="1"/>
          </p:cNvSpPr>
          <p:nvPr>
            <p:ph type="body" sz="quarter" idx="16" hasCustomPrompt="1"/>
          </p:nvPr>
        </p:nvSpPr>
        <p:spPr>
          <a:xfrm>
            <a:off x="6495391" y="2760182"/>
            <a:ext cx="3619499" cy="388155"/>
          </a:xfrm>
          <a:prstGeom prst="rect">
            <a:avLst/>
          </a:prstGeom>
        </p:spPr>
        <p:txBody>
          <a:bodyPr/>
          <a:lstStyle>
            <a:lvl1pPr marL="0" indent="0" algn="l">
              <a:buNone/>
              <a:defRPr sz="1600">
                <a:solidFill>
                  <a:schemeClr val="tx1"/>
                </a:solidFill>
                <a:latin typeface="HK Grotesk" pitchFamily="50" charset="0"/>
              </a:defRPr>
            </a:lvl1pPr>
          </a:lstStyle>
          <a:p>
            <a:pPr lvl="0"/>
            <a:r>
              <a:rPr lang="en-GB"/>
              <a:t>Example.example@nielseniq.com</a:t>
            </a:r>
          </a:p>
        </p:txBody>
      </p:sp>
      <p:sp>
        <p:nvSpPr>
          <p:cNvPr id="25" name="TextBox 24">
            <a:extLst>
              <a:ext uri="{FF2B5EF4-FFF2-40B4-BE49-F238E27FC236}">
                <a16:creationId xmlns:a16="http://schemas.microsoft.com/office/drawing/2014/main" id="{7028A997-E345-B597-E498-E9BE7371213F}"/>
              </a:ext>
            </a:extLst>
          </p:cNvPr>
          <p:cNvSpPr txBox="1"/>
          <p:nvPr/>
        </p:nvSpPr>
        <p:spPr>
          <a:xfrm>
            <a:off x="4678050" y="1028707"/>
            <a:ext cx="6097978" cy="646331"/>
          </a:xfrm>
          <a:prstGeom prst="rect">
            <a:avLst/>
          </a:prstGeom>
          <a:noFill/>
        </p:spPr>
        <p:txBody>
          <a:bodyPr wrap="square">
            <a:spAutoFit/>
          </a:bodyPr>
          <a:lstStyle/>
          <a:p>
            <a:pPr algn="l"/>
            <a:r>
              <a:rPr lang="en-GB" b="0" i="0">
                <a:solidFill>
                  <a:schemeClr val="tx1"/>
                </a:solidFill>
                <a:effectLst/>
                <a:latin typeface="HK Grotesk" pitchFamily="50" charset="0"/>
              </a:rPr>
              <a:t>To learn more or to speak to a member of the team, please feel free to get in touch:</a:t>
            </a:r>
            <a:endParaRPr lang="en-GB">
              <a:solidFill>
                <a:schemeClr val="tx1"/>
              </a:solidFill>
              <a:latin typeface="HK Grotesk" pitchFamily="50" charset="0"/>
            </a:endParaRPr>
          </a:p>
        </p:txBody>
      </p:sp>
      <p:sp>
        <p:nvSpPr>
          <p:cNvPr id="26" name="Title 1">
            <a:extLst>
              <a:ext uri="{FF2B5EF4-FFF2-40B4-BE49-F238E27FC236}">
                <a16:creationId xmlns:a16="http://schemas.microsoft.com/office/drawing/2014/main" id="{2B4CDA8F-7357-54E8-74CF-23AE77D0F0EA}"/>
              </a:ext>
            </a:extLst>
          </p:cNvPr>
          <p:cNvSpPr txBox="1">
            <a:spLocks/>
          </p:cNvSpPr>
          <p:nvPr/>
        </p:nvSpPr>
        <p:spPr>
          <a:xfrm>
            <a:off x="4678050" y="111743"/>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l"/>
            <a:r>
              <a:rPr lang="en-US" sz="3600">
                <a:solidFill>
                  <a:schemeClr val="tx1"/>
                </a:solidFill>
                <a:latin typeface="HK Grotesk SemiBold" pitchFamily="50" charset="0"/>
              </a:rPr>
              <a:t>Contact Us</a:t>
            </a:r>
          </a:p>
        </p:txBody>
      </p:sp>
      <p:sp>
        <p:nvSpPr>
          <p:cNvPr id="2" name="Text Placeholder 12">
            <a:extLst>
              <a:ext uri="{FF2B5EF4-FFF2-40B4-BE49-F238E27FC236}">
                <a16:creationId xmlns:a16="http://schemas.microsoft.com/office/drawing/2014/main" id="{C37D869F-63F6-7DC9-FC5B-C79AAA948C9B}"/>
              </a:ext>
            </a:extLst>
          </p:cNvPr>
          <p:cNvSpPr>
            <a:spLocks noGrp="1"/>
          </p:cNvSpPr>
          <p:nvPr>
            <p:ph type="body" sz="quarter" idx="17" hasCustomPrompt="1"/>
          </p:nvPr>
        </p:nvSpPr>
        <p:spPr>
          <a:xfrm>
            <a:off x="6495391" y="3685511"/>
            <a:ext cx="2820317" cy="388155"/>
          </a:xfrm>
          <a:prstGeom prst="rect">
            <a:avLst/>
          </a:prstGeom>
        </p:spPr>
        <p:txBody>
          <a:bodyPr/>
          <a:lstStyle>
            <a:lvl1pPr marL="0" indent="0" algn="l">
              <a:buNone/>
              <a:defRPr sz="2000" b="1">
                <a:solidFill>
                  <a:schemeClr val="tx1"/>
                </a:solidFill>
                <a:latin typeface="HK Grotesk" pitchFamily="50" charset="0"/>
              </a:defRPr>
            </a:lvl1pPr>
          </a:lstStyle>
          <a:p>
            <a:pPr lvl="0"/>
            <a:r>
              <a:rPr lang="en-GB"/>
              <a:t>NAME</a:t>
            </a:r>
          </a:p>
        </p:txBody>
      </p:sp>
      <p:sp>
        <p:nvSpPr>
          <p:cNvPr id="6" name="Text Placeholder 12">
            <a:extLst>
              <a:ext uri="{FF2B5EF4-FFF2-40B4-BE49-F238E27FC236}">
                <a16:creationId xmlns:a16="http://schemas.microsoft.com/office/drawing/2014/main" id="{AADED00B-6E53-C19F-BECE-C0FDB23E2F01}"/>
              </a:ext>
            </a:extLst>
          </p:cNvPr>
          <p:cNvSpPr>
            <a:spLocks noGrp="1"/>
          </p:cNvSpPr>
          <p:nvPr>
            <p:ph type="body" sz="quarter" idx="18" hasCustomPrompt="1"/>
          </p:nvPr>
        </p:nvSpPr>
        <p:spPr>
          <a:xfrm>
            <a:off x="6495390" y="4010593"/>
            <a:ext cx="2820317" cy="364003"/>
          </a:xfrm>
          <a:prstGeom prst="rect">
            <a:avLst/>
          </a:prstGeom>
        </p:spPr>
        <p:txBody>
          <a:bodyPr/>
          <a:lstStyle>
            <a:lvl1pPr marL="0" indent="0" algn="l">
              <a:buNone/>
              <a:defRPr sz="1600">
                <a:solidFill>
                  <a:schemeClr val="tx1"/>
                </a:solidFill>
                <a:latin typeface="HK Grotesk" pitchFamily="50" charset="0"/>
              </a:defRPr>
            </a:lvl1pPr>
          </a:lstStyle>
          <a:p>
            <a:pPr lvl="0"/>
            <a:r>
              <a:rPr lang="en-GB"/>
              <a:t>Job title</a:t>
            </a:r>
          </a:p>
        </p:txBody>
      </p:sp>
      <p:sp>
        <p:nvSpPr>
          <p:cNvPr id="7" name="Text Placeholder 12">
            <a:extLst>
              <a:ext uri="{FF2B5EF4-FFF2-40B4-BE49-F238E27FC236}">
                <a16:creationId xmlns:a16="http://schemas.microsoft.com/office/drawing/2014/main" id="{6EFF70A3-9D7A-FAD1-63AA-9B9C5C94C1F3}"/>
              </a:ext>
            </a:extLst>
          </p:cNvPr>
          <p:cNvSpPr>
            <a:spLocks noGrp="1"/>
          </p:cNvSpPr>
          <p:nvPr>
            <p:ph type="body" sz="quarter" idx="19" hasCustomPrompt="1"/>
          </p:nvPr>
        </p:nvSpPr>
        <p:spPr>
          <a:xfrm>
            <a:off x="6495391" y="4309870"/>
            <a:ext cx="3619499" cy="388155"/>
          </a:xfrm>
          <a:prstGeom prst="rect">
            <a:avLst/>
          </a:prstGeom>
        </p:spPr>
        <p:txBody>
          <a:bodyPr/>
          <a:lstStyle>
            <a:lvl1pPr marL="0" indent="0" algn="l">
              <a:buNone/>
              <a:defRPr sz="1600">
                <a:solidFill>
                  <a:schemeClr val="tx1"/>
                </a:solidFill>
                <a:latin typeface="HK Grotesk" pitchFamily="50" charset="0"/>
              </a:defRPr>
            </a:lvl1pPr>
          </a:lstStyle>
          <a:p>
            <a:pPr lvl="0"/>
            <a:r>
              <a:rPr lang="en-GB"/>
              <a:t>Example.example@nielseniq.com</a:t>
            </a:r>
          </a:p>
        </p:txBody>
      </p:sp>
      <p:sp>
        <p:nvSpPr>
          <p:cNvPr id="8" name="Picture Placeholder 7">
            <a:extLst>
              <a:ext uri="{FF2B5EF4-FFF2-40B4-BE49-F238E27FC236}">
                <a16:creationId xmlns:a16="http://schemas.microsoft.com/office/drawing/2014/main" id="{0A8F98B5-9619-A67D-7CCD-331128DEC26A}"/>
              </a:ext>
            </a:extLst>
          </p:cNvPr>
          <p:cNvSpPr>
            <a:spLocks noGrp="1"/>
          </p:cNvSpPr>
          <p:nvPr>
            <p:ph type="pic" sz="quarter" idx="20"/>
          </p:nvPr>
        </p:nvSpPr>
        <p:spPr>
          <a:xfrm>
            <a:off x="0" y="0"/>
            <a:ext cx="4295775" cy="6858000"/>
          </a:xfrm>
          <a:prstGeom prst="rect">
            <a:avLst/>
          </a:prstGeom>
          <a:solidFill>
            <a:schemeClr val="bg1"/>
          </a:solidFill>
        </p:spPr>
        <p:txBody>
          <a:bodyPr/>
          <a:lstStyle>
            <a:lvl1pPr>
              <a:defRPr>
                <a:latin typeface="HK Grotesk" pitchFamily="50" charset="0"/>
              </a:defRPr>
            </a:lvl1pPr>
          </a:lstStyle>
          <a:p>
            <a:r>
              <a:rPr lang="en-US"/>
              <a:t>Click icon to add picture</a:t>
            </a:r>
            <a:endParaRPr lang="en-GB"/>
          </a:p>
        </p:txBody>
      </p:sp>
      <p:sp>
        <p:nvSpPr>
          <p:cNvPr id="3" name="Picture Placeholder 16">
            <a:extLst>
              <a:ext uri="{FF2B5EF4-FFF2-40B4-BE49-F238E27FC236}">
                <a16:creationId xmlns:a16="http://schemas.microsoft.com/office/drawing/2014/main" id="{A02E86CD-6131-4FF2-6C9B-78B0509624ED}"/>
              </a:ext>
            </a:extLst>
          </p:cNvPr>
          <p:cNvSpPr>
            <a:spLocks noGrp="1"/>
          </p:cNvSpPr>
          <p:nvPr>
            <p:ph type="pic" sz="quarter" idx="21"/>
          </p:nvPr>
        </p:nvSpPr>
        <p:spPr>
          <a:xfrm>
            <a:off x="4836664" y="5215358"/>
            <a:ext cx="1276350" cy="1275540"/>
          </a:xfrm>
          <a:prstGeom prst="ellipse">
            <a:avLst/>
          </a:prstGeom>
          <a:solidFill>
            <a:schemeClr val="bg1"/>
          </a:solidFill>
        </p:spPr>
        <p:txBody>
          <a:bodyPr/>
          <a:lstStyle>
            <a:lvl1pPr>
              <a:defRPr sz="1200">
                <a:solidFill>
                  <a:schemeClr val="bg1"/>
                </a:solidFill>
                <a:latin typeface="HK Grotesk" pitchFamily="50" charset="0"/>
              </a:defRPr>
            </a:lvl1pPr>
          </a:lstStyle>
          <a:p>
            <a:r>
              <a:rPr lang="en-US"/>
              <a:t>Click icon to add picture</a:t>
            </a:r>
            <a:endParaRPr lang="en-GB"/>
          </a:p>
        </p:txBody>
      </p:sp>
      <p:sp>
        <p:nvSpPr>
          <p:cNvPr id="9" name="Text Placeholder 12">
            <a:extLst>
              <a:ext uri="{FF2B5EF4-FFF2-40B4-BE49-F238E27FC236}">
                <a16:creationId xmlns:a16="http://schemas.microsoft.com/office/drawing/2014/main" id="{BD295F76-A98A-3E9D-A4F0-CB3B5BC39198}"/>
              </a:ext>
            </a:extLst>
          </p:cNvPr>
          <p:cNvSpPr>
            <a:spLocks noGrp="1"/>
          </p:cNvSpPr>
          <p:nvPr>
            <p:ph type="body" sz="quarter" idx="22" hasCustomPrompt="1"/>
          </p:nvPr>
        </p:nvSpPr>
        <p:spPr>
          <a:xfrm>
            <a:off x="6495391" y="5324773"/>
            <a:ext cx="2820317" cy="388155"/>
          </a:xfrm>
          <a:prstGeom prst="rect">
            <a:avLst/>
          </a:prstGeom>
        </p:spPr>
        <p:txBody>
          <a:bodyPr/>
          <a:lstStyle>
            <a:lvl1pPr marL="0" indent="0" algn="l">
              <a:buNone/>
              <a:defRPr sz="2000" b="1">
                <a:solidFill>
                  <a:schemeClr val="tx1"/>
                </a:solidFill>
                <a:latin typeface="HK Grotesk" pitchFamily="50" charset="0"/>
              </a:defRPr>
            </a:lvl1pPr>
          </a:lstStyle>
          <a:p>
            <a:pPr lvl="0"/>
            <a:r>
              <a:rPr lang="en-GB"/>
              <a:t>NAME</a:t>
            </a:r>
          </a:p>
        </p:txBody>
      </p:sp>
      <p:sp>
        <p:nvSpPr>
          <p:cNvPr id="12" name="Text Placeholder 12">
            <a:extLst>
              <a:ext uri="{FF2B5EF4-FFF2-40B4-BE49-F238E27FC236}">
                <a16:creationId xmlns:a16="http://schemas.microsoft.com/office/drawing/2014/main" id="{DEBB12B8-EDB7-E721-82F3-27ED100B6B89}"/>
              </a:ext>
            </a:extLst>
          </p:cNvPr>
          <p:cNvSpPr>
            <a:spLocks noGrp="1"/>
          </p:cNvSpPr>
          <p:nvPr>
            <p:ph type="body" sz="quarter" idx="23" hasCustomPrompt="1"/>
          </p:nvPr>
        </p:nvSpPr>
        <p:spPr>
          <a:xfrm>
            <a:off x="6495391" y="5668521"/>
            <a:ext cx="2820317" cy="364003"/>
          </a:xfrm>
          <a:prstGeom prst="rect">
            <a:avLst/>
          </a:prstGeom>
        </p:spPr>
        <p:txBody>
          <a:bodyPr/>
          <a:lstStyle>
            <a:lvl1pPr marL="0" indent="0" algn="l">
              <a:buNone/>
              <a:defRPr sz="1600">
                <a:solidFill>
                  <a:schemeClr val="tx1"/>
                </a:solidFill>
                <a:latin typeface="HK Grotesk" pitchFamily="50" charset="0"/>
              </a:defRPr>
            </a:lvl1pPr>
          </a:lstStyle>
          <a:p>
            <a:pPr lvl="0"/>
            <a:r>
              <a:rPr lang="en-GB"/>
              <a:t>Job title</a:t>
            </a:r>
          </a:p>
        </p:txBody>
      </p:sp>
      <p:sp>
        <p:nvSpPr>
          <p:cNvPr id="13" name="Text Placeholder 12">
            <a:extLst>
              <a:ext uri="{FF2B5EF4-FFF2-40B4-BE49-F238E27FC236}">
                <a16:creationId xmlns:a16="http://schemas.microsoft.com/office/drawing/2014/main" id="{7C8543CE-38F7-3D49-A372-FE45B2474737}"/>
              </a:ext>
            </a:extLst>
          </p:cNvPr>
          <p:cNvSpPr>
            <a:spLocks noGrp="1"/>
          </p:cNvSpPr>
          <p:nvPr>
            <p:ph type="body" sz="quarter" idx="24" hasCustomPrompt="1"/>
          </p:nvPr>
        </p:nvSpPr>
        <p:spPr>
          <a:xfrm>
            <a:off x="6495391" y="5984070"/>
            <a:ext cx="3619499" cy="388155"/>
          </a:xfrm>
          <a:prstGeom prst="rect">
            <a:avLst/>
          </a:prstGeom>
        </p:spPr>
        <p:txBody>
          <a:bodyPr/>
          <a:lstStyle>
            <a:lvl1pPr marL="0" indent="0" algn="l">
              <a:buNone/>
              <a:defRPr sz="1600">
                <a:solidFill>
                  <a:schemeClr val="tx1"/>
                </a:solidFill>
                <a:latin typeface="HK Grotesk" pitchFamily="50" charset="0"/>
              </a:defRPr>
            </a:lvl1pPr>
          </a:lstStyle>
          <a:p>
            <a:pPr lvl="0"/>
            <a:r>
              <a:rPr lang="en-GB"/>
              <a:t>Example.example@nielseniq.com</a:t>
            </a:r>
          </a:p>
        </p:txBody>
      </p:sp>
      <p:sp>
        <p:nvSpPr>
          <p:cNvPr id="21" name="TextBox 20">
            <a:extLst>
              <a:ext uri="{FF2B5EF4-FFF2-40B4-BE49-F238E27FC236}">
                <a16:creationId xmlns:a16="http://schemas.microsoft.com/office/drawing/2014/main" id="{1D3C1CD1-2B7E-1D49-94CC-03F6FD6EF77D}"/>
              </a:ext>
            </a:extLst>
          </p:cNvPr>
          <p:cNvSpPr txBox="1"/>
          <p:nvPr/>
        </p:nvSpPr>
        <p:spPr>
          <a:xfrm>
            <a:off x="4678050" y="1028707"/>
            <a:ext cx="6097978" cy="646331"/>
          </a:xfrm>
          <a:prstGeom prst="rect">
            <a:avLst/>
          </a:prstGeom>
          <a:noFill/>
        </p:spPr>
        <p:txBody>
          <a:bodyPr wrap="square">
            <a:spAutoFit/>
          </a:bodyPr>
          <a:lstStyle/>
          <a:p>
            <a:pPr algn="l"/>
            <a:r>
              <a:rPr lang="en-GB" b="0" i="0">
                <a:solidFill>
                  <a:schemeClr val="tx1"/>
                </a:solidFill>
                <a:effectLst/>
                <a:latin typeface="HK Grotesk" pitchFamily="50" charset="0"/>
              </a:rPr>
              <a:t>To learn more or to speak to a member of the team, please feel free to get in touch:</a:t>
            </a:r>
            <a:endParaRPr lang="en-GB">
              <a:solidFill>
                <a:schemeClr val="tx1"/>
              </a:solidFill>
              <a:latin typeface="HK Grotesk" pitchFamily="50" charset="0"/>
            </a:endParaRPr>
          </a:p>
        </p:txBody>
      </p:sp>
      <p:sp>
        <p:nvSpPr>
          <p:cNvPr id="22" name="Title 1">
            <a:extLst>
              <a:ext uri="{FF2B5EF4-FFF2-40B4-BE49-F238E27FC236}">
                <a16:creationId xmlns:a16="http://schemas.microsoft.com/office/drawing/2014/main" id="{F35A6781-196B-C7A9-C68B-30B445B9A992}"/>
              </a:ext>
            </a:extLst>
          </p:cNvPr>
          <p:cNvSpPr txBox="1">
            <a:spLocks/>
          </p:cNvSpPr>
          <p:nvPr/>
        </p:nvSpPr>
        <p:spPr>
          <a:xfrm>
            <a:off x="4678050" y="111743"/>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l"/>
            <a:r>
              <a:rPr lang="en-US" sz="3600">
                <a:solidFill>
                  <a:schemeClr val="tx1"/>
                </a:solidFill>
                <a:latin typeface="HK Grotesk SemiBold" pitchFamily="50" charset="0"/>
              </a:rPr>
              <a:t>Contact Us</a:t>
            </a:r>
          </a:p>
        </p:txBody>
      </p:sp>
      <p:sp>
        <p:nvSpPr>
          <p:cNvPr id="28" name="TextBox 27">
            <a:extLst>
              <a:ext uri="{FF2B5EF4-FFF2-40B4-BE49-F238E27FC236}">
                <a16:creationId xmlns:a16="http://schemas.microsoft.com/office/drawing/2014/main" id="{17217E93-EE42-0282-065E-9B6A60534027}"/>
              </a:ext>
            </a:extLst>
          </p:cNvPr>
          <p:cNvSpPr txBox="1"/>
          <p:nvPr/>
        </p:nvSpPr>
        <p:spPr>
          <a:xfrm>
            <a:off x="9919313" y="6557917"/>
            <a:ext cx="2458455" cy="200055"/>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chemeClr val="tx1"/>
                </a:solidFill>
                <a:effectLst/>
                <a:uLnTx/>
                <a:uFillTx/>
                <a:latin typeface="HK Grotesk" pitchFamily="50" charset="0"/>
                <a:ea typeface="+mn-ea"/>
                <a:cs typeface="+mn-cs"/>
              </a:rPr>
              <a:t>© 2023 Nielsen Consumer LLC. All Rights Reserved.</a:t>
            </a:r>
          </a:p>
        </p:txBody>
      </p:sp>
      <p:pic>
        <p:nvPicPr>
          <p:cNvPr id="29" name="Picture 28">
            <a:extLst>
              <a:ext uri="{FF2B5EF4-FFF2-40B4-BE49-F238E27FC236}">
                <a16:creationId xmlns:a16="http://schemas.microsoft.com/office/drawing/2014/main" id="{BA89CD43-4DCB-4D0A-F36C-0CAFCA20174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349219" y="5650271"/>
            <a:ext cx="1842781" cy="1007673"/>
          </a:xfrm>
          <a:prstGeom prst="rect">
            <a:avLst/>
          </a:prstGeom>
        </p:spPr>
      </p:pic>
    </p:spTree>
    <p:extLst>
      <p:ext uri="{BB962C8B-B14F-4D97-AF65-F5344CB8AC3E}">
        <p14:creationId xmlns:p14="http://schemas.microsoft.com/office/powerpoint/2010/main" val="2953643642"/>
      </p:ext>
    </p:extLst>
  </p:cSld>
  <p:clrMapOvr>
    <a:overrideClrMapping bg1="dk1" tx1="lt1" bg2="dk2" tx2="lt2" accent1="accent1" accent2="accent2" accent3="accent3" accent4="accent4" accent5="accent5" accent6="accent6" hlink="hlink" folHlink="folHlink"/>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17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E4AB073-0882-7E92-C177-8186CC245035}"/>
              </a:ext>
            </a:extLst>
          </p:cNvPr>
          <p:cNvSpPr>
            <a:spLocks noGrp="1"/>
          </p:cNvSpPr>
          <p:nvPr>
            <p:ph type="sldNum" sz="quarter" idx="10"/>
          </p:nvPr>
        </p:nvSpPr>
        <p:spPr/>
        <p:txBody>
          <a:bodyPr/>
          <a:lstStyle>
            <a:lvl1pPr>
              <a:defRPr>
                <a:latin typeface="HK Grotesk" pitchFamily="50"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55555"/>
                </a:solidFill>
                <a:effectLst/>
                <a:uLnTx/>
                <a:uFillTx/>
                <a:latin typeface="HK Grotesk" pitchFamily="50" charset="0"/>
                <a:ea typeface="+mn-ea"/>
                <a:cs typeface="+mn-cs"/>
              </a:rPr>
              <a:t> </a:t>
            </a:r>
          </a:p>
        </p:txBody>
      </p:sp>
      <p:sp>
        <p:nvSpPr>
          <p:cNvPr id="10" name="Picture Placeholder 16">
            <a:extLst>
              <a:ext uri="{FF2B5EF4-FFF2-40B4-BE49-F238E27FC236}">
                <a16:creationId xmlns:a16="http://schemas.microsoft.com/office/drawing/2014/main" id="{276FF449-30E2-CB20-C474-95EFC471DD8A}"/>
              </a:ext>
            </a:extLst>
          </p:cNvPr>
          <p:cNvSpPr>
            <a:spLocks noGrp="1"/>
          </p:cNvSpPr>
          <p:nvPr>
            <p:ph type="pic" sz="quarter" idx="11"/>
          </p:nvPr>
        </p:nvSpPr>
        <p:spPr>
          <a:xfrm>
            <a:off x="1393795" y="1941974"/>
            <a:ext cx="1873188" cy="1872000"/>
          </a:xfrm>
          <a:prstGeom prst="ellipse">
            <a:avLst/>
          </a:prstGeom>
          <a:solidFill>
            <a:schemeClr val="tx1"/>
          </a:solidFill>
        </p:spPr>
        <p:txBody>
          <a:bodyPr/>
          <a:lstStyle>
            <a:lvl1pPr>
              <a:defRPr sz="1800">
                <a:solidFill>
                  <a:schemeClr val="bg1"/>
                </a:solidFill>
                <a:latin typeface="HK Grotesk" pitchFamily="50" charset="0"/>
              </a:defRPr>
            </a:lvl1pPr>
          </a:lstStyle>
          <a:p>
            <a:r>
              <a:rPr lang="en-US"/>
              <a:t>Click icon to add picture</a:t>
            </a:r>
            <a:endParaRPr lang="en-GB"/>
          </a:p>
        </p:txBody>
      </p:sp>
      <p:sp>
        <p:nvSpPr>
          <p:cNvPr id="11" name="Picture Placeholder 16">
            <a:extLst>
              <a:ext uri="{FF2B5EF4-FFF2-40B4-BE49-F238E27FC236}">
                <a16:creationId xmlns:a16="http://schemas.microsoft.com/office/drawing/2014/main" id="{986E0957-6B06-F1F4-41E8-7867221D3AAA}"/>
              </a:ext>
            </a:extLst>
          </p:cNvPr>
          <p:cNvSpPr>
            <a:spLocks noGrp="1"/>
          </p:cNvSpPr>
          <p:nvPr>
            <p:ph type="pic" sz="quarter" idx="12"/>
          </p:nvPr>
        </p:nvSpPr>
        <p:spPr>
          <a:xfrm>
            <a:off x="5041203" y="1941974"/>
            <a:ext cx="1873188" cy="1872000"/>
          </a:xfrm>
          <a:prstGeom prst="ellipse">
            <a:avLst/>
          </a:prstGeom>
          <a:solidFill>
            <a:schemeClr val="tx1"/>
          </a:solidFill>
        </p:spPr>
        <p:txBody>
          <a:bodyPr/>
          <a:lstStyle>
            <a:lvl1pPr>
              <a:defRPr sz="1800">
                <a:solidFill>
                  <a:schemeClr val="bg1"/>
                </a:solidFill>
                <a:latin typeface="HK Grotesk" pitchFamily="50" charset="0"/>
              </a:defRPr>
            </a:lvl1pPr>
          </a:lstStyle>
          <a:p>
            <a:r>
              <a:rPr lang="en-US"/>
              <a:t>Click icon to add picture</a:t>
            </a:r>
            <a:endParaRPr lang="en-GB"/>
          </a:p>
        </p:txBody>
      </p:sp>
      <p:sp>
        <p:nvSpPr>
          <p:cNvPr id="12" name="Picture Placeholder 16">
            <a:extLst>
              <a:ext uri="{FF2B5EF4-FFF2-40B4-BE49-F238E27FC236}">
                <a16:creationId xmlns:a16="http://schemas.microsoft.com/office/drawing/2014/main" id="{F4BCBEBF-BFD9-86D6-82A4-48E56E3EBEA3}"/>
              </a:ext>
            </a:extLst>
          </p:cNvPr>
          <p:cNvSpPr>
            <a:spLocks noGrp="1"/>
          </p:cNvSpPr>
          <p:nvPr>
            <p:ph type="pic" sz="quarter" idx="13"/>
          </p:nvPr>
        </p:nvSpPr>
        <p:spPr>
          <a:xfrm>
            <a:off x="8688538" y="1941974"/>
            <a:ext cx="1873188" cy="1872000"/>
          </a:xfrm>
          <a:prstGeom prst="ellipse">
            <a:avLst/>
          </a:prstGeom>
          <a:solidFill>
            <a:schemeClr val="tx1"/>
          </a:solidFill>
        </p:spPr>
        <p:txBody>
          <a:bodyPr/>
          <a:lstStyle>
            <a:lvl1pPr>
              <a:defRPr sz="1800">
                <a:solidFill>
                  <a:schemeClr val="bg1"/>
                </a:solidFill>
                <a:latin typeface="HK Grotesk" pitchFamily="50" charset="0"/>
              </a:defRPr>
            </a:lvl1pPr>
          </a:lstStyle>
          <a:p>
            <a:r>
              <a:rPr lang="en-US"/>
              <a:t>Click icon to add picture</a:t>
            </a:r>
            <a:endParaRPr lang="en-GB"/>
          </a:p>
        </p:txBody>
      </p:sp>
      <p:sp>
        <p:nvSpPr>
          <p:cNvPr id="14" name="Text Placeholder 12">
            <a:extLst>
              <a:ext uri="{FF2B5EF4-FFF2-40B4-BE49-F238E27FC236}">
                <a16:creationId xmlns:a16="http://schemas.microsoft.com/office/drawing/2014/main" id="{515B4A53-BD3C-72DD-D110-2A8E9FBC2D01}"/>
              </a:ext>
            </a:extLst>
          </p:cNvPr>
          <p:cNvSpPr>
            <a:spLocks noGrp="1"/>
          </p:cNvSpPr>
          <p:nvPr>
            <p:ph type="body" sz="quarter" idx="14" hasCustomPrompt="1"/>
          </p:nvPr>
        </p:nvSpPr>
        <p:spPr>
          <a:xfrm>
            <a:off x="920304" y="4062804"/>
            <a:ext cx="2820317" cy="388155"/>
          </a:xfrm>
          <a:prstGeom prst="rect">
            <a:avLst/>
          </a:prstGeom>
        </p:spPr>
        <p:txBody>
          <a:bodyPr/>
          <a:lstStyle>
            <a:lvl1pPr marL="0" indent="0" algn="ctr">
              <a:buNone/>
              <a:defRPr sz="2000" b="1">
                <a:solidFill>
                  <a:schemeClr val="tx2"/>
                </a:solidFill>
                <a:latin typeface="HK Grotesk" pitchFamily="50" charset="0"/>
              </a:defRPr>
            </a:lvl1pPr>
          </a:lstStyle>
          <a:p>
            <a:pPr lvl="0"/>
            <a:r>
              <a:rPr lang="en-GB"/>
              <a:t>NAME</a:t>
            </a:r>
          </a:p>
        </p:txBody>
      </p:sp>
      <p:sp>
        <p:nvSpPr>
          <p:cNvPr id="15" name="Text Placeholder 12">
            <a:extLst>
              <a:ext uri="{FF2B5EF4-FFF2-40B4-BE49-F238E27FC236}">
                <a16:creationId xmlns:a16="http://schemas.microsoft.com/office/drawing/2014/main" id="{9EED05FB-0B9B-1D5C-50D0-689EA3E77983}"/>
              </a:ext>
            </a:extLst>
          </p:cNvPr>
          <p:cNvSpPr>
            <a:spLocks noGrp="1"/>
          </p:cNvSpPr>
          <p:nvPr>
            <p:ph type="body" sz="quarter" idx="15" hasCustomPrompt="1"/>
          </p:nvPr>
        </p:nvSpPr>
        <p:spPr>
          <a:xfrm>
            <a:off x="920304" y="4389308"/>
            <a:ext cx="2820317" cy="364003"/>
          </a:xfrm>
          <a:prstGeom prst="rect">
            <a:avLst/>
          </a:prstGeom>
        </p:spPr>
        <p:txBody>
          <a:bodyPr/>
          <a:lstStyle>
            <a:lvl1pPr marL="0" indent="0" algn="ctr">
              <a:buNone/>
              <a:defRPr sz="1600">
                <a:solidFill>
                  <a:schemeClr val="tx1"/>
                </a:solidFill>
                <a:latin typeface="HK Grotesk" pitchFamily="50" charset="0"/>
              </a:defRPr>
            </a:lvl1pPr>
          </a:lstStyle>
          <a:p>
            <a:pPr lvl="0"/>
            <a:r>
              <a:rPr lang="en-GB"/>
              <a:t>Job title</a:t>
            </a:r>
          </a:p>
        </p:txBody>
      </p:sp>
      <p:sp>
        <p:nvSpPr>
          <p:cNvPr id="16" name="Text Placeholder 12">
            <a:extLst>
              <a:ext uri="{FF2B5EF4-FFF2-40B4-BE49-F238E27FC236}">
                <a16:creationId xmlns:a16="http://schemas.microsoft.com/office/drawing/2014/main" id="{1E0618DF-017B-6C8A-B9D1-AE3E9760722F}"/>
              </a:ext>
            </a:extLst>
          </p:cNvPr>
          <p:cNvSpPr>
            <a:spLocks noGrp="1"/>
          </p:cNvSpPr>
          <p:nvPr>
            <p:ph type="body" sz="quarter" idx="16" hasCustomPrompt="1"/>
          </p:nvPr>
        </p:nvSpPr>
        <p:spPr>
          <a:xfrm>
            <a:off x="539689" y="4701103"/>
            <a:ext cx="3619499" cy="388155"/>
          </a:xfrm>
          <a:prstGeom prst="rect">
            <a:avLst/>
          </a:prstGeom>
        </p:spPr>
        <p:txBody>
          <a:bodyPr/>
          <a:lstStyle>
            <a:lvl1pPr marL="0" indent="0" algn="ctr">
              <a:buNone/>
              <a:defRPr sz="1600">
                <a:solidFill>
                  <a:schemeClr val="bg1">
                    <a:lumMod val="50000"/>
                  </a:schemeClr>
                </a:solidFill>
                <a:latin typeface="HK Grotesk" pitchFamily="50" charset="0"/>
              </a:defRPr>
            </a:lvl1pPr>
          </a:lstStyle>
          <a:p>
            <a:pPr lvl="0"/>
            <a:r>
              <a:rPr lang="en-GB"/>
              <a:t>Example.example@nielseniq.com</a:t>
            </a:r>
          </a:p>
        </p:txBody>
      </p:sp>
      <p:sp>
        <p:nvSpPr>
          <p:cNvPr id="17" name="Text Placeholder 12">
            <a:extLst>
              <a:ext uri="{FF2B5EF4-FFF2-40B4-BE49-F238E27FC236}">
                <a16:creationId xmlns:a16="http://schemas.microsoft.com/office/drawing/2014/main" id="{AC0275B6-E892-7028-9B37-10C85C9B73CA}"/>
              </a:ext>
            </a:extLst>
          </p:cNvPr>
          <p:cNvSpPr>
            <a:spLocks noGrp="1"/>
          </p:cNvSpPr>
          <p:nvPr>
            <p:ph type="body" sz="quarter" idx="17" hasCustomPrompt="1"/>
          </p:nvPr>
        </p:nvSpPr>
        <p:spPr>
          <a:xfrm>
            <a:off x="4617672" y="4062804"/>
            <a:ext cx="2820317" cy="388155"/>
          </a:xfrm>
          <a:prstGeom prst="rect">
            <a:avLst/>
          </a:prstGeom>
        </p:spPr>
        <p:txBody>
          <a:bodyPr/>
          <a:lstStyle>
            <a:lvl1pPr marL="0" indent="0" algn="ctr">
              <a:buNone/>
              <a:defRPr sz="2000" b="1">
                <a:solidFill>
                  <a:schemeClr val="tx2"/>
                </a:solidFill>
                <a:latin typeface="HK Grotesk" pitchFamily="50" charset="0"/>
              </a:defRPr>
            </a:lvl1pPr>
          </a:lstStyle>
          <a:p>
            <a:pPr lvl="0"/>
            <a:r>
              <a:rPr lang="en-GB"/>
              <a:t>NAME</a:t>
            </a:r>
          </a:p>
        </p:txBody>
      </p:sp>
      <p:sp>
        <p:nvSpPr>
          <p:cNvPr id="18" name="Text Placeholder 12">
            <a:extLst>
              <a:ext uri="{FF2B5EF4-FFF2-40B4-BE49-F238E27FC236}">
                <a16:creationId xmlns:a16="http://schemas.microsoft.com/office/drawing/2014/main" id="{2EF8FD6D-7A31-A263-914A-43B6DBE239C4}"/>
              </a:ext>
            </a:extLst>
          </p:cNvPr>
          <p:cNvSpPr>
            <a:spLocks noGrp="1"/>
          </p:cNvSpPr>
          <p:nvPr>
            <p:ph type="body" sz="quarter" idx="18" hasCustomPrompt="1"/>
          </p:nvPr>
        </p:nvSpPr>
        <p:spPr>
          <a:xfrm>
            <a:off x="4617672" y="4389308"/>
            <a:ext cx="2820317" cy="364003"/>
          </a:xfrm>
          <a:prstGeom prst="rect">
            <a:avLst/>
          </a:prstGeom>
        </p:spPr>
        <p:txBody>
          <a:bodyPr/>
          <a:lstStyle>
            <a:lvl1pPr marL="0" indent="0" algn="ctr">
              <a:buNone/>
              <a:defRPr sz="1600">
                <a:solidFill>
                  <a:schemeClr val="tx1"/>
                </a:solidFill>
                <a:latin typeface="HK Grotesk" pitchFamily="50" charset="0"/>
              </a:defRPr>
            </a:lvl1pPr>
          </a:lstStyle>
          <a:p>
            <a:pPr lvl="0"/>
            <a:r>
              <a:rPr lang="en-GB"/>
              <a:t>Job title</a:t>
            </a:r>
          </a:p>
        </p:txBody>
      </p:sp>
      <p:sp>
        <p:nvSpPr>
          <p:cNvPr id="20" name="Text Placeholder 12">
            <a:extLst>
              <a:ext uri="{FF2B5EF4-FFF2-40B4-BE49-F238E27FC236}">
                <a16:creationId xmlns:a16="http://schemas.microsoft.com/office/drawing/2014/main" id="{3392E54E-5E16-9DBC-8FE8-7206703D1D71}"/>
              </a:ext>
            </a:extLst>
          </p:cNvPr>
          <p:cNvSpPr>
            <a:spLocks noGrp="1"/>
          </p:cNvSpPr>
          <p:nvPr>
            <p:ph type="body" sz="quarter" idx="20" hasCustomPrompt="1"/>
          </p:nvPr>
        </p:nvSpPr>
        <p:spPr>
          <a:xfrm>
            <a:off x="8315040" y="4062804"/>
            <a:ext cx="2820317" cy="388155"/>
          </a:xfrm>
          <a:prstGeom prst="rect">
            <a:avLst/>
          </a:prstGeom>
        </p:spPr>
        <p:txBody>
          <a:bodyPr/>
          <a:lstStyle>
            <a:lvl1pPr marL="0" indent="0" algn="ctr">
              <a:buNone/>
              <a:defRPr sz="2000" b="1">
                <a:solidFill>
                  <a:schemeClr val="tx2"/>
                </a:solidFill>
                <a:latin typeface="HK Grotesk" pitchFamily="50" charset="0"/>
              </a:defRPr>
            </a:lvl1pPr>
          </a:lstStyle>
          <a:p>
            <a:pPr lvl="0"/>
            <a:r>
              <a:rPr lang="en-GB"/>
              <a:t>NAME</a:t>
            </a:r>
          </a:p>
        </p:txBody>
      </p:sp>
      <p:sp>
        <p:nvSpPr>
          <p:cNvPr id="21" name="Text Placeholder 12">
            <a:extLst>
              <a:ext uri="{FF2B5EF4-FFF2-40B4-BE49-F238E27FC236}">
                <a16:creationId xmlns:a16="http://schemas.microsoft.com/office/drawing/2014/main" id="{280F7776-515E-68B0-F608-52BA742610BD}"/>
              </a:ext>
            </a:extLst>
          </p:cNvPr>
          <p:cNvSpPr>
            <a:spLocks noGrp="1"/>
          </p:cNvSpPr>
          <p:nvPr>
            <p:ph type="body" sz="quarter" idx="21" hasCustomPrompt="1"/>
          </p:nvPr>
        </p:nvSpPr>
        <p:spPr>
          <a:xfrm>
            <a:off x="8315040" y="4389308"/>
            <a:ext cx="2820317" cy="364003"/>
          </a:xfrm>
          <a:prstGeom prst="rect">
            <a:avLst/>
          </a:prstGeom>
        </p:spPr>
        <p:txBody>
          <a:bodyPr/>
          <a:lstStyle>
            <a:lvl1pPr marL="0" indent="0" algn="ctr">
              <a:buNone/>
              <a:defRPr sz="1600">
                <a:solidFill>
                  <a:schemeClr val="tx1"/>
                </a:solidFill>
                <a:latin typeface="HK Grotesk" pitchFamily="50" charset="0"/>
              </a:defRPr>
            </a:lvl1pPr>
          </a:lstStyle>
          <a:p>
            <a:pPr lvl="0"/>
            <a:r>
              <a:rPr lang="en-GB"/>
              <a:t>Job title</a:t>
            </a:r>
          </a:p>
        </p:txBody>
      </p:sp>
      <p:sp>
        <p:nvSpPr>
          <p:cNvPr id="23" name="Text Placeholder 12">
            <a:extLst>
              <a:ext uri="{FF2B5EF4-FFF2-40B4-BE49-F238E27FC236}">
                <a16:creationId xmlns:a16="http://schemas.microsoft.com/office/drawing/2014/main" id="{4C327D3F-1EBB-F29F-4038-444BC33A4BA7}"/>
              </a:ext>
            </a:extLst>
          </p:cNvPr>
          <p:cNvSpPr>
            <a:spLocks noGrp="1"/>
          </p:cNvSpPr>
          <p:nvPr>
            <p:ph type="body" sz="quarter" idx="22" hasCustomPrompt="1"/>
          </p:nvPr>
        </p:nvSpPr>
        <p:spPr>
          <a:xfrm>
            <a:off x="4227605" y="4691661"/>
            <a:ext cx="3619499" cy="388155"/>
          </a:xfrm>
          <a:prstGeom prst="rect">
            <a:avLst/>
          </a:prstGeom>
        </p:spPr>
        <p:txBody>
          <a:bodyPr/>
          <a:lstStyle>
            <a:lvl1pPr marL="0" indent="0" algn="ctr">
              <a:buNone/>
              <a:defRPr sz="1600">
                <a:solidFill>
                  <a:schemeClr val="bg1">
                    <a:lumMod val="50000"/>
                  </a:schemeClr>
                </a:solidFill>
                <a:latin typeface="HK Grotesk" pitchFamily="50" charset="0"/>
              </a:defRPr>
            </a:lvl1pPr>
          </a:lstStyle>
          <a:p>
            <a:pPr lvl="0"/>
            <a:r>
              <a:rPr lang="en-GB"/>
              <a:t>Example.example@nielseniq.com</a:t>
            </a:r>
          </a:p>
        </p:txBody>
      </p:sp>
      <p:sp>
        <p:nvSpPr>
          <p:cNvPr id="24" name="Text Placeholder 12">
            <a:extLst>
              <a:ext uri="{FF2B5EF4-FFF2-40B4-BE49-F238E27FC236}">
                <a16:creationId xmlns:a16="http://schemas.microsoft.com/office/drawing/2014/main" id="{0DC0C6EC-7CE0-F884-40EA-F324A390AC7E}"/>
              </a:ext>
            </a:extLst>
          </p:cNvPr>
          <p:cNvSpPr>
            <a:spLocks noGrp="1"/>
          </p:cNvSpPr>
          <p:nvPr>
            <p:ph type="body" sz="quarter" idx="23" hasCustomPrompt="1"/>
          </p:nvPr>
        </p:nvSpPr>
        <p:spPr>
          <a:xfrm>
            <a:off x="7899153" y="4691660"/>
            <a:ext cx="3619499" cy="388155"/>
          </a:xfrm>
          <a:prstGeom prst="rect">
            <a:avLst/>
          </a:prstGeom>
        </p:spPr>
        <p:txBody>
          <a:bodyPr/>
          <a:lstStyle>
            <a:lvl1pPr marL="0" indent="0" algn="ctr">
              <a:buNone/>
              <a:defRPr sz="1600">
                <a:solidFill>
                  <a:schemeClr val="bg1">
                    <a:lumMod val="50000"/>
                  </a:schemeClr>
                </a:solidFill>
                <a:latin typeface="HK Grotesk" pitchFamily="50" charset="0"/>
              </a:defRPr>
            </a:lvl1pPr>
          </a:lstStyle>
          <a:p>
            <a:pPr lvl="0"/>
            <a:r>
              <a:rPr lang="en-GB"/>
              <a:t>Example.example@nielseniq.com</a:t>
            </a:r>
          </a:p>
        </p:txBody>
      </p:sp>
      <p:sp>
        <p:nvSpPr>
          <p:cNvPr id="25" name="TextBox 24">
            <a:extLst>
              <a:ext uri="{FF2B5EF4-FFF2-40B4-BE49-F238E27FC236}">
                <a16:creationId xmlns:a16="http://schemas.microsoft.com/office/drawing/2014/main" id="{7028A997-E345-B597-E498-E9BE7371213F}"/>
              </a:ext>
            </a:extLst>
          </p:cNvPr>
          <p:cNvSpPr txBox="1"/>
          <p:nvPr/>
        </p:nvSpPr>
        <p:spPr>
          <a:xfrm>
            <a:off x="3047011" y="1046812"/>
            <a:ext cx="6097978" cy="646331"/>
          </a:xfrm>
          <a:prstGeom prst="rect">
            <a:avLst/>
          </a:prstGeom>
          <a:noFill/>
        </p:spPr>
        <p:txBody>
          <a:bodyPr wrap="square">
            <a:spAutoFit/>
          </a:bodyPr>
          <a:lstStyle/>
          <a:p>
            <a:pPr algn="ctr"/>
            <a:r>
              <a:rPr lang="en-GB" b="0" i="0">
                <a:solidFill>
                  <a:schemeClr val="tx2"/>
                </a:solidFill>
                <a:effectLst/>
                <a:latin typeface="HK Grotesk" pitchFamily="50" charset="0"/>
              </a:rPr>
              <a:t>To learn more or to speak to a member of the team, please feel free to get in touch:</a:t>
            </a:r>
            <a:endParaRPr lang="en-GB">
              <a:solidFill>
                <a:schemeClr val="tx2"/>
              </a:solidFill>
              <a:latin typeface="HK Grotesk" pitchFamily="50" charset="0"/>
            </a:endParaRPr>
          </a:p>
        </p:txBody>
      </p:sp>
      <p:sp>
        <p:nvSpPr>
          <p:cNvPr id="26" name="Title 1">
            <a:extLst>
              <a:ext uri="{FF2B5EF4-FFF2-40B4-BE49-F238E27FC236}">
                <a16:creationId xmlns:a16="http://schemas.microsoft.com/office/drawing/2014/main" id="{2B4CDA8F-7357-54E8-74CF-23AE77D0F0EA}"/>
              </a:ext>
            </a:extLst>
          </p:cNvPr>
          <p:cNvSpPr txBox="1">
            <a:spLocks/>
          </p:cNvSpPr>
          <p:nvPr/>
        </p:nvSpPr>
        <p:spPr>
          <a:xfrm>
            <a:off x="1069035" y="57617"/>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ctr"/>
            <a:r>
              <a:rPr lang="en-US" sz="3600">
                <a:solidFill>
                  <a:schemeClr val="tx2"/>
                </a:solidFill>
                <a:latin typeface="HK Grotesk SemiBold" pitchFamily="50" charset="0"/>
              </a:rPr>
              <a:t>Contact Us</a:t>
            </a:r>
          </a:p>
        </p:txBody>
      </p:sp>
      <p:pic>
        <p:nvPicPr>
          <p:cNvPr id="2" name="Picture 1" descr="A close up of a logo&#10;&#10;Description automatically generated with low confidence">
            <a:extLst>
              <a:ext uri="{FF2B5EF4-FFF2-40B4-BE49-F238E27FC236}">
                <a16:creationId xmlns:a16="http://schemas.microsoft.com/office/drawing/2014/main" id="{28DAA8E4-C5CD-05A2-6A72-EB2B9C84B3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21022" y="5826467"/>
            <a:ext cx="1428669" cy="714335"/>
          </a:xfrm>
          <a:prstGeom prst="rect">
            <a:avLst/>
          </a:prstGeom>
        </p:spPr>
      </p:pic>
      <p:sp>
        <p:nvSpPr>
          <p:cNvPr id="4" name="TextBox 3">
            <a:extLst>
              <a:ext uri="{FF2B5EF4-FFF2-40B4-BE49-F238E27FC236}">
                <a16:creationId xmlns:a16="http://schemas.microsoft.com/office/drawing/2014/main" id="{A027E5D8-BE47-13C8-FA57-87460758045F}"/>
              </a:ext>
            </a:extLst>
          </p:cNvPr>
          <p:cNvSpPr txBox="1"/>
          <p:nvPr/>
        </p:nvSpPr>
        <p:spPr>
          <a:xfrm>
            <a:off x="9866512" y="6657945"/>
            <a:ext cx="2458455" cy="200055"/>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555555">
                    <a:lumMod val="40000"/>
                    <a:lumOff val="60000"/>
                  </a:srgbClr>
                </a:solidFill>
                <a:effectLst/>
                <a:uLnTx/>
                <a:uFillTx/>
                <a:latin typeface="HK Grotesk" pitchFamily="50" charset="0"/>
                <a:ea typeface="+mn-ea"/>
                <a:cs typeface="+mn-cs"/>
              </a:rPr>
              <a:t>© 2023 Nielsen Consumer LLC. All Rights Reserved.</a:t>
            </a:r>
          </a:p>
        </p:txBody>
      </p:sp>
      <p:sp>
        <p:nvSpPr>
          <p:cNvPr id="5" name="TextBox 4">
            <a:extLst>
              <a:ext uri="{FF2B5EF4-FFF2-40B4-BE49-F238E27FC236}">
                <a16:creationId xmlns:a16="http://schemas.microsoft.com/office/drawing/2014/main" id="{343A6D3B-A36E-B311-B979-94EB5B37FC3F}"/>
              </a:ext>
            </a:extLst>
          </p:cNvPr>
          <p:cNvSpPr txBox="1"/>
          <p:nvPr/>
        </p:nvSpPr>
        <p:spPr>
          <a:xfrm>
            <a:off x="3047011" y="1046812"/>
            <a:ext cx="6097978" cy="646331"/>
          </a:xfrm>
          <a:prstGeom prst="rect">
            <a:avLst/>
          </a:prstGeom>
          <a:noFill/>
        </p:spPr>
        <p:txBody>
          <a:bodyPr wrap="square">
            <a:spAutoFit/>
          </a:bodyPr>
          <a:lstStyle/>
          <a:p>
            <a:pPr algn="ctr"/>
            <a:r>
              <a:rPr lang="en-GB" b="0" i="0">
                <a:solidFill>
                  <a:schemeClr val="tx2"/>
                </a:solidFill>
                <a:effectLst/>
                <a:latin typeface="HK Grotesk" pitchFamily="50" charset="0"/>
              </a:rPr>
              <a:t>To learn more or to speak to a member of the team, please feel free to get in touch:</a:t>
            </a:r>
            <a:endParaRPr lang="en-GB">
              <a:solidFill>
                <a:schemeClr val="tx2"/>
              </a:solidFill>
              <a:latin typeface="HK Grotesk" pitchFamily="50" charset="0"/>
            </a:endParaRPr>
          </a:p>
        </p:txBody>
      </p:sp>
      <p:sp>
        <p:nvSpPr>
          <p:cNvPr id="6" name="Title 1">
            <a:extLst>
              <a:ext uri="{FF2B5EF4-FFF2-40B4-BE49-F238E27FC236}">
                <a16:creationId xmlns:a16="http://schemas.microsoft.com/office/drawing/2014/main" id="{26FDD563-1E7C-83CB-4923-8F41EA00B939}"/>
              </a:ext>
            </a:extLst>
          </p:cNvPr>
          <p:cNvSpPr txBox="1">
            <a:spLocks/>
          </p:cNvSpPr>
          <p:nvPr/>
        </p:nvSpPr>
        <p:spPr>
          <a:xfrm>
            <a:off x="1069035" y="57617"/>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ctr"/>
            <a:r>
              <a:rPr lang="en-US" sz="3600">
                <a:solidFill>
                  <a:schemeClr val="tx2"/>
                </a:solidFill>
                <a:latin typeface="HK Grotesk SemiBold" pitchFamily="50" charset="0"/>
              </a:rPr>
              <a:t>Contact Us</a:t>
            </a:r>
          </a:p>
        </p:txBody>
      </p:sp>
      <p:sp>
        <p:nvSpPr>
          <p:cNvPr id="8" name="TextBox 7">
            <a:extLst>
              <a:ext uri="{FF2B5EF4-FFF2-40B4-BE49-F238E27FC236}">
                <a16:creationId xmlns:a16="http://schemas.microsoft.com/office/drawing/2014/main" id="{6B09A465-502E-6111-A149-E2119ABDE079}"/>
              </a:ext>
            </a:extLst>
          </p:cNvPr>
          <p:cNvSpPr txBox="1"/>
          <p:nvPr/>
        </p:nvSpPr>
        <p:spPr>
          <a:xfrm>
            <a:off x="9866512" y="6657945"/>
            <a:ext cx="2458455" cy="200055"/>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HK Grotesk" pitchFamily="50" charset="0"/>
                <a:ea typeface="+mn-ea"/>
                <a:cs typeface="+mn-cs"/>
              </a:rPr>
              <a:t>© 2023 Nielsen Consumer LLC. All Rights Reserved.</a:t>
            </a:r>
          </a:p>
        </p:txBody>
      </p:sp>
    </p:spTree>
    <p:extLst>
      <p:ext uri="{BB962C8B-B14F-4D97-AF65-F5344CB8AC3E}">
        <p14:creationId xmlns:p14="http://schemas.microsoft.com/office/powerpoint/2010/main" val="182766833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18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E4AB073-0882-7E92-C177-8186CC245035}"/>
              </a:ext>
            </a:extLst>
          </p:cNvPr>
          <p:cNvSpPr>
            <a:spLocks noGrp="1"/>
          </p:cNvSpPr>
          <p:nvPr>
            <p:ph type="sldNum" sz="quarter" idx="10"/>
          </p:nvPr>
        </p:nvSpPr>
        <p:spPr/>
        <p:txBody>
          <a:bodyPr/>
          <a:lstStyle>
            <a:lvl1pPr>
              <a:defRPr>
                <a:latin typeface="HK Grotesk" pitchFamily="50"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55555"/>
                </a:solidFill>
                <a:effectLst/>
                <a:uLnTx/>
                <a:uFillTx/>
                <a:latin typeface="HK Grotesk" pitchFamily="50" charset="0"/>
                <a:ea typeface="+mn-ea"/>
                <a:cs typeface="+mn-cs"/>
              </a:rPr>
              <a:t> </a:t>
            </a:r>
          </a:p>
        </p:txBody>
      </p:sp>
      <p:sp>
        <p:nvSpPr>
          <p:cNvPr id="10" name="Picture Placeholder 16">
            <a:extLst>
              <a:ext uri="{FF2B5EF4-FFF2-40B4-BE49-F238E27FC236}">
                <a16:creationId xmlns:a16="http://schemas.microsoft.com/office/drawing/2014/main" id="{276FF449-30E2-CB20-C474-95EFC471DD8A}"/>
              </a:ext>
            </a:extLst>
          </p:cNvPr>
          <p:cNvSpPr>
            <a:spLocks noGrp="1"/>
          </p:cNvSpPr>
          <p:nvPr>
            <p:ph type="pic" sz="quarter" idx="11"/>
          </p:nvPr>
        </p:nvSpPr>
        <p:spPr>
          <a:xfrm>
            <a:off x="3051145" y="2140680"/>
            <a:ext cx="1873188" cy="1872000"/>
          </a:xfrm>
          <a:prstGeom prst="ellipse">
            <a:avLst/>
          </a:prstGeom>
          <a:solidFill>
            <a:schemeClr val="tx1"/>
          </a:solidFill>
        </p:spPr>
        <p:txBody>
          <a:bodyPr/>
          <a:lstStyle>
            <a:lvl1pPr>
              <a:defRPr sz="1800">
                <a:solidFill>
                  <a:schemeClr val="bg1"/>
                </a:solidFill>
                <a:latin typeface="HK Grotesk" pitchFamily="50" charset="0"/>
              </a:defRPr>
            </a:lvl1pPr>
          </a:lstStyle>
          <a:p>
            <a:r>
              <a:rPr lang="en-US"/>
              <a:t>Click icon to add picture</a:t>
            </a:r>
            <a:endParaRPr lang="en-GB"/>
          </a:p>
        </p:txBody>
      </p:sp>
      <p:sp>
        <p:nvSpPr>
          <p:cNvPr id="11" name="Picture Placeholder 16">
            <a:extLst>
              <a:ext uri="{FF2B5EF4-FFF2-40B4-BE49-F238E27FC236}">
                <a16:creationId xmlns:a16="http://schemas.microsoft.com/office/drawing/2014/main" id="{986E0957-6B06-F1F4-41E8-7867221D3AAA}"/>
              </a:ext>
            </a:extLst>
          </p:cNvPr>
          <p:cNvSpPr>
            <a:spLocks noGrp="1"/>
          </p:cNvSpPr>
          <p:nvPr>
            <p:ph type="pic" sz="quarter" idx="12"/>
          </p:nvPr>
        </p:nvSpPr>
        <p:spPr>
          <a:xfrm>
            <a:off x="7165278" y="2140680"/>
            <a:ext cx="1873188" cy="1872000"/>
          </a:xfrm>
          <a:prstGeom prst="ellipse">
            <a:avLst/>
          </a:prstGeom>
          <a:solidFill>
            <a:schemeClr val="tx1"/>
          </a:solidFill>
        </p:spPr>
        <p:txBody>
          <a:bodyPr/>
          <a:lstStyle>
            <a:lvl1pPr>
              <a:defRPr sz="1800">
                <a:solidFill>
                  <a:schemeClr val="bg1"/>
                </a:solidFill>
                <a:latin typeface="HK Grotesk" pitchFamily="50" charset="0"/>
              </a:defRPr>
            </a:lvl1pPr>
          </a:lstStyle>
          <a:p>
            <a:r>
              <a:rPr lang="en-US"/>
              <a:t>Click icon to add picture</a:t>
            </a:r>
            <a:endParaRPr lang="en-GB"/>
          </a:p>
        </p:txBody>
      </p:sp>
      <p:sp>
        <p:nvSpPr>
          <p:cNvPr id="14" name="Text Placeholder 12">
            <a:extLst>
              <a:ext uri="{FF2B5EF4-FFF2-40B4-BE49-F238E27FC236}">
                <a16:creationId xmlns:a16="http://schemas.microsoft.com/office/drawing/2014/main" id="{515B4A53-BD3C-72DD-D110-2A8E9FBC2D01}"/>
              </a:ext>
            </a:extLst>
          </p:cNvPr>
          <p:cNvSpPr>
            <a:spLocks noGrp="1"/>
          </p:cNvSpPr>
          <p:nvPr>
            <p:ph type="body" sz="quarter" idx="14" hasCustomPrompt="1"/>
          </p:nvPr>
        </p:nvSpPr>
        <p:spPr>
          <a:xfrm>
            <a:off x="2577654" y="4261510"/>
            <a:ext cx="2820317" cy="388155"/>
          </a:xfrm>
          <a:prstGeom prst="rect">
            <a:avLst/>
          </a:prstGeom>
        </p:spPr>
        <p:txBody>
          <a:bodyPr/>
          <a:lstStyle>
            <a:lvl1pPr marL="0" indent="0" algn="ctr">
              <a:buNone/>
              <a:defRPr sz="2000" b="1">
                <a:solidFill>
                  <a:schemeClr val="tx2"/>
                </a:solidFill>
                <a:latin typeface="HK Grotesk" pitchFamily="50" charset="0"/>
              </a:defRPr>
            </a:lvl1pPr>
          </a:lstStyle>
          <a:p>
            <a:pPr lvl="0"/>
            <a:r>
              <a:rPr lang="en-GB"/>
              <a:t>NAME</a:t>
            </a:r>
          </a:p>
        </p:txBody>
      </p:sp>
      <p:sp>
        <p:nvSpPr>
          <p:cNvPr id="15" name="Text Placeholder 12">
            <a:extLst>
              <a:ext uri="{FF2B5EF4-FFF2-40B4-BE49-F238E27FC236}">
                <a16:creationId xmlns:a16="http://schemas.microsoft.com/office/drawing/2014/main" id="{9EED05FB-0B9B-1D5C-50D0-689EA3E77983}"/>
              </a:ext>
            </a:extLst>
          </p:cNvPr>
          <p:cNvSpPr>
            <a:spLocks noGrp="1"/>
          </p:cNvSpPr>
          <p:nvPr>
            <p:ph type="body" sz="quarter" idx="15" hasCustomPrompt="1"/>
          </p:nvPr>
        </p:nvSpPr>
        <p:spPr>
          <a:xfrm>
            <a:off x="2577654" y="4596800"/>
            <a:ext cx="2820317" cy="364003"/>
          </a:xfrm>
          <a:prstGeom prst="rect">
            <a:avLst/>
          </a:prstGeom>
        </p:spPr>
        <p:txBody>
          <a:bodyPr/>
          <a:lstStyle>
            <a:lvl1pPr marL="0" indent="0" algn="ctr">
              <a:buNone/>
              <a:defRPr sz="1600">
                <a:solidFill>
                  <a:schemeClr val="tx1"/>
                </a:solidFill>
                <a:latin typeface="HK Grotesk" pitchFamily="50" charset="0"/>
              </a:defRPr>
            </a:lvl1pPr>
          </a:lstStyle>
          <a:p>
            <a:pPr lvl="0"/>
            <a:r>
              <a:rPr lang="en-GB"/>
              <a:t>Job title</a:t>
            </a:r>
          </a:p>
        </p:txBody>
      </p:sp>
      <p:sp>
        <p:nvSpPr>
          <p:cNvPr id="16" name="Text Placeholder 12">
            <a:extLst>
              <a:ext uri="{FF2B5EF4-FFF2-40B4-BE49-F238E27FC236}">
                <a16:creationId xmlns:a16="http://schemas.microsoft.com/office/drawing/2014/main" id="{1E0618DF-017B-6C8A-B9D1-AE3E9760722F}"/>
              </a:ext>
            </a:extLst>
          </p:cNvPr>
          <p:cNvSpPr>
            <a:spLocks noGrp="1"/>
          </p:cNvSpPr>
          <p:nvPr>
            <p:ph type="body" sz="quarter" idx="16" hasCustomPrompt="1"/>
          </p:nvPr>
        </p:nvSpPr>
        <p:spPr>
          <a:xfrm>
            <a:off x="2177990" y="4907937"/>
            <a:ext cx="3619499" cy="388155"/>
          </a:xfrm>
          <a:prstGeom prst="rect">
            <a:avLst/>
          </a:prstGeom>
        </p:spPr>
        <p:txBody>
          <a:bodyPr/>
          <a:lstStyle>
            <a:lvl1pPr marL="0" indent="0" algn="ctr">
              <a:buNone/>
              <a:defRPr sz="1600">
                <a:solidFill>
                  <a:schemeClr val="bg1">
                    <a:lumMod val="50000"/>
                  </a:schemeClr>
                </a:solidFill>
                <a:latin typeface="HK Grotesk" pitchFamily="50" charset="0"/>
              </a:defRPr>
            </a:lvl1pPr>
          </a:lstStyle>
          <a:p>
            <a:pPr lvl="0"/>
            <a:r>
              <a:rPr lang="en-GB"/>
              <a:t>Example.example@nielseniq.com</a:t>
            </a:r>
          </a:p>
        </p:txBody>
      </p:sp>
      <p:sp>
        <p:nvSpPr>
          <p:cNvPr id="17" name="Text Placeholder 12">
            <a:extLst>
              <a:ext uri="{FF2B5EF4-FFF2-40B4-BE49-F238E27FC236}">
                <a16:creationId xmlns:a16="http://schemas.microsoft.com/office/drawing/2014/main" id="{AC0275B6-E892-7028-9B37-10C85C9B73CA}"/>
              </a:ext>
            </a:extLst>
          </p:cNvPr>
          <p:cNvSpPr>
            <a:spLocks noGrp="1"/>
          </p:cNvSpPr>
          <p:nvPr>
            <p:ph type="body" sz="quarter" idx="17" hasCustomPrompt="1"/>
          </p:nvPr>
        </p:nvSpPr>
        <p:spPr>
          <a:xfrm>
            <a:off x="6741747" y="4261510"/>
            <a:ext cx="2820317" cy="388155"/>
          </a:xfrm>
          <a:prstGeom prst="rect">
            <a:avLst/>
          </a:prstGeom>
        </p:spPr>
        <p:txBody>
          <a:bodyPr/>
          <a:lstStyle>
            <a:lvl1pPr marL="0" indent="0" algn="ctr">
              <a:buNone/>
              <a:defRPr sz="2000" b="1">
                <a:solidFill>
                  <a:schemeClr val="tx2"/>
                </a:solidFill>
                <a:latin typeface="HK Grotesk" pitchFamily="50" charset="0"/>
              </a:defRPr>
            </a:lvl1pPr>
          </a:lstStyle>
          <a:p>
            <a:pPr lvl="0"/>
            <a:r>
              <a:rPr lang="en-GB"/>
              <a:t>NAME</a:t>
            </a:r>
          </a:p>
        </p:txBody>
      </p:sp>
      <p:sp>
        <p:nvSpPr>
          <p:cNvPr id="18" name="Text Placeholder 12">
            <a:extLst>
              <a:ext uri="{FF2B5EF4-FFF2-40B4-BE49-F238E27FC236}">
                <a16:creationId xmlns:a16="http://schemas.microsoft.com/office/drawing/2014/main" id="{2EF8FD6D-7A31-A263-914A-43B6DBE239C4}"/>
              </a:ext>
            </a:extLst>
          </p:cNvPr>
          <p:cNvSpPr>
            <a:spLocks noGrp="1"/>
          </p:cNvSpPr>
          <p:nvPr>
            <p:ph type="body" sz="quarter" idx="18" hasCustomPrompt="1"/>
          </p:nvPr>
        </p:nvSpPr>
        <p:spPr>
          <a:xfrm>
            <a:off x="6741747" y="4596800"/>
            <a:ext cx="2820317" cy="364003"/>
          </a:xfrm>
          <a:prstGeom prst="rect">
            <a:avLst/>
          </a:prstGeom>
        </p:spPr>
        <p:txBody>
          <a:bodyPr/>
          <a:lstStyle>
            <a:lvl1pPr marL="0" indent="0" algn="ctr">
              <a:buNone/>
              <a:defRPr sz="1600">
                <a:solidFill>
                  <a:schemeClr val="tx1"/>
                </a:solidFill>
                <a:latin typeface="HK Grotesk" pitchFamily="50" charset="0"/>
              </a:defRPr>
            </a:lvl1pPr>
          </a:lstStyle>
          <a:p>
            <a:pPr lvl="0"/>
            <a:r>
              <a:rPr lang="en-GB"/>
              <a:t>Job title</a:t>
            </a:r>
          </a:p>
        </p:txBody>
      </p:sp>
      <p:sp>
        <p:nvSpPr>
          <p:cNvPr id="23" name="Text Placeholder 12">
            <a:extLst>
              <a:ext uri="{FF2B5EF4-FFF2-40B4-BE49-F238E27FC236}">
                <a16:creationId xmlns:a16="http://schemas.microsoft.com/office/drawing/2014/main" id="{4C327D3F-1EBB-F29F-4038-444BC33A4BA7}"/>
              </a:ext>
            </a:extLst>
          </p:cNvPr>
          <p:cNvSpPr>
            <a:spLocks noGrp="1"/>
          </p:cNvSpPr>
          <p:nvPr>
            <p:ph type="body" sz="quarter" idx="22" hasCustomPrompt="1"/>
          </p:nvPr>
        </p:nvSpPr>
        <p:spPr>
          <a:xfrm>
            <a:off x="6332631" y="4898495"/>
            <a:ext cx="3619499" cy="388155"/>
          </a:xfrm>
          <a:prstGeom prst="rect">
            <a:avLst/>
          </a:prstGeom>
        </p:spPr>
        <p:txBody>
          <a:bodyPr/>
          <a:lstStyle>
            <a:lvl1pPr marL="0" indent="0" algn="ctr">
              <a:buNone/>
              <a:defRPr sz="1600">
                <a:solidFill>
                  <a:schemeClr val="bg1">
                    <a:lumMod val="50000"/>
                  </a:schemeClr>
                </a:solidFill>
                <a:latin typeface="HK Grotesk" pitchFamily="50" charset="0"/>
              </a:defRPr>
            </a:lvl1pPr>
          </a:lstStyle>
          <a:p>
            <a:pPr lvl="0"/>
            <a:r>
              <a:rPr lang="en-GB"/>
              <a:t>Example.example@nielseniq.com</a:t>
            </a:r>
          </a:p>
        </p:txBody>
      </p:sp>
      <p:sp>
        <p:nvSpPr>
          <p:cNvPr id="2" name="TextBox 1">
            <a:extLst>
              <a:ext uri="{FF2B5EF4-FFF2-40B4-BE49-F238E27FC236}">
                <a16:creationId xmlns:a16="http://schemas.microsoft.com/office/drawing/2014/main" id="{78B1CA8A-950A-3196-6B8B-86406933A18E}"/>
              </a:ext>
            </a:extLst>
          </p:cNvPr>
          <p:cNvSpPr txBox="1"/>
          <p:nvPr/>
        </p:nvSpPr>
        <p:spPr>
          <a:xfrm>
            <a:off x="3047011" y="1046812"/>
            <a:ext cx="6097978" cy="646331"/>
          </a:xfrm>
          <a:prstGeom prst="rect">
            <a:avLst/>
          </a:prstGeom>
          <a:noFill/>
        </p:spPr>
        <p:txBody>
          <a:bodyPr wrap="square">
            <a:spAutoFit/>
          </a:bodyPr>
          <a:lstStyle/>
          <a:p>
            <a:pPr algn="ctr"/>
            <a:r>
              <a:rPr lang="en-GB" b="0" i="0">
                <a:solidFill>
                  <a:schemeClr val="tx2"/>
                </a:solidFill>
                <a:effectLst/>
                <a:latin typeface="HK Grotesk" pitchFamily="50" charset="0"/>
              </a:rPr>
              <a:t>To learn more or to speak to a member of the team, please feel free to get in touch:</a:t>
            </a:r>
            <a:endParaRPr lang="en-GB">
              <a:solidFill>
                <a:schemeClr val="tx2"/>
              </a:solidFill>
              <a:latin typeface="HK Grotesk" pitchFamily="50" charset="0"/>
            </a:endParaRPr>
          </a:p>
        </p:txBody>
      </p:sp>
      <p:sp>
        <p:nvSpPr>
          <p:cNvPr id="7" name="Title 1">
            <a:extLst>
              <a:ext uri="{FF2B5EF4-FFF2-40B4-BE49-F238E27FC236}">
                <a16:creationId xmlns:a16="http://schemas.microsoft.com/office/drawing/2014/main" id="{994F943E-6213-E363-C6E4-22ED331ABB89}"/>
              </a:ext>
            </a:extLst>
          </p:cNvPr>
          <p:cNvSpPr txBox="1">
            <a:spLocks/>
          </p:cNvSpPr>
          <p:nvPr/>
        </p:nvSpPr>
        <p:spPr>
          <a:xfrm>
            <a:off x="1069035" y="57617"/>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ctr"/>
            <a:r>
              <a:rPr lang="en-US" sz="3600">
                <a:solidFill>
                  <a:schemeClr val="tx2"/>
                </a:solidFill>
                <a:latin typeface="HK Grotesk SemiBold" pitchFamily="50" charset="0"/>
              </a:rPr>
              <a:t>Contact Us</a:t>
            </a:r>
          </a:p>
        </p:txBody>
      </p:sp>
      <p:sp>
        <p:nvSpPr>
          <p:cNvPr id="5" name="TextBox 4">
            <a:extLst>
              <a:ext uri="{FF2B5EF4-FFF2-40B4-BE49-F238E27FC236}">
                <a16:creationId xmlns:a16="http://schemas.microsoft.com/office/drawing/2014/main" id="{9557F8A9-BAF8-A348-D893-15141F3402D9}"/>
              </a:ext>
            </a:extLst>
          </p:cNvPr>
          <p:cNvSpPr txBox="1"/>
          <p:nvPr/>
        </p:nvSpPr>
        <p:spPr>
          <a:xfrm>
            <a:off x="9866512" y="6657945"/>
            <a:ext cx="2458455" cy="200055"/>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555555">
                    <a:lumMod val="40000"/>
                    <a:lumOff val="60000"/>
                  </a:srgbClr>
                </a:solidFill>
                <a:effectLst/>
                <a:uLnTx/>
                <a:uFillTx/>
                <a:latin typeface="HK Grotesk" pitchFamily="50" charset="0"/>
                <a:ea typeface="+mn-ea"/>
                <a:cs typeface="+mn-cs"/>
              </a:rPr>
              <a:t>© 2023 Nielsen Consumer LLC. All Rights Reserved.</a:t>
            </a:r>
          </a:p>
        </p:txBody>
      </p:sp>
      <p:sp>
        <p:nvSpPr>
          <p:cNvPr id="6" name="TextBox 5">
            <a:extLst>
              <a:ext uri="{FF2B5EF4-FFF2-40B4-BE49-F238E27FC236}">
                <a16:creationId xmlns:a16="http://schemas.microsoft.com/office/drawing/2014/main" id="{D61360C2-5A40-F6ED-5F08-5E2140D537C4}"/>
              </a:ext>
            </a:extLst>
          </p:cNvPr>
          <p:cNvSpPr txBox="1"/>
          <p:nvPr/>
        </p:nvSpPr>
        <p:spPr>
          <a:xfrm>
            <a:off x="3047011" y="1046812"/>
            <a:ext cx="6097978" cy="646331"/>
          </a:xfrm>
          <a:prstGeom prst="rect">
            <a:avLst/>
          </a:prstGeom>
          <a:noFill/>
        </p:spPr>
        <p:txBody>
          <a:bodyPr wrap="square">
            <a:spAutoFit/>
          </a:bodyPr>
          <a:lstStyle/>
          <a:p>
            <a:pPr algn="ctr"/>
            <a:r>
              <a:rPr lang="en-GB" b="0" i="0">
                <a:solidFill>
                  <a:schemeClr val="tx2"/>
                </a:solidFill>
                <a:effectLst/>
                <a:latin typeface="HK Grotesk" pitchFamily="50" charset="0"/>
              </a:rPr>
              <a:t>To learn more or to speak to a member of the team, please feel free to get in touch:</a:t>
            </a:r>
            <a:endParaRPr lang="en-GB">
              <a:solidFill>
                <a:schemeClr val="tx2"/>
              </a:solidFill>
              <a:latin typeface="HK Grotesk" pitchFamily="50" charset="0"/>
            </a:endParaRPr>
          </a:p>
        </p:txBody>
      </p:sp>
      <p:sp>
        <p:nvSpPr>
          <p:cNvPr id="8" name="Title 1">
            <a:extLst>
              <a:ext uri="{FF2B5EF4-FFF2-40B4-BE49-F238E27FC236}">
                <a16:creationId xmlns:a16="http://schemas.microsoft.com/office/drawing/2014/main" id="{658CB12F-67F8-6E71-7240-1BDCBD9CCA5D}"/>
              </a:ext>
            </a:extLst>
          </p:cNvPr>
          <p:cNvSpPr txBox="1">
            <a:spLocks/>
          </p:cNvSpPr>
          <p:nvPr/>
        </p:nvSpPr>
        <p:spPr>
          <a:xfrm>
            <a:off x="1069035" y="57617"/>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ctr"/>
            <a:r>
              <a:rPr lang="en-US" sz="3600">
                <a:solidFill>
                  <a:schemeClr val="tx2"/>
                </a:solidFill>
                <a:latin typeface="HK Grotesk SemiBold" pitchFamily="50" charset="0"/>
              </a:rPr>
              <a:t>Contact Us</a:t>
            </a:r>
          </a:p>
        </p:txBody>
      </p:sp>
      <p:sp>
        <p:nvSpPr>
          <p:cNvPr id="12" name="TextBox 11">
            <a:extLst>
              <a:ext uri="{FF2B5EF4-FFF2-40B4-BE49-F238E27FC236}">
                <a16:creationId xmlns:a16="http://schemas.microsoft.com/office/drawing/2014/main" id="{3D81A1E9-1B33-B29F-0391-7A0D19989D79}"/>
              </a:ext>
            </a:extLst>
          </p:cNvPr>
          <p:cNvSpPr txBox="1"/>
          <p:nvPr/>
        </p:nvSpPr>
        <p:spPr>
          <a:xfrm>
            <a:off x="9866512" y="6657945"/>
            <a:ext cx="2458455" cy="200055"/>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HK Grotesk" pitchFamily="50" charset="0"/>
                <a:ea typeface="+mn-ea"/>
                <a:cs typeface="+mn-cs"/>
              </a:rPr>
              <a:t>© 2023 Nielsen Consumer LLC. All Rights Reserved.</a:t>
            </a:r>
          </a:p>
        </p:txBody>
      </p:sp>
      <p:pic>
        <p:nvPicPr>
          <p:cNvPr id="13" name="Picture 12" descr="A close up of a logo&#10;&#10;Description automatically generated with low confidence">
            <a:extLst>
              <a:ext uri="{FF2B5EF4-FFF2-40B4-BE49-F238E27FC236}">
                <a16:creationId xmlns:a16="http://schemas.microsoft.com/office/drawing/2014/main" id="{52AD7CEA-3B9E-6C06-4D16-8D19053CC74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21022" y="5826467"/>
            <a:ext cx="1428669" cy="714335"/>
          </a:xfrm>
          <a:prstGeom prst="rect">
            <a:avLst/>
          </a:prstGeom>
        </p:spPr>
      </p:pic>
    </p:spTree>
    <p:extLst>
      <p:ext uri="{BB962C8B-B14F-4D97-AF65-F5344CB8AC3E}">
        <p14:creationId xmlns:p14="http://schemas.microsoft.com/office/powerpoint/2010/main" val="181484203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19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E4AB073-0882-7E92-C177-8186CC245035}"/>
              </a:ext>
            </a:extLst>
          </p:cNvPr>
          <p:cNvSpPr>
            <a:spLocks noGrp="1"/>
          </p:cNvSpPr>
          <p:nvPr>
            <p:ph type="sldNum" sz="quarter" idx="10"/>
          </p:nvPr>
        </p:nvSpPr>
        <p:spPr/>
        <p:txBody>
          <a:bodyPr/>
          <a:lstStyle>
            <a:lvl1pPr>
              <a:defRPr>
                <a:latin typeface="HK Grotesk" pitchFamily="50"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55555"/>
                </a:solidFill>
                <a:effectLst/>
                <a:uLnTx/>
                <a:uFillTx/>
                <a:latin typeface="HK Grotesk" pitchFamily="50" charset="0"/>
                <a:ea typeface="+mn-ea"/>
                <a:cs typeface="+mn-cs"/>
              </a:rPr>
              <a:t> </a:t>
            </a:r>
          </a:p>
        </p:txBody>
      </p:sp>
      <p:sp>
        <p:nvSpPr>
          <p:cNvPr id="10" name="Picture Placeholder 16">
            <a:extLst>
              <a:ext uri="{FF2B5EF4-FFF2-40B4-BE49-F238E27FC236}">
                <a16:creationId xmlns:a16="http://schemas.microsoft.com/office/drawing/2014/main" id="{276FF449-30E2-CB20-C474-95EFC471DD8A}"/>
              </a:ext>
            </a:extLst>
          </p:cNvPr>
          <p:cNvSpPr>
            <a:spLocks noGrp="1"/>
          </p:cNvSpPr>
          <p:nvPr>
            <p:ph type="pic" sz="quarter" idx="11"/>
          </p:nvPr>
        </p:nvSpPr>
        <p:spPr>
          <a:xfrm>
            <a:off x="5241895" y="2035905"/>
            <a:ext cx="1873188" cy="1872000"/>
          </a:xfrm>
          <a:prstGeom prst="ellipse">
            <a:avLst/>
          </a:prstGeom>
          <a:solidFill>
            <a:schemeClr val="tx1"/>
          </a:solidFill>
        </p:spPr>
        <p:txBody>
          <a:bodyPr/>
          <a:lstStyle>
            <a:lvl1pPr>
              <a:defRPr sz="1800">
                <a:solidFill>
                  <a:schemeClr val="bg1"/>
                </a:solidFill>
                <a:latin typeface="HK Grotesk" pitchFamily="50" charset="0"/>
              </a:defRPr>
            </a:lvl1pPr>
          </a:lstStyle>
          <a:p>
            <a:r>
              <a:rPr lang="en-US"/>
              <a:t>Click icon to add picture</a:t>
            </a:r>
            <a:endParaRPr lang="en-GB"/>
          </a:p>
        </p:txBody>
      </p:sp>
      <p:sp>
        <p:nvSpPr>
          <p:cNvPr id="14" name="Text Placeholder 12">
            <a:extLst>
              <a:ext uri="{FF2B5EF4-FFF2-40B4-BE49-F238E27FC236}">
                <a16:creationId xmlns:a16="http://schemas.microsoft.com/office/drawing/2014/main" id="{515B4A53-BD3C-72DD-D110-2A8E9FBC2D01}"/>
              </a:ext>
            </a:extLst>
          </p:cNvPr>
          <p:cNvSpPr>
            <a:spLocks noGrp="1"/>
          </p:cNvSpPr>
          <p:nvPr>
            <p:ph type="body" sz="quarter" idx="14" hasCustomPrompt="1"/>
          </p:nvPr>
        </p:nvSpPr>
        <p:spPr>
          <a:xfrm>
            <a:off x="4768404" y="4156735"/>
            <a:ext cx="2820317" cy="388155"/>
          </a:xfrm>
          <a:prstGeom prst="rect">
            <a:avLst/>
          </a:prstGeom>
        </p:spPr>
        <p:txBody>
          <a:bodyPr/>
          <a:lstStyle>
            <a:lvl1pPr marL="0" indent="0" algn="ctr">
              <a:buNone/>
              <a:defRPr sz="2000">
                <a:solidFill>
                  <a:schemeClr val="tx2"/>
                </a:solidFill>
                <a:latin typeface="HK Grotesk" pitchFamily="50" charset="0"/>
              </a:defRPr>
            </a:lvl1pPr>
          </a:lstStyle>
          <a:p>
            <a:pPr lvl="0"/>
            <a:r>
              <a:rPr lang="en-GB"/>
              <a:t>NAME</a:t>
            </a:r>
          </a:p>
        </p:txBody>
      </p:sp>
      <p:sp>
        <p:nvSpPr>
          <p:cNvPr id="15" name="Text Placeholder 12">
            <a:extLst>
              <a:ext uri="{FF2B5EF4-FFF2-40B4-BE49-F238E27FC236}">
                <a16:creationId xmlns:a16="http://schemas.microsoft.com/office/drawing/2014/main" id="{9EED05FB-0B9B-1D5C-50D0-689EA3E77983}"/>
              </a:ext>
            </a:extLst>
          </p:cNvPr>
          <p:cNvSpPr>
            <a:spLocks noGrp="1"/>
          </p:cNvSpPr>
          <p:nvPr>
            <p:ph type="body" sz="quarter" idx="15" hasCustomPrompt="1"/>
          </p:nvPr>
        </p:nvSpPr>
        <p:spPr>
          <a:xfrm>
            <a:off x="4749354" y="4474516"/>
            <a:ext cx="2820317" cy="364003"/>
          </a:xfrm>
          <a:prstGeom prst="rect">
            <a:avLst/>
          </a:prstGeom>
        </p:spPr>
        <p:txBody>
          <a:bodyPr/>
          <a:lstStyle>
            <a:lvl1pPr marL="0" indent="0" algn="ctr">
              <a:buNone/>
              <a:defRPr sz="1600">
                <a:solidFill>
                  <a:schemeClr val="tx1"/>
                </a:solidFill>
                <a:latin typeface="HK Grotesk" pitchFamily="50" charset="0"/>
              </a:defRPr>
            </a:lvl1pPr>
          </a:lstStyle>
          <a:p>
            <a:pPr lvl="0"/>
            <a:r>
              <a:rPr lang="en-GB"/>
              <a:t>Job title</a:t>
            </a:r>
          </a:p>
        </p:txBody>
      </p:sp>
      <p:sp>
        <p:nvSpPr>
          <p:cNvPr id="16" name="Text Placeholder 12">
            <a:extLst>
              <a:ext uri="{FF2B5EF4-FFF2-40B4-BE49-F238E27FC236}">
                <a16:creationId xmlns:a16="http://schemas.microsoft.com/office/drawing/2014/main" id="{1E0618DF-017B-6C8A-B9D1-AE3E9760722F}"/>
              </a:ext>
            </a:extLst>
          </p:cNvPr>
          <p:cNvSpPr>
            <a:spLocks noGrp="1"/>
          </p:cNvSpPr>
          <p:nvPr>
            <p:ph type="body" sz="quarter" idx="16" hasCustomPrompt="1"/>
          </p:nvPr>
        </p:nvSpPr>
        <p:spPr>
          <a:xfrm>
            <a:off x="4359214" y="4788557"/>
            <a:ext cx="3619499" cy="388155"/>
          </a:xfrm>
          <a:prstGeom prst="rect">
            <a:avLst/>
          </a:prstGeom>
        </p:spPr>
        <p:txBody>
          <a:bodyPr/>
          <a:lstStyle>
            <a:lvl1pPr marL="0" indent="0" algn="ctr">
              <a:buNone/>
              <a:defRPr sz="1600">
                <a:solidFill>
                  <a:schemeClr val="bg1">
                    <a:lumMod val="50000"/>
                  </a:schemeClr>
                </a:solidFill>
                <a:latin typeface="HK Grotesk" pitchFamily="50" charset="0"/>
              </a:defRPr>
            </a:lvl1pPr>
          </a:lstStyle>
          <a:p>
            <a:pPr lvl="0"/>
            <a:r>
              <a:rPr lang="en-GB"/>
              <a:t>Example.example@nielseniq.com</a:t>
            </a:r>
          </a:p>
        </p:txBody>
      </p:sp>
      <p:sp>
        <p:nvSpPr>
          <p:cNvPr id="7" name="TextBox 6">
            <a:extLst>
              <a:ext uri="{FF2B5EF4-FFF2-40B4-BE49-F238E27FC236}">
                <a16:creationId xmlns:a16="http://schemas.microsoft.com/office/drawing/2014/main" id="{D47B1207-5719-5350-3365-CA2A285961AC}"/>
              </a:ext>
            </a:extLst>
          </p:cNvPr>
          <p:cNvSpPr txBox="1"/>
          <p:nvPr/>
        </p:nvSpPr>
        <p:spPr>
          <a:xfrm>
            <a:off x="3047011" y="1046812"/>
            <a:ext cx="6097978" cy="646331"/>
          </a:xfrm>
          <a:prstGeom prst="rect">
            <a:avLst/>
          </a:prstGeom>
          <a:noFill/>
        </p:spPr>
        <p:txBody>
          <a:bodyPr wrap="square">
            <a:spAutoFit/>
          </a:bodyPr>
          <a:lstStyle/>
          <a:p>
            <a:pPr algn="ctr"/>
            <a:r>
              <a:rPr lang="en-GB" b="0" i="0">
                <a:solidFill>
                  <a:schemeClr val="tx2"/>
                </a:solidFill>
                <a:effectLst/>
                <a:latin typeface="HK Grotesk" pitchFamily="50" charset="0"/>
              </a:rPr>
              <a:t>To learn more or to speak to a member of the team, please feel free to get in touch:</a:t>
            </a:r>
            <a:endParaRPr lang="en-GB">
              <a:solidFill>
                <a:schemeClr val="tx2"/>
              </a:solidFill>
              <a:latin typeface="HK Grotesk" pitchFamily="50" charset="0"/>
            </a:endParaRPr>
          </a:p>
        </p:txBody>
      </p:sp>
      <p:sp>
        <p:nvSpPr>
          <p:cNvPr id="8" name="Title 1">
            <a:extLst>
              <a:ext uri="{FF2B5EF4-FFF2-40B4-BE49-F238E27FC236}">
                <a16:creationId xmlns:a16="http://schemas.microsoft.com/office/drawing/2014/main" id="{B15D1E17-EA9B-4266-C4AE-441E3BF70AAA}"/>
              </a:ext>
            </a:extLst>
          </p:cNvPr>
          <p:cNvSpPr txBox="1">
            <a:spLocks/>
          </p:cNvSpPr>
          <p:nvPr/>
        </p:nvSpPr>
        <p:spPr>
          <a:xfrm>
            <a:off x="1069035" y="57617"/>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ctr"/>
            <a:r>
              <a:rPr lang="en-US" sz="3600">
                <a:solidFill>
                  <a:schemeClr val="tx2"/>
                </a:solidFill>
                <a:latin typeface="HK Grotesk SemiBold" pitchFamily="50" charset="0"/>
              </a:rPr>
              <a:t>Contact Us</a:t>
            </a:r>
          </a:p>
        </p:txBody>
      </p:sp>
      <p:sp>
        <p:nvSpPr>
          <p:cNvPr id="4" name="TextBox 3">
            <a:extLst>
              <a:ext uri="{FF2B5EF4-FFF2-40B4-BE49-F238E27FC236}">
                <a16:creationId xmlns:a16="http://schemas.microsoft.com/office/drawing/2014/main" id="{46CB83D4-4F6B-7DA6-A291-D0EEA468DE2E}"/>
              </a:ext>
            </a:extLst>
          </p:cNvPr>
          <p:cNvSpPr txBox="1"/>
          <p:nvPr/>
        </p:nvSpPr>
        <p:spPr>
          <a:xfrm>
            <a:off x="9866512" y="6657945"/>
            <a:ext cx="2458455" cy="200055"/>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555555">
                    <a:lumMod val="40000"/>
                    <a:lumOff val="60000"/>
                  </a:srgbClr>
                </a:solidFill>
                <a:effectLst/>
                <a:uLnTx/>
                <a:uFillTx/>
                <a:latin typeface="HK Grotesk" pitchFamily="50" charset="0"/>
                <a:ea typeface="+mn-ea"/>
                <a:cs typeface="+mn-cs"/>
              </a:rPr>
              <a:t>© 2023 Nielsen Consumer LLC. All Rights Reserved.</a:t>
            </a:r>
          </a:p>
        </p:txBody>
      </p:sp>
      <p:sp>
        <p:nvSpPr>
          <p:cNvPr id="5" name="TextBox 4">
            <a:extLst>
              <a:ext uri="{FF2B5EF4-FFF2-40B4-BE49-F238E27FC236}">
                <a16:creationId xmlns:a16="http://schemas.microsoft.com/office/drawing/2014/main" id="{3AFD60E3-E39C-0357-A4B0-FB0DC48CB486}"/>
              </a:ext>
            </a:extLst>
          </p:cNvPr>
          <p:cNvSpPr txBox="1"/>
          <p:nvPr/>
        </p:nvSpPr>
        <p:spPr>
          <a:xfrm>
            <a:off x="3047011" y="1046812"/>
            <a:ext cx="6097978" cy="646331"/>
          </a:xfrm>
          <a:prstGeom prst="rect">
            <a:avLst/>
          </a:prstGeom>
          <a:noFill/>
        </p:spPr>
        <p:txBody>
          <a:bodyPr wrap="square">
            <a:spAutoFit/>
          </a:bodyPr>
          <a:lstStyle/>
          <a:p>
            <a:pPr algn="ctr"/>
            <a:r>
              <a:rPr lang="en-GB" b="0" i="0">
                <a:solidFill>
                  <a:schemeClr val="tx2"/>
                </a:solidFill>
                <a:effectLst/>
                <a:latin typeface="HK Grotesk" pitchFamily="50" charset="0"/>
              </a:rPr>
              <a:t>To learn more or to speak to a member of the team, please feel free to get in touch:</a:t>
            </a:r>
            <a:endParaRPr lang="en-GB">
              <a:solidFill>
                <a:schemeClr val="tx2"/>
              </a:solidFill>
              <a:latin typeface="HK Grotesk" pitchFamily="50" charset="0"/>
            </a:endParaRPr>
          </a:p>
        </p:txBody>
      </p:sp>
      <p:sp>
        <p:nvSpPr>
          <p:cNvPr id="6" name="Title 1">
            <a:extLst>
              <a:ext uri="{FF2B5EF4-FFF2-40B4-BE49-F238E27FC236}">
                <a16:creationId xmlns:a16="http://schemas.microsoft.com/office/drawing/2014/main" id="{D4180897-B736-939B-D062-0710D1F0C5AE}"/>
              </a:ext>
            </a:extLst>
          </p:cNvPr>
          <p:cNvSpPr txBox="1">
            <a:spLocks/>
          </p:cNvSpPr>
          <p:nvPr/>
        </p:nvSpPr>
        <p:spPr>
          <a:xfrm>
            <a:off x="1069035" y="57617"/>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ctr"/>
            <a:r>
              <a:rPr lang="en-US" sz="3600">
                <a:solidFill>
                  <a:schemeClr val="tx2"/>
                </a:solidFill>
                <a:latin typeface="HK Grotesk SemiBold" pitchFamily="50" charset="0"/>
              </a:rPr>
              <a:t>Contact Us</a:t>
            </a:r>
          </a:p>
        </p:txBody>
      </p:sp>
      <p:sp>
        <p:nvSpPr>
          <p:cNvPr id="11" name="TextBox 10">
            <a:extLst>
              <a:ext uri="{FF2B5EF4-FFF2-40B4-BE49-F238E27FC236}">
                <a16:creationId xmlns:a16="http://schemas.microsoft.com/office/drawing/2014/main" id="{A37AB33F-0E34-159D-9E9B-FCAB45EAD455}"/>
              </a:ext>
            </a:extLst>
          </p:cNvPr>
          <p:cNvSpPr txBox="1"/>
          <p:nvPr/>
        </p:nvSpPr>
        <p:spPr>
          <a:xfrm>
            <a:off x="9866512" y="6657945"/>
            <a:ext cx="2458455" cy="200055"/>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HK Grotesk" pitchFamily="50" charset="0"/>
                <a:ea typeface="+mn-ea"/>
                <a:cs typeface="+mn-cs"/>
              </a:rPr>
              <a:t>© 2023 Nielsen Consumer LLC. All Rights Reserved.</a:t>
            </a:r>
          </a:p>
        </p:txBody>
      </p:sp>
      <p:pic>
        <p:nvPicPr>
          <p:cNvPr id="12" name="Picture 11" descr="A close up of a logo&#10;&#10;Description automatically generated with low confidence">
            <a:extLst>
              <a:ext uri="{FF2B5EF4-FFF2-40B4-BE49-F238E27FC236}">
                <a16:creationId xmlns:a16="http://schemas.microsoft.com/office/drawing/2014/main" id="{98D4891A-4BDC-F469-6FFD-E5DBAA6F210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21022" y="5826467"/>
            <a:ext cx="1428669" cy="714335"/>
          </a:xfrm>
          <a:prstGeom prst="rect">
            <a:avLst/>
          </a:prstGeom>
        </p:spPr>
      </p:pic>
    </p:spTree>
    <p:extLst>
      <p:ext uri="{BB962C8B-B14F-4D97-AF65-F5344CB8AC3E}">
        <p14:creationId xmlns:p14="http://schemas.microsoft.com/office/powerpoint/2010/main" val="302828592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20_Custom Layout">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79C9AA-7829-FA8F-FBA8-AFF2A8EE4FBC}"/>
              </a:ext>
            </a:extLst>
          </p:cNvPr>
          <p:cNvSpPr/>
          <p:nvPr/>
        </p:nvSpPr>
        <p:spPr>
          <a:xfrm>
            <a:off x="0" y="5886450"/>
            <a:ext cx="1276350" cy="9715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latin typeface="HK Grotesk" pitchFamily="50" charset="0"/>
            </a:endParaRPr>
          </a:p>
        </p:txBody>
      </p:sp>
      <p:sp>
        <p:nvSpPr>
          <p:cNvPr id="3" name="Slide Number Placeholder 2">
            <a:extLst>
              <a:ext uri="{FF2B5EF4-FFF2-40B4-BE49-F238E27FC236}">
                <a16:creationId xmlns:a16="http://schemas.microsoft.com/office/drawing/2014/main" id="{8E4AB073-0882-7E92-C177-8186CC245035}"/>
              </a:ext>
            </a:extLst>
          </p:cNvPr>
          <p:cNvSpPr>
            <a:spLocks noGrp="1"/>
          </p:cNvSpPr>
          <p:nvPr>
            <p:ph type="sldNum" sz="quarter" idx="10"/>
          </p:nvPr>
        </p:nvSpPr>
        <p:spPr/>
        <p:txBody>
          <a:bodyPr/>
          <a:lstStyle>
            <a:lvl1pPr>
              <a:defRPr>
                <a:solidFill>
                  <a:schemeClr val="bg1"/>
                </a:solidFill>
                <a:latin typeface="HK Grotesk" pitchFamily="50"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HK Grotesk" pitchFamily="50" charset="0"/>
                <a:ea typeface="+mn-ea"/>
                <a:cs typeface="+mn-cs"/>
              </a:rPr>
              <a:t> </a:t>
            </a:r>
          </a:p>
        </p:txBody>
      </p:sp>
      <p:sp>
        <p:nvSpPr>
          <p:cNvPr id="6" name="TextBox 5">
            <a:extLst>
              <a:ext uri="{FF2B5EF4-FFF2-40B4-BE49-F238E27FC236}">
                <a16:creationId xmlns:a16="http://schemas.microsoft.com/office/drawing/2014/main" id="{F85E1A6B-497E-212D-7CB1-DF0FE896E1F4}"/>
              </a:ext>
            </a:extLst>
          </p:cNvPr>
          <p:cNvSpPr txBox="1"/>
          <p:nvPr/>
        </p:nvSpPr>
        <p:spPr>
          <a:xfrm>
            <a:off x="3047011" y="1046812"/>
            <a:ext cx="6097978" cy="646331"/>
          </a:xfrm>
          <a:prstGeom prst="rect">
            <a:avLst/>
          </a:prstGeom>
          <a:noFill/>
        </p:spPr>
        <p:txBody>
          <a:bodyPr wrap="square">
            <a:spAutoFit/>
          </a:bodyPr>
          <a:lstStyle/>
          <a:p>
            <a:pPr algn="ctr"/>
            <a:r>
              <a:rPr lang="en-GB" b="0" i="0">
                <a:solidFill>
                  <a:schemeClr val="bg1"/>
                </a:solidFill>
                <a:effectLst/>
                <a:latin typeface="HK Grotesk" pitchFamily="50" charset="0"/>
              </a:rPr>
              <a:t>To learn more or to speak to a member of the team, please feel free to get in touch:</a:t>
            </a:r>
            <a:endParaRPr lang="en-GB">
              <a:solidFill>
                <a:schemeClr val="bg1"/>
              </a:solidFill>
              <a:latin typeface="HK Grotesk" pitchFamily="50" charset="0"/>
            </a:endParaRPr>
          </a:p>
        </p:txBody>
      </p:sp>
      <p:sp>
        <p:nvSpPr>
          <p:cNvPr id="13" name="Title 1">
            <a:extLst>
              <a:ext uri="{FF2B5EF4-FFF2-40B4-BE49-F238E27FC236}">
                <a16:creationId xmlns:a16="http://schemas.microsoft.com/office/drawing/2014/main" id="{693B5473-6EEC-B5DC-12CD-227DCCB6E2AC}"/>
              </a:ext>
            </a:extLst>
          </p:cNvPr>
          <p:cNvSpPr txBox="1">
            <a:spLocks/>
          </p:cNvSpPr>
          <p:nvPr/>
        </p:nvSpPr>
        <p:spPr>
          <a:xfrm>
            <a:off x="1069035" y="57617"/>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ctr"/>
            <a:r>
              <a:rPr lang="en-US" sz="3600">
                <a:solidFill>
                  <a:schemeClr val="bg1"/>
                </a:solidFill>
                <a:latin typeface="HK Grotesk SemiBold" pitchFamily="50" charset="0"/>
              </a:rPr>
              <a:t>Contact Us</a:t>
            </a:r>
          </a:p>
        </p:txBody>
      </p:sp>
      <p:sp>
        <p:nvSpPr>
          <p:cNvPr id="9" name="Rectangle 8">
            <a:extLst>
              <a:ext uri="{FF2B5EF4-FFF2-40B4-BE49-F238E27FC236}">
                <a16:creationId xmlns:a16="http://schemas.microsoft.com/office/drawing/2014/main" id="{132D2083-D5E3-A112-D57B-F4D5A520B298}"/>
              </a:ext>
            </a:extLst>
          </p:cNvPr>
          <p:cNvSpPr/>
          <p:nvPr/>
        </p:nvSpPr>
        <p:spPr>
          <a:xfrm>
            <a:off x="0" y="5886450"/>
            <a:ext cx="1276350" cy="9715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latin typeface="HK Grotesk" pitchFamily="50" charset="0"/>
            </a:endParaRPr>
          </a:p>
        </p:txBody>
      </p:sp>
      <p:sp>
        <p:nvSpPr>
          <p:cNvPr id="19" name="TextBox 18">
            <a:extLst>
              <a:ext uri="{FF2B5EF4-FFF2-40B4-BE49-F238E27FC236}">
                <a16:creationId xmlns:a16="http://schemas.microsoft.com/office/drawing/2014/main" id="{1ADD5158-52EC-DA9B-D584-AC2A1EDABDBE}"/>
              </a:ext>
            </a:extLst>
          </p:cNvPr>
          <p:cNvSpPr txBox="1"/>
          <p:nvPr/>
        </p:nvSpPr>
        <p:spPr>
          <a:xfrm>
            <a:off x="3047011" y="1046812"/>
            <a:ext cx="6097978" cy="646331"/>
          </a:xfrm>
          <a:prstGeom prst="rect">
            <a:avLst/>
          </a:prstGeom>
          <a:noFill/>
        </p:spPr>
        <p:txBody>
          <a:bodyPr wrap="square">
            <a:spAutoFit/>
          </a:bodyPr>
          <a:lstStyle/>
          <a:p>
            <a:pPr algn="ctr"/>
            <a:r>
              <a:rPr lang="en-GB" b="0" i="0">
                <a:solidFill>
                  <a:schemeClr val="bg1"/>
                </a:solidFill>
                <a:effectLst/>
                <a:latin typeface="HK Grotesk" pitchFamily="50" charset="0"/>
              </a:rPr>
              <a:t>To learn more or to speak to a member of the team, please feel free to get in touch:</a:t>
            </a:r>
            <a:endParaRPr lang="en-GB">
              <a:solidFill>
                <a:schemeClr val="bg1"/>
              </a:solidFill>
              <a:latin typeface="HK Grotesk" pitchFamily="50" charset="0"/>
            </a:endParaRPr>
          </a:p>
        </p:txBody>
      </p:sp>
      <p:sp>
        <p:nvSpPr>
          <p:cNvPr id="22" name="Title 1">
            <a:extLst>
              <a:ext uri="{FF2B5EF4-FFF2-40B4-BE49-F238E27FC236}">
                <a16:creationId xmlns:a16="http://schemas.microsoft.com/office/drawing/2014/main" id="{8C8A17E3-2E8E-FCAA-EE17-3D23C4926D7E}"/>
              </a:ext>
            </a:extLst>
          </p:cNvPr>
          <p:cNvSpPr txBox="1">
            <a:spLocks/>
          </p:cNvSpPr>
          <p:nvPr/>
        </p:nvSpPr>
        <p:spPr>
          <a:xfrm>
            <a:off x="1069035" y="57617"/>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ctr"/>
            <a:r>
              <a:rPr lang="en-US" sz="3600">
                <a:solidFill>
                  <a:schemeClr val="bg1"/>
                </a:solidFill>
                <a:latin typeface="HK Grotesk SemiBold" pitchFamily="50" charset="0"/>
              </a:rPr>
              <a:t>Contact Us</a:t>
            </a:r>
          </a:p>
        </p:txBody>
      </p:sp>
      <p:sp>
        <p:nvSpPr>
          <p:cNvPr id="27" name="Picture Placeholder 16">
            <a:extLst>
              <a:ext uri="{FF2B5EF4-FFF2-40B4-BE49-F238E27FC236}">
                <a16:creationId xmlns:a16="http://schemas.microsoft.com/office/drawing/2014/main" id="{F1C5047D-77A7-68B4-CFBC-0F3A5C36011D}"/>
              </a:ext>
            </a:extLst>
          </p:cNvPr>
          <p:cNvSpPr>
            <a:spLocks noGrp="1"/>
          </p:cNvSpPr>
          <p:nvPr>
            <p:ph type="pic" sz="quarter" idx="11"/>
          </p:nvPr>
        </p:nvSpPr>
        <p:spPr>
          <a:xfrm>
            <a:off x="1393795" y="1941974"/>
            <a:ext cx="1873188" cy="1872000"/>
          </a:xfrm>
          <a:prstGeom prst="ellipse">
            <a:avLst/>
          </a:prstGeom>
          <a:solidFill>
            <a:schemeClr val="tx1"/>
          </a:solidFill>
        </p:spPr>
        <p:txBody>
          <a:bodyPr/>
          <a:lstStyle>
            <a:lvl1pPr>
              <a:defRPr sz="1800">
                <a:solidFill>
                  <a:schemeClr val="bg1"/>
                </a:solidFill>
                <a:latin typeface="HK Grotesk" pitchFamily="50" charset="0"/>
              </a:defRPr>
            </a:lvl1pPr>
          </a:lstStyle>
          <a:p>
            <a:r>
              <a:rPr lang="en-US"/>
              <a:t>Click icon to add picture</a:t>
            </a:r>
            <a:endParaRPr lang="en-GB"/>
          </a:p>
        </p:txBody>
      </p:sp>
      <p:sp>
        <p:nvSpPr>
          <p:cNvPr id="28" name="Picture Placeholder 16">
            <a:extLst>
              <a:ext uri="{FF2B5EF4-FFF2-40B4-BE49-F238E27FC236}">
                <a16:creationId xmlns:a16="http://schemas.microsoft.com/office/drawing/2014/main" id="{B512F964-0052-8993-EA7C-E1DBACB2915C}"/>
              </a:ext>
            </a:extLst>
          </p:cNvPr>
          <p:cNvSpPr>
            <a:spLocks noGrp="1"/>
          </p:cNvSpPr>
          <p:nvPr>
            <p:ph type="pic" sz="quarter" idx="12"/>
          </p:nvPr>
        </p:nvSpPr>
        <p:spPr>
          <a:xfrm>
            <a:off x="5041203" y="1941974"/>
            <a:ext cx="1873188" cy="1872000"/>
          </a:xfrm>
          <a:prstGeom prst="ellipse">
            <a:avLst/>
          </a:prstGeom>
          <a:solidFill>
            <a:schemeClr val="tx1"/>
          </a:solidFill>
        </p:spPr>
        <p:txBody>
          <a:bodyPr/>
          <a:lstStyle>
            <a:lvl1pPr>
              <a:defRPr sz="1800">
                <a:solidFill>
                  <a:schemeClr val="bg1"/>
                </a:solidFill>
                <a:latin typeface="HK Grotesk" pitchFamily="50" charset="0"/>
              </a:defRPr>
            </a:lvl1pPr>
          </a:lstStyle>
          <a:p>
            <a:r>
              <a:rPr lang="en-US"/>
              <a:t>Click icon to add picture</a:t>
            </a:r>
            <a:endParaRPr lang="en-GB"/>
          </a:p>
        </p:txBody>
      </p:sp>
      <p:sp>
        <p:nvSpPr>
          <p:cNvPr id="29" name="Picture Placeholder 16">
            <a:extLst>
              <a:ext uri="{FF2B5EF4-FFF2-40B4-BE49-F238E27FC236}">
                <a16:creationId xmlns:a16="http://schemas.microsoft.com/office/drawing/2014/main" id="{BABDEF07-B7B1-AA3D-374F-BF56EBE9B481}"/>
              </a:ext>
            </a:extLst>
          </p:cNvPr>
          <p:cNvSpPr>
            <a:spLocks noGrp="1"/>
          </p:cNvSpPr>
          <p:nvPr>
            <p:ph type="pic" sz="quarter" idx="13"/>
          </p:nvPr>
        </p:nvSpPr>
        <p:spPr>
          <a:xfrm>
            <a:off x="8688538" y="1941974"/>
            <a:ext cx="1873188" cy="1872000"/>
          </a:xfrm>
          <a:prstGeom prst="ellipse">
            <a:avLst/>
          </a:prstGeom>
          <a:solidFill>
            <a:schemeClr val="tx1"/>
          </a:solidFill>
        </p:spPr>
        <p:txBody>
          <a:bodyPr/>
          <a:lstStyle>
            <a:lvl1pPr>
              <a:defRPr sz="1800">
                <a:solidFill>
                  <a:schemeClr val="bg1"/>
                </a:solidFill>
                <a:latin typeface="HK Grotesk" pitchFamily="50" charset="0"/>
              </a:defRPr>
            </a:lvl1pPr>
          </a:lstStyle>
          <a:p>
            <a:r>
              <a:rPr lang="en-US"/>
              <a:t>Click icon to add picture</a:t>
            </a:r>
            <a:endParaRPr lang="en-GB"/>
          </a:p>
        </p:txBody>
      </p:sp>
      <p:sp>
        <p:nvSpPr>
          <p:cNvPr id="30" name="Text Placeholder 12">
            <a:extLst>
              <a:ext uri="{FF2B5EF4-FFF2-40B4-BE49-F238E27FC236}">
                <a16:creationId xmlns:a16="http://schemas.microsoft.com/office/drawing/2014/main" id="{336158F1-A82C-32AD-DA2B-FBFE3D687CA4}"/>
              </a:ext>
            </a:extLst>
          </p:cNvPr>
          <p:cNvSpPr>
            <a:spLocks noGrp="1"/>
          </p:cNvSpPr>
          <p:nvPr>
            <p:ph type="body" sz="quarter" idx="14" hasCustomPrompt="1"/>
          </p:nvPr>
        </p:nvSpPr>
        <p:spPr>
          <a:xfrm>
            <a:off x="920304" y="4062804"/>
            <a:ext cx="2820317" cy="388155"/>
          </a:xfrm>
          <a:prstGeom prst="rect">
            <a:avLst/>
          </a:prstGeom>
        </p:spPr>
        <p:txBody>
          <a:bodyPr/>
          <a:lstStyle>
            <a:lvl1pPr marL="0" indent="0" algn="ctr">
              <a:buNone/>
              <a:defRPr sz="2000" b="1">
                <a:solidFill>
                  <a:schemeClr val="bg1"/>
                </a:solidFill>
                <a:latin typeface="HK Grotesk" pitchFamily="50" charset="0"/>
              </a:defRPr>
            </a:lvl1pPr>
          </a:lstStyle>
          <a:p>
            <a:pPr lvl="0"/>
            <a:r>
              <a:rPr lang="en-GB"/>
              <a:t>NAME</a:t>
            </a:r>
          </a:p>
        </p:txBody>
      </p:sp>
      <p:sp>
        <p:nvSpPr>
          <p:cNvPr id="31" name="Text Placeholder 12">
            <a:extLst>
              <a:ext uri="{FF2B5EF4-FFF2-40B4-BE49-F238E27FC236}">
                <a16:creationId xmlns:a16="http://schemas.microsoft.com/office/drawing/2014/main" id="{DFFBE5E1-9606-B7BB-4DFA-B2032C77268A}"/>
              </a:ext>
            </a:extLst>
          </p:cNvPr>
          <p:cNvSpPr>
            <a:spLocks noGrp="1"/>
          </p:cNvSpPr>
          <p:nvPr>
            <p:ph type="body" sz="quarter" idx="15" hasCustomPrompt="1"/>
          </p:nvPr>
        </p:nvSpPr>
        <p:spPr>
          <a:xfrm>
            <a:off x="920304" y="4373056"/>
            <a:ext cx="2820317" cy="364003"/>
          </a:xfrm>
          <a:prstGeom prst="rect">
            <a:avLst/>
          </a:prstGeom>
        </p:spPr>
        <p:txBody>
          <a:bodyPr/>
          <a:lstStyle>
            <a:lvl1pPr marL="0" indent="0" algn="ctr">
              <a:buNone/>
              <a:defRPr sz="1600">
                <a:solidFill>
                  <a:schemeClr val="bg1"/>
                </a:solidFill>
                <a:latin typeface="HK Grotesk" pitchFamily="50" charset="0"/>
              </a:defRPr>
            </a:lvl1pPr>
          </a:lstStyle>
          <a:p>
            <a:pPr lvl="0"/>
            <a:r>
              <a:rPr lang="en-GB"/>
              <a:t>Job title</a:t>
            </a:r>
          </a:p>
        </p:txBody>
      </p:sp>
      <p:sp>
        <p:nvSpPr>
          <p:cNvPr id="32" name="Text Placeholder 12">
            <a:extLst>
              <a:ext uri="{FF2B5EF4-FFF2-40B4-BE49-F238E27FC236}">
                <a16:creationId xmlns:a16="http://schemas.microsoft.com/office/drawing/2014/main" id="{348884F9-06D4-28FA-F507-18D1CE9058F5}"/>
              </a:ext>
            </a:extLst>
          </p:cNvPr>
          <p:cNvSpPr>
            <a:spLocks noGrp="1"/>
          </p:cNvSpPr>
          <p:nvPr>
            <p:ph type="body" sz="quarter" idx="16" hasCustomPrompt="1"/>
          </p:nvPr>
        </p:nvSpPr>
        <p:spPr>
          <a:xfrm>
            <a:off x="559981" y="4660080"/>
            <a:ext cx="3619499" cy="388155"/>
          </a:xfrm>
          <a:prstGeom prst="rect">
            <a:avLst/>
          </a:prstGeom>
        </p:spPr>
        <p:txBody>
          <a:bodyPr/>
          <a:lstStyle>
            <a:lvl1pPr marL="0" indent="0" algn="ctr">
              <a:buNone/>
              <a:defRPr sz="1600">
                <a:solidFill>
                  <a:schemeClr val="bg1"/>
                </a:solidFill>
                <a:latin typeface="HK Grotesk" pitchFamily="50" charset="0"/>
              </a:defRPr>
            </a:lvl1pPr>
          </a:lstStyle>
          <a:p>
            <a:pPr lvl="0"/>
            <a:r>
              <a:rPr lang="en-GB"/>
              <a:t>Example.example@nielseniq.com</a:t>
            </a:r>
          </a:p>
        </p:txBody>
      </p:sp>
      <p:sp>
        <p:nvSpPr>
          <p:cNvPr id="33" name="Text Placeholder 12">
            <a:extLst>
              <a:ext uri="{FF2B5EF4-FFF2-40B4-BE49-F238E27FC236}">
                <a16:creationId xmlns:a16="http://schemas.microsoft.com/office/drawing/2014/main" id="{BD8F78CF-3143-DFB4-6F8D-5C97D9C764F1}"/>
              </a:ext>
            </a:extLst>
          </p:cNvPr>
          <p:cNvSpPr>
            <a:spLocks noGrp="1"/>
          </p:cNvSpPr>
          <p:nvPr>
            <p:ph type="body" sz="quarter" idx="17" hasCustomPrompt="1"/>
          </p:nvPr>
        </p:nvSpPr>
        <p:spPr>
          <a:xfrm>
            <a:off x="4617672" y="4062804"/>
            <a:ext cx="2820317" cy="388155"/>
          </a:xfrm>
          <a:prstGeom prst="rect">
            <a:avLst/>
          </a:prstGeom>
        </p:spPr>
        <p:txBody>
          <a:bodyPr/>
          <a:lstStyle>
            <a:lvl1pPr marL="0" indent="0" algn="ctr">
              <a:buNone/>
              <a:defRPr sz="2000" b="1">
                <a:solidFill>
                  <a:schemeClr val="bg1"/>
                </a:solidFill>
                <a:latin typeface="HK Grotesk" pitchFamily="50" charset="0"/>
              </a:defRPr>
            </a:lvl1pPr>
          </a:lstStyle>
          <a:p>
            <a:pPr lvl="0"/>
            <a:r>
              <a:rPr lang="en-GB"/>
              <a:t>NAME</a:t>
            </a:r>
          </a:p>
        </p:txBody>
      </p:sp>
      <p:sp>
        <p:nvSpPr>
          <p:cNvPr id="34" name="Text Placeholder 12">
            <a:extLst>
              <a:ext uri="{FF2B5EF4-FFF2-40B4-BE49-F238E27FC236}">
                <a16:creationId xmlns:a16="http://schemas.microsoft.com/office/drawing/2014/main" id="{4927FCD7-AA50-5266-1E15-F77AEA071A93}"/>
              </a:ext>
            </a:extLst>
          </p:cNvPr>
          <p:cNvSpPr>
            <a:spLocks noGrp="1"/>
          </p:cNvSpPr>
          <p:nvPr>
            <p:ph type="body" sz="quarter" idx="18" hasCustomPrompt="1"/>
          </p:nvPr>
        </p:nvSpPr>
        <p:spPr>
          <a:xfrm>
            <a:off x="4617672" y="4373056"/>
            <a:ext cx="2820317" cy="364003"/>
          </a:xfrm>
          <a:prstGeom prst="rect">
            <a:avLst/>
          </a:prstGeom>
        </p:spPr>
        <p:txBody>
          <a:bodyPr/>
          <a:lstStyle>
            <a:lvl1pPr marL="0" indent="0" algn="ctr">
              <a:buNone/>
              <a:defRPr sz="1600">
                <a:solidFill>
                  <a:schemeClr val="bg1"/>
                </a:solidFill>
                <a:latin typeface="HK Grotesk" pitchFamily="50" charset="0"/>
              </a:defRPr>
            </a:lvl1pPr>
          </a:lstStyle>
          <a:p>
            <a:pPr lvl="0"/>
            <a:r>
              <a:rPr lang="en-GB"/>
              <a:t>Job title</a:t>
            </a:r>
          </a:p>
        </p:txBody>
      </p:sp>
      <p:sp>
        <p:nvSpPr>
          <p:cNvPr id="35" name="Text Placeholder 12">
            <a:extLst>
              <a:ext uri="{FF2B5EF4-FFF2-40B4-BE49-F238E27FC236}">
                <a16:creationId xmlns:a16="http://schemas.microsoft.com/office/drawing/2014/main" id="{72FB2905-D587-CAED-96B4-7C5CA076DB78}"/>
              </a:ext>
            </a:extLst>
          </p:cNvPr>
          <p:cNvSpPr>
            <a:spLocks noGrp="1"/>
          </p:cNvSpPr>
          <p:nvPr>
            <p:ph type="body" sz="quarter" idx="20" hasCustomPrompt="1"/>
          </p:nvPr>
        </p:nvSpPr>
        <p:spPr>
          <a:xfrm>
            <a:off x="8315040" y="4062804"/>
            <a:ext cx="2820317" cy="388155"/>
          </a:xfrm>
          <a:prstGeom prst="rect">
            <a:avLst/>
          </a:prstGeom>
        </p:spPr>
        <p:txBody>
          <a:bodyPr/>
          <a:lstStyle>
            <a:lvl1pPr marL="0" indent="0" algn="ctr">
              <a:buNone/>
              <a:defRPr sz="2000" b="1">
                <a:solidFill>
                  <a:schemeClr val="bg1"/>
                </a:solidFill>
                <a:latin typeface="HK Grotesk" pitchFamily="50" charset="0"/>
              </a:defRPr>
            </a:lvl1pPr>
          </a:lstStyle>
          <a:p>
            <a:pPr lvl="0"/>
            <a:r>
              <a:rPr lang="en-GB"/>
              <a:t>NAME</a:t>
            </a:r>
          </a:p>
        </p:txBody>
      </p:sp>
      <p:sp>
        <p:nvSpPr>
          <p:cNvPr id="36" name="Text Placeholder 12">
            <a:extLst>
              <a:ext uri="{FF2B5EF4-FFF2-40B4-BE49-F238E27FC236}">
                <a16:creationId xmlns:a16="http://schemas.microsoft.com/office/drawing/2014/main" id="{68A370BE-359E-65AB-116A-8CA8262546AB}"/>
              </a:ext>
            </a:extLst>
          </p:cNvPr>
          <p:cNvSpPr>
            <a:spLocks noGrp="1"/>
          </p:cNvSpPr>
          <p:nvPr>
            <p:ph type="body" sz="quarter" idx="21" hasCustomPrompt="1"/>
          </p:nvPr>
        </p:nvSpPr>
        <p:spPr>
          <a:xfrm>
            <a:off x="8315040" y="4373056"/>
            <a:ext cx="2820317" cy="364003"/>
          </a:xfrm>
          <a:prstGeom prst="rect">
            <a:avLst/>
          </a:prstGeom>
        </p:spPr>
        <p:txBody>
          <a:bodyPr/>
          <a:lstStyle>
            <a:lvl1pPr marL="0" indent="0" algn="ctr">
              <a:buNone/>
              <a:defRPr sz="1600">
                <a:solidFill>
                  <a:schemeClr val="bg1"/>
                </a:solidFill>
                <a:latin typeface="HK Grotesk" pitchFamily="50" charset="0"/>
              </a:defRPr>
            </a:lvl1pPr>
          </a:lstStyle>
          <a:p>
            <a:pPr lvl="0"/>
            <a:r>
              <a:rPr lang="en-GB"/>
              <a:t>Job title</a:t>
            </a:r>
          </a:p>
        </p:txBody>
      </p:sp>
      <p:sp>
        <p:nvSpPr>
          <p:cNvPr id="37" name="Text Placeholder 12">
            <a:extLst>
              <a:ext uri="{FF2B5EF4-FFF2-40B4-BE49-F238E27FC236}">
                <a16:creationId xmlns:a16="http://schemas.microsoft.com/office/drawing/2014/main" id="{A45FB90E-8B01-77DE-E113-AF9E061D898B}"/>
              </a:ext>
            </a:extLst>
          </p:cNvPr>
          <p:cNvSpPr>
            <a:spLocks noGrp="1"/>
          </p:cNvSpPr>
          <p:nvPr>
            <p:ph type="body" sz="quarter" idx="22" hasCustomPrompt="1"/>
          </p:nvPr>
        </p:nvSpPr>
        <p:spPr>
          <a:xfrm>
            <a:off x="4247897" y="4650638"/>
            <a:ext cx="3619499" cy="388155"/>
          </a:xfrm>
          <a:prstGeom prst="rect">
            <a:avLst/>
          </a:prstGeom>
        </p:spPr>
        <p:txBody>
          <a:bodyPr/>
          <a:lstStyle>
            <a:lvl1pPr marL="0" indent="0" algn="ctr">
              <a:buNone/>
              <a:defRPr sz="1600">
                <a:solidFill>
                  <a:schemeClr val="bg1"/>
                </a:solidFill>
                <a:latin typeface="HK Grotesk" pitchFamily="50" charset="0"/>
              </a:defRPr>
            </a:lvl1pPr>
          </a:lstStyle>
          <a:p>
            <a:pPr lvl="0"/>
            <a:r>
              <a:rPr lang="en-GB"/>
              <a:t>Example.example@nielseniq.com</a:t>
            </a:r>
          </a:p>
        </p:txBody>
      </p:sp>
      <p:sp>
        <p:nvSpPr>
          <p:cNvPr id="38" name="Text Placeholder 12">
            <a:extLst>
              <a:ext uri="{FF2B5EF4-FFF2-40B4-BE49-F238E27FC236}">
                <a16:creationId xmlns:a16="http://schemas.microsoft.com/office/drawing/2014/main" id="{871B9362-1D59-00BE-8892-27841889262C}"/>
              </a:ext>
            </a:extLst>
          </p:cNvPr>
          <p:cNvSpPr>
            <a:spLocks noGrp="1"/>
          </p:cNvSpPr>
          <p:nvPr>
            <p:ph type="body" sz="quarter" idx="23" hasCustomPrompt="1"/>
          </p:nvPr>
        </p:nvSpPr>
        <p:spPr>
          <a:xfrm>
            <a:off x="7919445" y="4650637"/>
            <a:ext cx="3619499" cy="388155"/>
          </a:xfrm>
          <a:prstGeom prst="rect">
            <a:avLst/>
          </a:prstGeom>
        </p:spPr>
        <p:txBody>
          <a:bodyPr/>
          <a:lstStyle>
            <a:lvl1pPr marL="0" indent="0" algn="ctr">
              <a:buNone/>
              <a:defRPr sz="1600">
                <a:solidFill>
                  <a:schemeClr val="bg1"/>
                </a:solidFill>
                <a:latin typeface="HK Grotesk" pitchFamily="50" charset="0"/>
              </a:defRPr>
            </a:lvl1pPr>
          </a:lstStyle>
          <a:p>
            <a:pPr lvl="0"/>
            <a:r>
              <a:rPr lang="en-GB"/>
              <a:t>Example.example@nielseniq.com</a:t>
            </a:r>
          </a:p>
        </p:txBody>
      </p:sp>
      <p:sp>
        <p:nvSpPr>
          <p:cNvPr id="40" name="TextBox 39">
            <a:extLst>
              <a:ext uri="{FF2B5EF4-FFF2-40B4-BE49-F238E27FC236}">
                <a16:creationId xmlns:a16="http://schemas.microsoft.com/office/drawing/2014/main" id="{99242E44-4AA1-ED37-FBBF-641AB4C434D4}"/>
              </a:ext>
            </a:extLst>
          </p:cNvPr>
          <p:cNvSpPr txBox="1"/>
          <p:nvPr/>
        </p:nvSpPr>
        <p:spPr>
          <a:xfrm>
            <a:off x="9919313" y="6557917"/>
            <a:ext cx="2458455" cy="200055"/>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HK Grotesk" pitchFamily="50" charset="0"/>
                <a:ea typeface="+mn-ea"/>
                <a:cs typeface="+mn-cs"/>
              </a:rPr>
              <a:t>© 2023 Nielsen Consumer LLC. All Rights Reserved.</a:t>
            </a:r>
          </a:p>
        </p:txBody>
      </p:sp>
      <p:pic>
        <p:nvPicPr>
          <p:cNvPr id="41" name="Picture 40">
            <a:extLst>
              <a:ext uri="{FF2B5EF4-FFF2-40B4-BE49-F238E27FC236}">
                <a16:creationId xmlns:a16="http://schemas.microsoft.com/office/drawing/2014/main" id="{6E54DEF5-70B5-57D0-8F94-E70DDA5A5D3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349219" y="5650271"/>
            <a:ext cx="1842781" cy="1007673"/>
          </a:xfrm>
          <a:prstGeom prst="rect">
            <a:avLst/>
          </a:prstGeom>
        </p:spPr>
      </p:pic>
    </p:spTree>
    <p:extLst>
      <p:ext uri="{BB962C8B-B14F-4D97-AF65-F5344CB8AC3E}">
        <p14:creationId xmlns:p14="http://schemas.microsoft.com/office/powerpoint/2010/main" val="2760491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cobranded_cover_niq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a:prstGeom prst="rect">
            <a:avLst/>
          </a:prstGeom>
        </p:spPr>
        <p:txBody>
          <a:bodyPr anchor="b">
            <a:noAutofit/>
          </a:bodyPr>
          <a:lstStyle>
            <a:lvl1pPr algn="l">
              <a:defRPr sz="5400">
                <a:solidFill>
                  <a:schemeClr val="tx2"/>
                </a:solidFill>
              </a:defRPr>
            </a:lvl1pPr>
          </a:lstStyle>
          <a:p>
            <a:r>
              <a:rPr lang="en-US"/>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3114710"/>
            <a:ext cx="8642082" cy="837882"/>
          </a:xfrm>
        </p:spPr>
        <p:txBody>
          <a:bodyPr>
            <a:noAutofit/>
          </a:bodyPr>
          <a:lstStyle>
            <a:lvl1pPr marL="0" indent="0" algn="l">
              <a:spcBef>
                <a:spcPts val="0"/>
              </a:spcBef>
              <a:spcAft>
                <a:spcPts val="0"/>
              </a:spcAft>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CD8F8D6A-AB50-00A3-D30C-2B45378DC3A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88558" y="5751184"/>
            <a:ext cx="1219198" cy="518808"/>
          </a:xfrm>
          <a:prstGeom prst="rect">
            <a:avLst/>
          </a:prstGeom>
        </p:spPr>
      </p:pic>
      <p:sp>
        <p:nvSpPr>
          <p:cNvPr id="6" name="Text Placeholder 17">
            <a:extLst>
              <a:ext uri="{FF2B5EF4-FFF2-40B4-BE49-F238E27FC236}">
                <a16:creationId xmlns:a16="http://schemas.microsoft.com/office/drawing/2014/main" id="{CFB95ABC-E46E-D769-519E-007DCFC6AE57}"/>
              </a:ext>
            </a:extLst>
          </p:cNvPr>
          <p:cNvSpPr>
            <a:spLocks noGrp="1"/>
          </p:cNvSpPr>
          <p:nvPr>
            <p:ph type="body" sz="quarter" idx="10" hasCustomPrompt="1"/>
          </p:nvPr>
        </p:nvSpPr>
        <p:spPr>
          <a:xfrm>
            <a:off x="288559" y="4192468"/>
            <a:ext cx="8642082"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530B9719-85BB-17E6-F3D3-4CBAC245D7AE}"/>
              </a:ext>
            </a:extLst>
          </p:cNvPr>
          <p:cNvSpPr>
            <a:spLocks noGrp="1"/>
          </p:cNvSpPr>
          <p:nvPr>
            <p:ph type="body" sz="quarter" idx="11" hasCustomPrompt="1"/>
          </p:nvPr>
        </p:nvSpPr>
        <p:spPr>
          <a:xfrm>
            <a:off x="288559" y="4560602"/>
            <a:ext cx="8642082"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2" name="Text Placeholder 17">
            <a:extLst>
              <a:ext uri="{FF2B5EF4-FFF2-40B4-BE49-F238E27FC236}">
                <a16:creationId xmlns:a16="http://schemas.microsoft.com/office/drawing/2014/main" id="{F56771D0-5C86-AA60-3F57-E915E5BF86C2}"/>
              </a:ext>
            </a:extLst>
          </p:cNvPr>
          <p:cNvSpPr>
            <a:spLocks noGrp="1"/>
          </p:cNvSpPr>
          <p:nvPr>
            <p:ph type="body" sz="quarter" idx="12" hasCustomPrompt="1"/>
          </p:nvPr>
        </p:nvSpPr>
        <p:spPr>
          <a:xfrm>
            <a:off x="288559" y="5110167"/>
            <a:ext cx="8642082"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19C478FA-FA6E-05DF-854B-5D984ACB62F4}"/>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3" name="Picture 12" descr="A blue circle with white text&#10;&#10;Description automatically generated">
            <a:extLst>
              <a:ext uri="{FF2B5EF4-FFF2-40B4-BE49-F238E27FC236}">
                <a16:creationId xmlns:a16="http://schemas.microsoft.com/office/drawing/2014/main" id="{AD58AC18-3C0C-C20D-ACAB-AA9D80C09B43}"/>
              </a:ext>
            </a:extLst>
          </p:cNvPr>
          <p:cNvPicPr>
            <a:picLocks noChangeAspect="1"/>
          </p:cNvPicPr>
          <p:nvPr/>
        </p:nvPicPr>
        <p:blipFill>
          <a:blip r:embed="rId3"/>
          <a:stretch>
            <a:fillRect/>
          </a:stretch>
        </p:blipFill>
        <p:spPr>
          <a:xfrm>
            <a:off x="10074008" y="5580788"/>
            <a:ext cx="1736565" cy="859600"/>
          </a:xfrm>
          <a:prstGeom prst="rect">
            <a:avLst/>
          </a:prstGeom>
        </p:spPr>
      </p:pic>
    </p:spTree>
    <p:extLst>
      <p:ext uri="{BB962C8B-B14F-4D97-AF65-F5344CB8AC3E}">
        <p14:creationId xmlns:p14="http://schemas.microsoft.com/office/powerpoint/2010/main" val="3962862158"/>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_divider_lt_blue">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tx2"/>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3182C3F4-5D1B-AFA6-7C40-F198DA1257E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535"/>
            <a:ext cx="644652" cy="273455"/>
          </a:xfrm>
          <a:prstGeom prst="rect">
            <a:avLst/>
          </a:prstGeom>
        </p:spPr>
      </p:pic>
      <p:pic>
        <p:nvPicPr>
          <p:cNvPr id="5" name="Picture 4">
            <a:extLst>
              <a:ext uri="{FF2B5EF4-FFF2-40B4-BE49-F238E27FC236}">
                <a16:creationId xmlns:a16="http://schemas.microsoft.com/office/drawing/2014/main" id="{64F4C63D-F9BC-49EA-D621-CDBBA102B508}"/>
              </a:ext>
            </a:extLst>
          </p:cNvPr>
          <p:cNvPicPr>
            <a:picLocks noChangeAspect="1"/>
          </p:cNvPicPr>
          <p:nvPr/>
        </p:nvPicPr>
        <p:blipFill>
          <a:blip r:embed="rId3"/>
          <a:srcRect/>
          <a:stretch/>
        </p:blipFill>
        <p:spPr>
          <a:xfrm>
            <a:off x="995885" y="6432020"/>
            <a:ext cx="737841" cy="365231"/>
          </a:xfrm>
          <a:prstGeom prst="rect">
            <a:avLst/>
          </a:prstGeom>
        </p:spPr>
      </p:pic>
    </p:spTree>
    <p:extLst>
      <p:ext uri="{BB962C8B-B14F-4D97-AF65-F5344CB8AC3E}">
        <p14:creationId xmlns:p14="http://schemas.microsoft.com/office/powerpoint/2010/main" val="3358255378"/>
      </p:ext>
    </p:extLst>
  </p:cSld>
  <p:clrMapOvr>
    <a:overrideClrMapping bg1="lt1" tx1="dk1" bg2="lt2" tx2="dk2" accent1="accent1" accent2="accent2" accent3="accent3" accent4="accent4" accent5="accent5" accent6="accent6" hlink="hlink" folHlink="folHlink"/>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21_Custom Layout">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79C9AA-7829-FA8F-FBA8-AFF2A8EE4FBC}"/>
              </a:ext>
            </a:extLst>
          </p:cNvPr>
          <p:cNvSpPr/>
          <p:nvPr/>
        </p:nvSpPr>
        <p:spPr>
          <a:xfrm>
            <a:off x="0" y="5886450"/>
            <a:ext cx="1276350" cy="9715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latin typeface="HK Grotesk" pitchFamily="50" charset="0"/>
            </a:endParaRPr>
          </a:p>
        </p:txBody>
      </p:sp>
      <p:sp>
        <p:nvSpPr>
          <p:cNvPr id="3" name="Slide Number Placeholder 2">
            <a:extLst>
              <a:ext uri="{FF2B5EF4-FFF2-40B4-BE49-F238E27FC236}">
                <a16:creationId xmlns:a16="http://schemas.microsoft.com/office/drawing/2014/main" id="{8E4AB073-0882-7E92-C177-8186CC245035}"/>
              </a:ext>
            </a:extLst>
          </p:cNvPr>
          <p:cNvSpPr>
            <a:spLocks noGrp="1"/>
          </p:cNvSpPr>
          <p:nvPr>
            <p:ph type="sldNum" sz="quarter" idx="10"/>
          </p:nvPr>
        </p:nvSpPr>
        <p:spPr/>
        <p:txBody>
          <a:bodyPr/>
          <a:lstStyle>
            <a:lvl1pPr>
              <a:defRPr>
                <a:solidFill>
                  <a:schemeClr val="bg1"/>
                </a:solidFill>
                <a:latin typeface="HK Grotesk" pitchFamily="50"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HK Grotesk" pitchFamily="50" charset="0"/>
                <a:ea typeface="+mn-ea"/>
                <a:cs typeface="+mn-cs"/>
              </a:rPr>
              <a:t> </a:t>
            </a:r>
          </a:p>
        </p:txBody>
      </p:sp>
      <p:sp>
        <p:nvSpPr>
          <p:cNvPr id="6" name="TextBox 5">
            <a:extLst>
              <a:ext uri="{FF2B5EF4-FFF2-40B4-BE49-F238E27FC236}">
                <a16:creationId xmlns:a16="http://schemas.microsoft.com/office/drawing/2014/main" id="{F85E1A6B-497E-212D-7CB1-DF0FE896E1F4}"/>
              </a:ext>
            </a:extLst>
          </p:cNvPr>
          <p:cNvSpPr txBox="1"/>
          <p:nvPr/>
        </p:nvSpPr>
        <p:spPr>
          <a:xfrm>
            <a:off x="3047011" y="1046812"/>
            <a:ext cx="6097978" cy="646331"/>
          </a:xfrm>
          <a:prstGeom prst="rect">
            <a:avLst/>
          </a:prstGeom>
          <a:noFill/>
        </p:spPr>
        <p:txBody>
          <a:bodyPr wrap="square">
            <a:spAutoFit/>
          </a:bodyPr>
          <a:lstStyle/>
          <a:p>
            <a:pPr algn="ctr"/>
            <a:r>
              <a:rPr lang="en-GB" b="0" i="0">
                <a:solidFill>
                  <a:schemeClr val="bg1"/>
                </a:solidFill>
                <a:effectLst/>
                <a:latin typeface="HK Grotesk" pitchFamily="50" charset="0"/>
              </a:rPr>
              <a:t>To learn more or to speak to a member of the team, please feel free to get in touch:</a:t>
            </a:r>
            <a:endParaRPr lang="en-GB">
              <a:solidFill>
                <a:schemeClr val="bg1"/>
              </a:solidFill>
              <a:latin typeface="HK Grotesk" pitchFamily="50" charset="0"/>
            </a:endParaRPr>
          </a:p>
        </p:txBody>
      </p:sp>
      <p:sp>
        <p:nvSpPr>
          <p:cNvPr id="10" name="Picture Placeholder 16">
            <a:extLst>
              <a:ext uri="{FF2B5EF4-FFF2-40B4-BE49-F238E27FC236}">
                <a16:creationId xmlns:a16="http://schemas.microsoft.com/office/drawing/2014/main" id="{276FF449-30E2-CB20-C474-95EFC471DD8A}"/>
              </a:ext>
            </a:extLst>
          </p:cNvPr>
          <p:cNvSpPr>
            <a:spLocks noGrp="1"/>
          </p:cNvSpPr>
          <p:nvPr>
            <p:ph type="pic" sz="quarter" idx="11"/>
          </p:nvPr>
        </p:nvSpPr>
        <p:spPr>
          <a:xfrm>
            <a:off x="2993995" y="2050756"/>
            <a:ext cx="1873188" cy="1872000"/>
          </a:xfrm>
          <a:prstGeom prst="ellipse">
            <a:avLst/>
          </a:prstGeom>
          <a:solidFill>
            <a:schemeClr val="tx1"/>
          </a:solidFill>
        </p:spPr>
        <p:txBody>
          <a:bodyPr/>
          <a:lstStyle>
            <a:lvl1pPr>
              <a:defRPr sz="1800">
                <a:solidFill>
                  <a:schemeClr val="bg1"/>
                </a:solidFill>
                <a:latin typeface="HK Grotesk" pitchFamily="50" charset="0"/>
              </a:defRPr>
            </a:lvl1pPr>
          </a:lstStyle>
          <a:p>
            <a:r>
              <a:rPr lang="en-US"/>
              <a:t>Click icon to add picture</a:t>
            </a:r>
            <a:endParaRPr lang="en-GB"/>
          </a:p>
        </p:txBody>
      </p:sp>
      <p:sp>
        <p:nvSpPr>
          <p:cNvPr id="11" name="Picture Placeholder 16">
            <a:extLst>
              <a:ext uri="{FF2B5EF4-FFF2-40B4-BE49-F238E27FC236}">
                <a16:creationId xmlns:a16="http://schemas.microsoft.com/office/drawing/2014/main" id="{986E0957-6B06-F1F4-41E8-7867221D3AAA}"/>
              </a:ext>
            </a:extLst>
          </p:cNvPr>
          <p:cNvSpPr>
            <a:spLocks noGrp="1"/>
          </p:cNvSpPr>
          <p:nvPr>
            <p:ph type="pic" sz="quarter" idx="12"/>
          </p:nvPr>
        </p:nvSpPr>
        <p:spPr>
          <a:xfrm>
            <a:off x="7274712" y="2050756"/>
            <a:ext cx="1873188" cy="1872000"/>
          </a:xfrm>
          <a:prstGeom prst="ellipse">
            <a:avLst/>
          </a:prstGeom>
          <a:solidFill>
            <a:schemeClr val="tx1"/>
          </a:solidFill>
        </p:spPr>
        <p:txBody>
          <a:bodyPr/>
          <a:lstStyle>
            <a:lvl1pPr>
              <a:defRPr sz="1800">
                <a:solidFill>
                  <a:schemeClr val="bg1"/>
                </a:solidFill>
                <a:latin typeface="HK Grotesk" pitchFamily="50" charset="0"/>
              </a:defRPr>
            </a:lvl1pPr>
          </a:lstStyle>
          <a:p>
            <a:r>
              <a:rPr lang="en-US"/>
              <a:t>Click icon to add picture</a:t>
            </a:r>
            <a:endParaRPr lang="en-GB"/>
          </a:p>
        </p:txBody>
      </p:sp>
      <p:sp>
        <p:nvSpPr>
          <p:cNvPr id="13" name="Title 1">
            <a:extLst>
              <a:ext uri="{FF2B5EF4-FFF2-40B4-BE49-F238E27FC236}">
                <a16:creationId xmlns:a16="http://schemas.microsoft.com/office/drawing/2014/main" id="{693B5473-6EEC-B5DC-12CD-227DCCB6E2AC}"/>
              </a:ext>
            </a:extLst>
          </p:cNvPr>
          <p:cNvSpPr txBox="1">
            <a:spLocks/>
          </p:cNvSpPr>
          <p:nvPr/>
        </p:nvSpPr>
        <p:spPr>
          <a:xfrm>
            <a:off x="1069035" y="57617"/>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ctr"/>
            <a:r>
              <a:rPr lang="en-US" sz="3600">
                <a:solidFill>
                  <a:schemeClr val="bg1"/>
                </a:solidFill>
                <a:latin typeface="HK Grotesk SemiBold" pitchFamily="50" charset="0"/>
              </a:rPr>
              <a:t>Contact Us</a:t>
            </a:r>
          </a:p>
        </p:txBody>
      </p:sp>
      <p:sp>
        <p:nvSpPr>
          <p:cNvPr id="14" name="Text Placeholder 12">
            <a:extLst>
              <a:ext uri="{FF2B5EF4-FFF2-40B4-BE49-F238E27FC236}">
                <a16:creationId xmlns:a16="http://schemas.microsoft.com/office/drawing/2014/main" id="{515B4A53-BD3C-72DD-D110-2A8E9FBC2D01}"/>
              </a:ext>
            </a:extLst>
          </p:cNvPr>
          <p:cNvSpPr>
            <a:spLocks noGrp="1"/>
          </p:cNvSpPr>
          <p:nvPr>
            <p:ph type="body" sz="quarter" idx="14" hasCustomPrompt="1"/>
          </p:nvPr>
        </p:nvSpPr>
        <p:spPr>
          <a:xfrm>
            <a:off x="2520504" y="4171586"/>
            <a:ext cx="2820317" cy="388155"/>
          </a:xfrm>
          <a:prstGeom prst="rect">
            <a:avLst/>
          </a:prstGeom>
        </p:spPr>
        <p:txBody>
          <a:bodyPr/>
          <a:lstStyle>
            <a:lvl1pPr marL="0" indent="0" algn="ctr">
              <a:buNone/>
              <a:defRPr sz="2000" b="1">
                <a:solidFill>
                  <a:schemeClr val="bg1"/>
                </a:solidFill>
                <a:latin typeface="HK Grotesk" pitchFamily="50" charset="0"/>
              </a:defRPr>
            </a:lvl1pPr>
          </a:lstStyle>
          <a:p>
            <a:pPr lvl="0"/>
            <a:r>
              <a:rPr lang="en-GB"/>
              <a:t>NAME</a:t>
            </a:r>
          </a:p>
        </p:txBody>
      </p:sp>
      <p:sp>
        <p:nvSpPr>
          <p:cNvPr id="15" name="Text Placeholder 12">
            <a:extLst>
              <a:ext uri="{FF2B5EF4-FFF2-40B4-BE49-F238E27FC236}">
                <a16:creationId xmlns:a16="http://schemas.microsoft.com/office/drawing/2014/main" id="{9EED05FB-0B9B-1D5C-50D0-689EA3E77983}"/>
              </a:ext>
            </a:extLst>
          </p:cNvPr>
          <p:cNvSpPr>
            <a:spLocks noGrp="1"/>
          </p:cNvSpPr>
          <p:nvPr>
            <p:ph type="body" sz="quarter" idx="15" hasCustomPrompt="1"/>
          </p:nvPr>
        </p:nvSpPr>
        <p:spPr>
          <a:xfrm>
            <a:off x="2520504" y="4553407"/>
            <a:ext cx="2820317" cy="364003"/>
          </a:xfrm>
          <a:prstGeom prst="rect">
            <a:avLst/>
          </a:prstGeom>
        </p:spPr>
        <p:txBody>
          <a:bodyPr/>
          <a:lstStyle>
            <a:lvl1pPr marL="0" indent="0" algn="ctr">
              <a:buNone/>
              <a:defRPr sz="1600">
                <a:solidFill>
                  <a:schemeClr val="bg1"/>
                </a:solidFill>
                <a:latin typeface="HK Grotesk" pitchFamily="50" charset="0"/>
              </a:defRPr>
            </a:lvl1pPr>
          </a:lstStyle>
          <a:p>
            <a:pPr lvl="0"/>
            <a:r>
              <a:rPr lang="en-GB"/>
              <a:t>Job title</a:t>
            </a:r>
          </a:p>
        </p:txBody>
      </p:sp>
      <p:sp>
        <p:nvSpPr>
          <p:cNvPr id="16" name="Text Placeholder 12">
            <a:extLst>
              <a:ext uri="{FF2B5EF4-FFF2-40B4-BE49-F238E27FC236}">
                <a16:creationId xmlns:a16="http://schemas.microsoft.com/office/drawing/2014/main" id="{1E0618DF-017B-6C8A-B9D1-AE3E9760722F}"/>
              </a:ext>
            </a:extLst>
          </p:cNvPr>
          <p:cNvSpPr>
            <a:spLocks noGrp="1"/>
          </p:cNvSpPr>
          <p:nvPr>
            <p:ph type="body" sz="quarter" idx="16" hasCustomPrompt="1"/>
          </p:nvPr>
        </p:nvSpPr>
        <p:spPr>
          <a:xfrm>
            <a:off x="2139889" y="4818013"/>
            <a:ext cx="3619499" cy="388155"/>
          </a:xfrm>
          <a:prstGeom prst="rect">
            <a:avLst/>
          </a:prstGeom>
        </p:spPr>
        <p:txBody>
          <a:bodyPr/>
          <a:lstStyle>
            <a:lvl1pPr marL="0" indent="0" algn="ctr">
              <a:buNone/>
              <a:defRPr sz="1600">
                <a:solidFill>
                  <a:schemeClr val="bg1"/>
                </a:solidFill>
                <a:latin typeface="HK Grotesk" pitchFamily="50" charset="0"/>
              </a:defRPr>
            </a:lvl1pPr>
          </a:lstStyle>
          <a:p>
            <a:pPr lvl="0"/>
            <a:r>
              <a:rPr lang="en-GB"/>
              <a:t>Example.example@nielseniq.com</a:t>
            </a:r>
          </a:p>
        </p:txBody>
      </p:sp>
      <p:sp>
        <p:nvSpPr>
          <p:cNvPr id="17" name="Text Placeholder 12">
            <a:extLst>
              <a:ext uri="{FF2B5EF4-FFF2-40B4-BE49-F238E27FC236}">
                <a16:creationId xmlns:a16="http://schemas.microsoft.com/office/drawing/2014/main" id="{AC0275B6-E892-7028-9B37-10C85C9B73CA}"/>
              </a:ext>
            </a:extLst>
          </p:cNvPr>
          <p:cNvSpPr>
            <a:spLocks noGrp="1"/>
          </p:cNvSpPr>
          <p:nvPr>
            <p:ph type="body" sz="quarter" idx="17" hasCustomPrompt="1"/>
          </p:nvPr>
        </p:nvSpPr>
        <p:spPr>
          <a:xfrm>
            <a:off x="6851181" y="4171586"/>
            <a:ext cx="2820317" cy="388155"/>
          </a:xfrm>
          <a:prstGeom prst="rect">
            <a:avLst/>
          </a:prstGeom>
        </p:spPr>
        <p:txBody>
          <a:bodyPr/>
          <a:lstStyle>
            <a:lvl1pPr marL="0" indent="0" algn="ctr">
              <a:buNone/>
              <a:defRPr sz="2000" b="1">
                <a:solidFill>
                  <a:schemeClr val="bg1"/>
                </a:solidFill>
                <a:latin typeface="HK Grotesk" pitchFamily="50" charset="0"/>
              </a:defRPr>
            </a:lvl1pPr>
          </a:lstStyle>
          <a:p>
            <a:pPr lvl="0"/>
            <a:r>
              <a:rPr lang="en-GB"/>
              <a:t>NAME</a:t>
            </a:r>
          </a:p>
        </p:txBody>
      </p:sp>
      <p:sp>
        <p:nvSpPr>
          <p:cNvPr id="18" name="Text Placeholder 12">
            <a:extLst>
              <a:ext uri="{FF2B5EF4-FFF2-40B4-BE49-F238E27FC236}">
                <a16:creationId xmlns:a16="http://schemas.microsoft.com/office/drawing/2014/main" id="{2EF8FD6D-7A31-A263-914A-43B6DBE239C4}"/>
              </a:ext>
            </a:extLst>
          </p:cNvPr>
          <p:cNvSpPr>
            <a:spLocks noGrp="1"/>
          </p:cNvSpPr>
          <p:nvPr>
            <p:ph type="body" sz="quarter" idx="18" hasCustomPrompt="1"/>
          </p:nvPr>
        </p:nvSpPr>
        <p:spPr>
          <a:xfrm>
            <a:off x="6851181" y="4553407"/>
            <a:ext cx="2820317" cy="364003"/>
          </a:xfrm>
          <a:prstGeom prst="rect">
            <a:avLst/>
          </a:prstGeom>
        </p:spPr>
        <p:txBody>
          <a:bodyPr/>
          <a:lstStyle>
            <a:lvl1pPr marL="0" indent="0" algn="ctr">
              <a:buNone/>
              <a:defRPr sz="1600">
                <a:solidFill>
                  <a:schemeClr val="bg1"/>
                </a:solidFill>
                <a:latin typeface="HK Grotesk" pitchFamily="50" charset="0"/>
              </a:defRPr>
            </a:lvl1pPr>
          </a:lstStyle>
          <a:p>
            <a:pPr lvl="0"/>
            <a:r>
              <a:rPr lang="en-GB"/>
              <a:t>Job title</a:t>
            </a:r>
          </a:p>
        </p:txBody>
      </p:sp>
      <p:sp>
        <p:nvSpPr>
          <p:cNvPr id="23" name="Text Placeholder 12">
            <a:extLst>
              <a:ext uri="{FF2B5EF4-FFF2-40B4-BE49-F238E27FC236}">
                <a16:creationId xmlns:a16="http://schemas.microsoft.com/office/drawing/2014/main" id="{4C327D3F-1EBB-F29F-4038-444BC33A4BA7}"/>
              </a:ext>
            </a:extLst>
          </p:cNvPr>
          <p:cNvSpPr>
            <a:spLocks noGrp="1"/>
          </p:cNvSpPr>
          <p:nvPr>
            <p:ph type="body" sz="quarter" idx="22" hasCustomPrompt="1"/>
          </p:nvPr>
        </p:nvSpPr>
        <p:spPr>
          <a:xfrm>
            <a:off x="6461114" y="4808571"/>
            <a:ext cx="3619499" cy="388155"/>
          </a:xfrm>
          <a:prstGeom prst="rect">
            <a:avLst/>
          </a:prstGeom>
        </p:spPr>
        <p:txBody>
          <a:bodyPr/>
          <a:lstStyle>
            <a:lvl1pPr marL="0" indent="0" algn="ctr">
              <a:buNone/>
              <a:defRPr sz="1600">
                <a:solidFill>
                  <a:schemeClr val="bg1"/>
                </a:solidFill>
                <a:latin typeface="HK Grotesk" pitchFamily="50" charset="0"/>
              </a:defRPr>
            </a:lvl1pPr>
          </a:lstStyle>
          <a:p>
            <a:pPr lvl="0"/>
            <a:r>
              <a:rPr lang="en-GB"/>
              <a:t>Example.example@nielseniq.com</a:t>
            </a:r>
          </a:p>
        </p:txBody>
      </p:sp>
      <p:sp>
        <p:nvSpPr>
          <p:cNvPr id="8" name="TextBox 7">
            <a:extLst>
              <a:ext uri="{FF2B5EF4-FFF2-40B4-BE49-F238E27FC236}">
                <a16:creationId xmlns:a16="http://schemas.microsoft.com/office/drawing/2014/main" id="{7B9D86C6-C48B-BE0D-C139-4AC293637BD1}"/>
              </a:ext>
            </a:extLst>
          </p:cNvPr>
          <p:cNvSpPr txBox="1"/>
          <p:nvPr/>
        </p:nvSpPr>
        <p:spPr>
          <a:xfrm>
            <a:off x="9919313" y="6557917"/>
            <a:ext cx="2458455" cy="200055"/>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HK Grotesk" pitchFamily="50" charset="0"/>
                <a:ea typeface="+mn-ea"/>
                <a:cs typeface="+mn-cs"/>
              </a:rPr>
              <a:t>© 2023 Nielsen Consumer LLC. All Rights Reserved.</a:t>
            </a:r>
          </a:p>
        </p:txBody>
      </p:sp>
      <p:sp>
        <p:nvSpPr>
          <p:cNvPr id="9" name="Rectangle 8">
            <a:extLst>
              <a:ext uri="{FF2B5EF4-FFF2-40B4-BE49-F238E27FC236}">
                <a16:creationId xmlns:a16="http://schemas.microsoft.com/office/drawing/2014/main" id="{72286EE2-F5CC-BF57-209A-4E95E58D649C}"/>
              </a:ext>
            </a:extLst>
          </p:cNvPr>
          <p:cNvSpPr/>
          <p:nvPr/>
        </p:nvSpPr>
        <p:spPr>
          <a:xfrm>
            <a:off x="0" y="5886450"/>
            <a:ext cx="1276350" cy="9715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latin typeface="HK Grotesk" pitchFamily="50" charset="0"/>
            </a:endParaRPr>
          </a:p>
        </p:txBody>
      </p:sp>
      <p:sp>
        <p:nvSpPr>
          <p:cNvPr id="12" name="TextBox 11">
            <a:extLst>
              <a:ext uri="{FF2B5EF4-FFF2-40B4-BE49-F238E27FC236}">
                <a16:creationId xmlns:a16="http://schemas.microsoft.com/office/drawing/2014/main" id="{BC8E311F-E7B3-50D1-9D13-4F91BCD4ADC8}"/>
              </a:ext>
            </a:extLst>
          </p:cNvPr>
          <p:cNvSpPr txBox="1"/>
          <p:nvPr/>
        </p:nvSpPr>
        <p:spPr>
          <a:xfrm>
            <a:off x="3047011" y="1046812"/>
            <a:ext cx="6097978" cy="646331"/>
          </a:xfrm>
          <a:prstGeom prst="rect">
            <a:avLst/>
          </a:prstGeom>
          <a:noFill/>
        </p:spPr>
        <p:txBody>
          <a:bodyPr wrap="square">
            <a:spAutoFit/>
          </a:bodyPr>
          <a:lstStyle/>
          <a:p>
            <a:pPr algn="ctr"/>
            <a:r>
              <a:rPr lang="en-GB" b="0" i="0">
                <a:solidFill>
                  <a:schemeClr val="bg1"/>
                </a:solidFill>
                <a:effectLst/>
                <a:latin typeface="HK Grotesk" pitchFamily="50" charset="0"/>
              </a:rPr>
              <a:t>To learn more or to speak to a member of the team, please feel free to get in touch:</a:t>
            </a:r>
            <a:endParaRPr lang="en-GB">
              <a:solidFill>
                <a:schemeClr val="bg1"/>
              </a:solidFill>
              <a:latin typeface="HK Grotesk" pitchFamily="50" charset="0"/>
            </a:endParaRPr>
          </a:p>
        </p:txBody>
      </p:sp>
      <p:sp>
        <p:nvSpPr>
          <p:cNvPr id="19" name="Title 1">
            <a:extLst>
              <a:ext uri="{FF2B5EF4-FFF2-40B4-BE49-F238E27FC236}">
                <a16:creationId xmlns:a16="http://schemas.microsoft.com/office/drawing/2014/main" id="{06778765-F3AF-EFBA-BE77-65E01F778ACD}"/>
              </a:ext>
            </a:extLst>
          </p:cNvPr>
          <p:cNvSpPr txBox="1">
            <a:spLocks/>
          </p:cNvSpPr>
          <p:nvPr/>
        </p:nvSpPr>
        <p:spPr>
          <a:xfrm>
            <a:off x="1069035" y="57617"/>
            <a:ext cx="1001283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algn="ctr"/>
            <a:r>
              <a:rPr lang="en-US" sz="3600">
                <a:solidFill>
                  <a:schemeClr val="bg1"/>
                </a:solidFill>
                <a:latin typeface="HK Grotesk SemiBold" pitchFamily="50" charset="0"/>
              </a:rPr>
              <a:t>Contact Us</a:t>
            </a:r>
          </a:p>
        </p:txBody>
      </p:sp>
      <p:pic>
        <p:nvPicPr>
          <p:cNvPr id="22" name="Picture 21">
            <a:extLst>
              <a:ext uri="{FF2B5EF4-FFF2-40B4-BE49-F238E27FC236}">
                <a16:creationId xmlns:a16="http://schemas.microsoft.com/office/drawing/2014/main" id="{B535C753-7F16-1A38-6418-66F529DAF58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349219" y="5650271"/>
            <a:ext cx="1842781" cy="1007673"/>
          </a:xfrm>
          <a:prstGeom prst="rect">
            <a:avLst/>
          </a:prstGeom>
        </p:spPr>
      </p:pic>
    </p:spTree>
    <p:extLst>
      <p:ext uri="{BB962C8B-B14F-4D97-AF65-F5344CB8AC3E}">
        <p14:creationId xmlns:p14="http://schemas.microsoft.com/office/powerpoint/2010/main" val="417187185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22_Custom Layout">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79C9AA-7829-FA8F-FBA8-AFF2A8EE4FBC}"/>
              </a:ext>
            </a:extLst>
          </p:cNvPr>
          <p:cNvSpPr/>
          <p:nvPr/>
        </p:nvSpPr>
        <p:spPr>
          <a:xfrm>
            <a:off x="0" y="5886450"/>
            <a:ext cx="1276350" cy="9715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latin typeface="HK Grotesk" pitchFamily="50" charset="0"/>
            </a:endParaRPr>
          </a:p>
        </p:txBody>
      </p:sp>
      <p:sp>
        <p:nvSpPr>
          <p:cNvPr id="3" name="Slide Number Placeholder 2">
            <a:extLst>
              <a:ext uri="{FF2B5EF4-FFF2-40B4-BE49-F238E27FC236}">
                <a16:creationId xmlns:a16="http://schemas.microsoft.com/office/drawing/2014/main" id="{8E4AB073-0882-7E92-C177-8186CC245035}"/>
              </a:ext>
            </a:extLst>
          </p:cNvPr>
          <p:cNvSpPr>
            <a:spLocks noGrp="1"/>
          </p:cNvSpPr>
          <p:nvPr>
            <p:ph type="sldNum" sz="quarter" idx="10"/>
          </p:nvPr>
        </p:nvSpPr>
        <p:spPr/>
        <p:txBody>
          <a:bodyPr/>
          <a:lstStyle>
            <a:lvl1pPr>
              <a:defRPr>
                <a:solidFill>
                  <a:schemeClr val="bg1"/>
                </a:solidFill>
                <a:latin typeface="HK Grotesk" pitchFamily="50"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HK Grotesk" pitchFamily="50" charset="0"/>
                <a:ea typeface="+mn-ea"/>
                <a:cs typeface="+mn-cs"/>
              </a:rPr>
              <a:t> </a:t>
            </a:r>
          </a:p>
        </p:txBody>
      </p:sp>
      <p:sp>
        <p:nvSpPr>
          <p:cNvPr id="6" name="TextBox 5">
            <a:extLst>
              <a:ext uri="{FF2B5EF4-FFF2-40B4-BE49-F238E27FC236}">
                <a16:creationId xmlns:a16="http://schemas.microsoft.com/office/drawing/2014/main" id="{F85E1A6B-497E-212D-7CB1-DF0FE896E1F4}"/>
              </a:ext>
            </a:extLst>
          </p:cNvPr>
          <p:cNvSpPr txBox="1"/>
          <p:nvPr/>
        </p:nvSpPr>
        <p:spPr>
          <a:xfrm>
            <a:off x="3047011" y="1046812"/>
            <a:ext cx="6097978" cy="646331"/>
          </a:xfrm>
          <a:prstGeom prst="rect">
            <a:avLst/>
          </a:prstGeom>
          <a:noFill/>
        </p:spPr>
        <p:txBody>
          <a:bodyPr wrap="square">
            <a:spAutoFit/>
          </a:bodyPr>
          <a:lstStyle/>
          <a:p>
            <a:pPr algn="ctr"/>
            <a:r>
              <a:rPr lang="en-GB" b="0" i="0">
                <a:solidFill>
                  <a:schemeClr val="bg1"/>
                </a:solidFill>
                <a:effectLst/>
                <a:latin typeface="HK Grotesk" pitchFamily="50" charset="0"/>
              </a:rPr>
              <a:t>To learn more or to speak to a member of the team, please feel free to get in touch:</a:t>
            </a:r>
            <a:endParaRPr lang="en-GB">
              <a:solidFill>
                <a:schemeClr val="bg1"/>
              </a:solidFill>
              <a:latin typeface="HK Grotesk" pitchFamily="50" charset="0"/>
            </a:endParaRPr>
          </a:p>
        </p:txBody>
      </p:sp>
      <p:sp>
        <p:nvSpPr>
          <p:cNvPr id="10" name="Picture Placeholder 16">
            <a:extLst>
              <a:ext uri="{FF2B5EF4-FFF2-40B4-BE49-F238E27FC236}">
                <a16:creationId xmlns:a16="http://schemas.microsoft.com/office/drawing/2014/main" id="{276FF449-30E2-CB20-C474-95EFC471DD8A}"/>
              </a:ext>
            </a:extLst>
          </p:cNvPr>
          <p:cNvSpPr>
            <a:spLocks noGrp="1"/>
          </p:cNvSpPr>
          <p:nvPr>
            <p:ph type="pic" sz="quarter" idx="11"/>
          </p:nvPr>
        </p:nvSpPr>
        <p:spPr>
          <a:xfrm>
            <a:off x="5159406" y="2050756"/>
            <a:ext cx="1873188" cy="1872000"/>
          </a:xfrm>
          <a:prstGeom prst="ellipse">
            <a:avLst/>
          </a:prstGeom>
          <a:solidFill>
            <a:schemeClr val="tx1"/>
          </a:solidFill>
        </p:spPr>
        <p:txBody>
          <a:bodyPr/>
          <a:lstStyle>
            <a:lvl1pPr>
              <a:defRPr sz="1800">
                <a:solidFill>
                  <a:schemeClr val="bg1"/>
                </a:solidFill>
                <a:latin typeface="HK Grotesk" pitchFamily="50" charset="0"/>
              </a:defRPr>
            </a:lvl1pPr>
          </a:lstStyle>
          <a:p>
            <a:r>
              <a:rPr lang="en-US"/>
              <a:t>Click icon to add picture</a:t>
            </a:r>
            <a:endParaRPr lang="en-GB"/>
          </a:p>
        </p:txBody>
      </p:sp>
      <p:sp>
        <p:nvSpPr>
          <p:cNvPr id="14" name="Text Placeholder 12">
            <a:extLst>
              <a:ext uri="{FF2B5EF4-FFF2-40B4-BE49-F238E27FC236}">
                <a16:creationId xmlns:a16="http://schemas.microsoft.com/office/drawing/2014/main" id="{515B4A53-BD3C-72DD-D110-2A8E9FBC2D01}"/>
              </a:ext>
            </a:extLst>
          </p:cNvPr>
          <p:cNvSpPr>
            <a:spLocks noGrp="1"/>
          </p:cNvSpPr>
          <p:nvPr>
            <p:ph type="body" sz="quarter" idx="14" hasCustomPrompt="1"/>
          </p:nvPr>
        </p:nvSpPr>
        <p:spPr>
          <a:xfrm>
            <a:off x="4685915" y="4171586"/>
            <a:ext cx="2820317" cy="388155"/>
          </a:xfrm>
          <a:prstGeom prst="rect">
            <a:avLst/>
          </a:prstGeom>
        </p:spPr>
        <p:txBody>
          <a:bodyPr/>
          <a:lstStyle>
            <a:lvl1pPr marL="0" indent="0" algn="ctr">
              <a:buNone/>
              <a:defRPr sz="2000" b="1">
                <a:solidFill>
                  <a:schemeClr val="bg1"/>
                </a:solidFill>
                <a:latin typeface="HK Grotesk" pitchFamily="50" charset="0"/>
              </a:defRPr>
            </a:lvl1pPr>
          </a:lstStyle>
          <a:p>
            <a:pPr lvl="0"/>
            <a:r>
              <a:rPr lang="en-GB"/>
              <a:t>NAME</a:t>
            </a:r>
          </a:p>
        </p:txBody>
      </p:sp>
      <p:sp>
        <p:nvSpPr>
          <p:cNvPr id="15" name="Text Placeholder 12">
            <a:extLst>
              <a:ext uri="{FF2B5EF4-FFF2-40B4-BE49-F238E27FC236}">
                <a16:creationId xmlns:a16="http://schemas.microsoft.com/office/drawing/2014/main" id="{9EED05FB-0B9B-1D5C-50D0-689EA3E77983}"/>
              </a:ext>
            </a:extLst>
          </p:cNvPr>
          <p:cNvSpPr>
            <a:spLocks noGrp="1"/>
          </p:cNvSpPr>
          <p:nvPr>
            <p:ph type="body" sz="quarter" idx="15" hasCustomPrompt="1"/>
          </p:nvPr>
        </p:nvSpPr>
        <p:spPr>
          <a:xfrm>
            <a:off x="4685838" y="4491732"/>
            <a:ext cx="2820317" cy="364003"/>
          </a:xfrm>
          <a:prstGeom prst="rect">
            <a:avLst/>
          </a:prstGeom>
        </p:spPr>
        <p:txBody>
          <a:bodyPr/>
          <a:lstStyle>
            <a:lvl1pPr marL="0" indent="0" algn="ctr">
              <a:buNone/>
              <a:defRPr sz="1600">
                <a:solidFill>
                  <a:schemeClr val="bg1"/>
                </a:solidFill>
                <a:latin typeface="HK Grotesk" pitchFamily="50" charset="0"/>
              </a:defRPr>
            </a:lvl1pPr>
          </a:lstStyle>
          <a:p>
            <a:pPr lvl="0"/>
            <a:r>
              <a:rPr lang="en-GB"/>
              <a:t>Job title</a:t>
            </a:r>
          </a:p>
        </p:txBody>
      </p:sp>
      <p:sp>
        <p:nvSpPr>
          <p:cNvPr id="16" name="Text Placeholder 12">
            <a:extLst>
              <a:ext uri="{FF2B5EF4-FFF2-40B4-BE49-F238E27FC236}">
                <a16:creationId xmlns:a16="http://schemas.microsoft.com/office/drawing/2014/main" id="{1E0618DF-017B-6C8A-B9D1-AE3E9760722F}"/>
              </a:ext>
            </a:extLst>
          </p:cNvPr>
          <p:cNvSpPr>
            <a:spLocks noGrp="1"/>
          </p:cNvSpPr>
          <p:nvPr>
            <p:ph type="body" sz="quarter" idx="16" hasCustomPrompt="1"/>
          </p:nvPr>
        </p:nvSpPr>
        <p:spPr>
          <a:xfrm>
            <a:off x="4286246" y="4789990"/>
            <a:ext cx="3619499" cy="388155"/>
          </a:xfrm>
          <a:prstGeom prst="rect">
            <a:avLst/>
          </a:prstGeom>
        </p:spPr>
        <p:txBody>
          <a:bodyPr/>
          <a:lstStyle>
            <a:lvl1pPr marL="0" indent="0" algn="ctr">
              <a:buNone/>
              <a:defRPr sz="1600">
                <a:solidFill>
                  <a:schemeClr val="bg1"/>
                </a:solidFill>
                <a:latin typeface="HK Grotesk" pitchFamily="50" charset="0"/>
              </a:defRPr>
            </a:lvl1pPr>
          </a:lstStyle>
          <a:p>
            <a:pPr lvl="0"/>
            <a:r>
              <a:rPr lang="en-GB"/>
              <a:t>Example.example@nielseniq.com</a:t>
            </a:r>
          </a:p>
        </p:txBody>
      </p:sp>
      <p:sp>
        <p:nvSpPr>
          <p:cNvPr id="9" name="Rectangle 8">
            <a:extLst>
              <a:ext uri="{FF2B5EF4-FFF2-40B4-BE49-F238E27FC236}">
                <a16:creationId xmlns:a16="http://schemas.microsoft.com/office/drawing/2014/main" id="{1D7438C1-56DC-B807-462E-3D9319B98351}"/>
              </a:ext>
            </a:extLst>
          </p:cNvPr>
          <p:cNvSpPr/>
          <p:nvPr/>
        </p:nvSpPr>
        <p:spPr>
          <a:xfrm>
            <a:off x="0" y="5886450"/>
            <a:ext cx="1276350" cy="9715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latin typeface="HK Grotesk" pitchFamily="50" charset="0"/>
            </a:endParaRPr>
          </a:p>
        </p:txBody>
      </p:sp>
      <p:sp>
        <p:nvSpPr>
          <p:cNvPr id="11" name="TextBox 10">
            <a:extLst>
              <a:ext uri="{FF2B5EF4-FFF2-40B4-BE49-F238E27FC236}">
                <a16:creationId xmlns:a16="http://schemas.microsoft.com/office/drawing/2014/main" id="{41B60AD7-2542-16E7-6130-E1633A8BA244}"/>
              </a:ext>
            </a:extLst>
          </p:cNvPr>
          <p:cNvSpPr txBox="1"/>
          <p:nvPr/>
        </p:nvSpPr>
        <p:spPr>
          <a:xfrm>
            <a:off x="3047011" y="1046812"/>
            <a:ext cx="6097978" cy="646331"/>
          </a:xfrm>
          <a:prstGeom prst="rect">
            <a:avLst/>
          </a:prstGeom>
          <a:noFill/>
        </p:spPr>
        <p:txBody>
          <a:bodyPr wrap="square">
            <a:spAutoFit/>
          </a:bodyPr>
          <a:lstStyle/>
          <a:p>
            <a:pPr algn="ctr"/>
            <a:r>
              <a:rPr lang="en-GB" b="0" i="0">
                <a:solidFill>
                  <a:schemeClr val="bg1"/>
                </a:solidFill>
                <a:effectLst/>
                <a:latin typeface="HK Grotesk" pitchFamily="50" charset="0"/>
              </a:rPr>
              <a:t>To learn more or to speak to a member of the team, please feel free to get in touch:</a:t>
            </a:r>
            <a:endParaRPr lang="en-GB">
              <a:solidFill>
                <a:schemeClr val="bg1"/>
              </a:solidFill>
              <a:latin typeface="HK Grotesk" pitchFamily="50" charset="0"/>
            </a:endParaRPr>
          </a:p>
        </p:txBody>
      </p:sp>
      <p:sp>
        <p:nvSpPr>
          <p:cNvPr id="20" name="TextBox 19">
            <a:extLst>
              <a:ext uri="{FF2B5EF4-FFF2-40B4-BE49-F238E27FC236}">
                <a16:creationId xmlns:a16="http://schemas.microsoft.com/office/drawing/2014/main" id="{33F6E5F1-E705-E40E-E4B6-705A0D8BCBF1}"/>
              </a:ext>
            </a:extLst>
          </p:cNvPr>
          <p:cNvSpPr txBox="1"/>
          <p:nvPr/>
        </p:nvSpPr>
        <p:spPr>
          <a:xfrm>
            <a:off x="9919313" y="6557917"/>
            <a:ext cx="2458455" cy="200055"/>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HK Grotesk" pitchFamily="50" charset="0"/>
                <a:ea typeface="+mn-ea"/>
                <a:cs typeface="+mn-cs"/>
              </a:rPr>
              <a:t>© 2023 Nielsen Consumer LLC. All Rights Reserved.</a:t>
            </a:r>
          </a:p>
        </p:txBody>
      </p:sp>
      <p:pic>
        <p:nvPicPr>
          <p:cNvPr id="21" name="Picture 20">
            <a:extLst>
              <a:ext uri="{FF2B5EF4-FFF2-40B4-BE49-F238E27FC236}">
                <a16:creationId xmlns:a16="http://schemas.microsoft.com/office/drawing/2014/main" id="{A3840443-F0D2-F97B-8C92-1AFA287B4E9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349219" y="5650271"/>
            <a:ext cx="1842781" cy="1007673"/>
          </a:xfrm>
          <a:prstGeom prst="rect">
            <a:avLst/>
          </a:prstGeom>
        </p:spPr>
      </p:pic>
    </p:spTree>
    <p:extLst>
      <p:ext uri="{BB962C8B-B14F-4D97-AF65-F5344CB8AC3E}">
        <p14:creationId xmlns:p14="http://schemas.microsoft.com/office/powerpoint/2010/main" val="57864676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11_Custom Layout">
    <p:bg>
      <p:bgPr>
        <a:solidFill>
          <a:schemeClr val="tx2"/>
        </a:solidFill>
        <a:effectLst/>
      </p:bgPr>
    </p:bg>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7410BBD6-AAB2-324C-5D5A-E923CF5FB990}"/>
              </a:ext>
            </a:extLst>
          </p:cNvPr>
          <p:cNvSpPr txBox="1"/>
          <p:nvPr/>
        </p:nvSpPr>
        <p:spPr>
          <a:xfrm>
            <a:off x="7793307" y="4744058"/>
            <a:ext cx="334053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Bartenders and servers are the final touch point of influence in the channel. With such change, understanding advocacy and bartender needs is extremely important in influencing the sales of your products</a:t>
            </a:r>
          </a:p>
        </p:txBody>
      </p:sp>
      <p:sp>
        <p:nvSpPr>
          <p:cNvPr id="33" name="TextBox 32">
            <a:extLst>
              <a:ext uri="{FF2B5EF4-FFF2-40B4-BE49-F238E27FC236}">
                <a16:creationId xmlns:a16="http://schemas.microsoft.com/office/drawing/2014/main" id="{1A9BC5E7-5D4A-DEDE-38EE-2FC13A2FA727}"/>
              </a:ext>
            </a:extLst>
          </p:cNvPr>
          <p:cNvSpPr txBox="1"/>
          <p:nvPr/>
        </p:nvSpPr>
        <p:spPr>
          <a:xfrm>
            <a:off x="7793307" y="3270396"/>
            <a:ext cx="334053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From online surveys to focus groups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in-outlet interceptions, CGA has access to millions of consumers across the world to answer your most important questions</a:t>
            </a:r>
          </a:p>
        </p:txBody>
      </p:sp>
      <p:sp>
        <p:nvSpPr>
          <p:cNvPr id="25" name="TextBox 24">
            <a:extLst>
              <a:ext uri="{FF2B5EF4-FFF2-40B4-BE49-F238E27FC236}">
                <a16:creationId xmlns:a16="http://schemas.microsoft.com/office/drawing/2014/main" id="{9A5DD0F5-5AE8-0AFC-702A-C3606CE0F321}"/>
              </a:ext>
            </a:extLst>
          </p:cNvPr>
          <p:cNvSpPr txBox="1"/>
          <p:nvPr/>
        </p:nvSpPr>
        <p:spPr>
          <a:xfrm>
            <a:off x="2456501" y="4744058"/>
            <a:ext cx="332828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Understand the decision corridor consumers go through when purchasing products, and identify how these choices impact the decisions that result in final sales</a:t>
            </a:r>
          </a:p>
        </p:txBody>
      </p:sp>
      <p:sp>
        <p:nvSpPr>
          <p:cNvPr id="11" name="TextBox 10">
            <a:extLst>
              <a:ext uri="{FF2B5EF4-FFF2-40B4-BE49-F238E27FC236}">
                <a16:creationId xmlns:a16="http://schemas.microsoft.com/office/drawing/2014/main" id="{93F933EE-EE8F-5260-4EDA-4472F3CE13AD}"/>
              </a:ext>
            </a:extLst>
          </p:cNvPr>
          <p:cNvSpPr txBox="1"/>
          <p:nvPr/>
        </p:nvSpPr>
        <p:spPr>
          <a:xfrm>
            <a:off x="2456501" y="1517385"/>
            <a:ext cx="38376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2"/>
                </a:solidFill>
                <a:effectLst/>
                <a:uLnTx/>
                <a:uFillTx/>
                <a:latin typeface="HK Grotesk"/>
                <a:ea typeface="+mn-ea"/>
                <a:cs typeface="Poppins" panose="00000500000000000000" pitchFamily="2" charset="0"/>
              </a:rPr>
              <a:t>CUSTOM RFP SUPPORT DECKS</a:t>
            </a:r>
          </a:p>
        </p:txBody>
      </p:sp>
      <p:sp>
        <p:nvSpPr>
          <p:cNvPr id="12" name="Title 1">
            <a:extLst>
              <a:ext uri="{FF2B5EF4-FFF2-40B4-BE49-F238E27FC236}">
                <a16:creationId xmlns:a16="http://schemas.microsoft.com/office/drawing/2014/main" id="{D94E73F6-B10B-7D90-0331-201AC7386B39}"/>
              </a:ext>
            </a:extLst>
          </p:cNvPr>
          <p:cNvSpPr txBox="1">
            <a:spLocks/>
          </p:cNvSpPr>
          <p:nvPr/>
        </p:nvSpPr>
        <p:spPr>
          <a:xfrm>
            <a:off x="2819577" y="413116"/>
            <a:ext cx="6552846" cy="4778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HK Grotesk"/>
                <a:ea typeface="+mj-ea"/>
                <a:cs typeface="Poppins" panose="00000500000000000000" pitchFamily="2" charset="0"/>
              </a:rPr>
              <a:t>CGA BY NIQ CONSUMER TOOLS</a:t>
            </a:r>
          </a:p>
        </p:txBody>
      </p:sp>
      <p:sp>
        <p:nvSpPr>
          <p:cNvPr id="14" name="TextBox 13">
            <a:extLst>
              <a:ext uri="{FF2B5EF4-FFF2-40B4-BE49-F238E27FC236}">
                <a16:creationId xmlns:a16="http://schemas.microsoft.com/office/drawing/2014/main" id="{FDA0601B-6219-3045-3CDA-154A9C9A6B49}"/>
              </a:ext>
            </a:extLst>
          </p:cNvPr>
          <p:cNvSpPr txBox="1"/>
          <p:nvPr/>
        </p:nvSpPr>
        <p:spPr>
          <a:xfrm>
            <a:off x="1536823" y="767204"/>
            <a:ext cx="9359899"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schemeClr val="bg2"/>
                </a:solidFill>
                <a:effectLst/>
                <a:uLnTx/>
                <a:uFillTx/>
                <a:latin typeface="HK Grotesk"/>
                <a:ea typeface="+mn-ea"/>
                <a:cs typeface="Poppins" panose="00000500000000000000" pitchFamily="2" charset="0"/>
              </a:rPr>
              <a:t>Additional Consumer Reporting where CGA by NIQ’s expertise can be leveraged</a:t>
            </a:r>
          </a:p>
        </p:txBody>
      </p:sp>
      <p:sp>
        <p:nvSpPr>
          <p:cNvPr id="19" name="TextBox 18">
            <a:extLst>
              <a:ext uri="{FF2B5EF4-FFF2-40B4-BE49-F238E27FC236}">
                <a16:creationId xmlns:a16="http://schemas.microsoft.com/office/drawing/2014/main" id="{3846913A-7098-ED8A-6AEC-F6123FF9937A}"/>
              </a:ext>
            </a:extLst>
          </p:cNvPr>
          <p:cNvSpPr txBox="1"/>
          <p:nvPr/>
        </p:nvSpPr>
        <p:spPr>
          <a:xfrm>
            <a:off x="2427238" y="1800995"/>
            <a:ext cx="332828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Take chain-specific sales stories to your national account customers to speak to their consumers and showcase how your portfolio aligns with their strategies</a:t>
            </a:r>
          </a:p>
        </p:txBody>
      </p:sp>
      <p:sp>
        <p:nvSpPr>
          <p:cNvPr id="21" name="TextBox 20">
            <a:extLst>
              <a:ext uri="{FF2B5EF4-FFF2-40B4-BE49-F238E27FC236}">
                <a16:creationId xmlns:a16="http://schemas.microsoft.com/office/drawing/2014/main" id="{0A35ED0C-35DB-162E-F9EF-DD7C46854CCA}"/>
              </a:ext>
            </a:extLst>
          </p:cNvPr>
          <p:cNvSpPr txBox="1"/>
          <p:nvPr/>
        </p:nvSpPr>
        <p:spPr>
          <a:xfrm>
            <a:off x="2456501" y="2949861"/>
            <a:ext cx="381241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2"/>
                </a:solidFill>
                <a:effectLst/>
                <a:uLnTx/>
                <a:uFillTx/>
                <a:latin typeface="HK Grotesk"/>
                <a:ea typeface="+mn-ea"/>
                <a:cs typeface="Poppins" panose="00000500000000000000" pitchFamily="2" charset="0"/>
              </a:rPr>
              <a:t>OPTIMUM ASSORTMENT</a:t>
            </a:r>
          </a:p>
        </p:txBody>
      </p:sp>
      <p:sp>
        <p:nvSpPr>
          <p:cNvPr id="22" name="TextBox 21">
            <a:extLst>
              <a:ext uri="{FF2B5EF4-FFF2-40B4-BE49-F238E27FC236}">
                <a16:creationId xmlns:a16="http://schemas.microsoft.com/office/drawing/2014/main" id="{8C06CE13-6B18-6B39-D859-45ABDCA4E0DB}"/>
              </a:ext>
            </a:extLst>
          </p:cNvPr>
          <p:cNvSpPr txBox="1"/>
          <p:nvPr/>
        </p:nvSpPr>
        <p:spPr>
          <a:xfrm>
            <a:off x="2456501" y="3270396"/>
            <a:ext cx="3328285"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CGA’s assortment tool allows you to enable your teams to showcase the optimal range for outlets and highlight where brands should be placed within a range to achieve highest sales and increase customer satisfaction</a:t>
            </a:r>
          </a:p>
        </p:txBody>
      </p:sp>
      <p:sp>
        <p:nvSpPr>
          <p:cNvPr id="24" name="TextBox 23">
            <a:extLst>
              <a:ext uri="{FF2B5EF4-FFF2-40B4-BE49-F238E27FC236}">
                <a16:creationId xmlns:a16="http://schemas.microsoft.com/office/drawing/2014/main" id="{59EE62EE-3F43-6BA9-0206-53B8695A37E7}"/>
              </a:ext>
            </a:extLst>
          </p:cNvPr>
          <p:cNvSpPr txBox="1"/>
          <p:nvPr/>
        </p:nvSpPr>
        <p:spPr>
          <a:xfrm>
            <a:off x="2456501" y="4450019"/>
            <a:ext cx="365586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2"/>
                </a:solidFill>
                <a:effectLst/>
                <a:uLnTx/>
                <a:uFillTx/>
                <a:latin typeface="HK Grotesk"/>
                <a:ea typeface="+mn-ea"/>
                <a:cs typeface="Poppins" panose="00000500000000000000" pitchFamily="2" charset="0"/>
              </a:rPr>
              <a:t>PATH TO PURCHASE</a:t>
            </a:r>
          </a:p>
        </p:txBody>
      </p:sp>
      <p:sp>
        <p:nvSpPr>
          <p:cNvPr id="27" name="TextBox 26">
            <a:extLst>
              <a:ext uri="{FF2B5EF4-FFF2-40B4-BE49-F238E27FC236}">
                <a16:creationId xmlns:a16="http://schemas.microsoft.com/office/drawing/2014/main" id="{D92B0B44-2320-48B5-F922-3A2D72843A78}"/>
              </a:ext>
            </a:extLst>
          </p:cNvPr>
          <p:cNvSpPr txBox="1"/>
          <p:nvPr/>
        </p:nvSpPr>
        <p:spPr>
          <a:xfrm>
            <a:off x="7793306" y="1517385"/>
            <a:ext cx="38376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2"/>
                </a:solidFill>
                <a:effectLst/>
                <a:uLnTx/>
                <a:uFillTx/>
                <a:latin typeface="HK Grotesk"/>
                <a:ea typeface="+mn-ea"/>
                <a:cs typeface="Poppins" panose="00000500000000000000" pitchFamily="2" charset="0"/>
              </a:rPr>
              <a:t>CONSUMER SEGMENTATION</a:t>
            </a:r>
          </a:p>
        </p:txBody>
      </p:sp>
      <p:sp>
        <p:nvSpPr>
          <p:cNvPr id="29" name="TextBox 28">
            <a:extLst>
              <a:ext uri="{FF2B5EF4-FFF2-40B4-BE49-F238E27FC236}">
                <a16:creationId xmlns:a16="http://schemas.microsoft.com/office/drawing/2014/main" id="{5E077E92-6459-DE71-FFB4-4E1FE11F4659}"/>
              </a:ext>
            </a:extLst>
          </p:cNvPr>
          <p:cNvSpPr txBox="1"/>
          <p:nvPr/>
        </p:nvSpPr>
        <p:spPr>
          <a:xfrm>
            <a:off x="7815319" y="1800995"/>
            <a:ext cx="331852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Strategically and effectively target specific On Trade drinkers to identify offerings and opportunities that relate to them, ensuring $ are spent more effectively in On Trade brand building</a:t>
            </a:r>
          </a:p>
        </p:txBody>
      </p:sp>
      <p:sp>
        <p:nvSpPr>
          <p:cNvPr id="32" name="TextBox 31">
            <a:extLst>
              <a:ext uri="{FF2B5EF4-FFF2-40B4-BE49-F238E27FC236}">
                <a16:creationId xmlns:a16="http://schemas.microsoft.com/office/drawing/2014/main" id="{B6D85F08-5B01-650C-61D1-731698E0C6D4}"/>
              </a:ext>
            </a:extLst>
          </p:cNvPr>
          <p:cNvSpPr txBox="1"/>
          <p:nvPr/>
        </p:nvSpPr>
        <p:spPr>
          <a:xfrm>
            <a:off x="7793306" y="2949861"/>
            <a:ext cx="381241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2"/>
                </a:solidFill>
                <a:effectLst/>
                <a:uLnTx/>
                <a:uFillTx/>
                <a:latin typeface="HK Grotesk"/>
                <a:ea typeface="+mn-ea"/>
                <a:cs typeface="Poppins" panose="00000500000000000000" pitchFamily="2" charset="0"/>
              </a:rPr>
              <a:t>CUSTOM RESEARCH</a:t>
            </a:r>
          </a:p>
        </p:txBody>
      </p:sp>
      <p:sp>
        <p:nvSpPr>
          <p:cNvPr id="35" name="TextBox 34">
            <a:extLst>
              <a:ext uri="{FF2B5EF4-FFF2-40B4-BE49-F238E27FC236}">
                <a16:creationId xmlns:a16="http://schemas.microsoft.com/office/drawing/2014/main" id="{13D854D3-C79F-853D-FEE7-8FE26982DF30}"/>
              </a:ext>
            </a:extLst>
          </p:cNvPr>
          <p:cNvSpPr txBox="1"/>
          <p:nvPr/>
        </p:nvSpPr>
        <p:spPr>
          <a:xfrm>
            <a:off x="7793306" y="4450019"/>
            <a:ext cx="365586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2"/>
                </a:solidFill>
                <a:effectLst/>
                <a:uLnTx/>
                <a:uFillTx/>
                <a:latin typeface="HK Grotesk"/>
                <a:ea typeface="+mn-ea"/>
                <a:cs typeface="Poppins" panose="00000500000000000000" pitchFamily="2" charset="0"/>
              </a:rPr>
              <a:t>BARTENDER RESEARCH</a:t>
            </a:r>
          </a:p>
        </p:txBody>
      </p:sp>
      <p:pic>
        <p:nvPicPr>
          <p:cNvPr id="17" name="Picture 16">
            <a:extLst>
              <a:ext uri="{FF2B5EF4-FFF2-40B4-BE49-F238E27FC236}">
                <a16:creationId xmlns:a16="http://schemas.microsoft.com/office/drawing/2014/main" id="{0FC51A4B-8F6C-27A6-394B-D523699DC7B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4949" y="1399025"/>
            <a:ext cx="1444877" cy="1438781"/>
          </a:xfrm>
          <a:prstGeom prst="rect">
            <a:avLst/>
          </a:prstGeom>
        </p:spPr>
      </p:pic>
      <p:pic>
        <p:nvPicPr>
          <p:cNvPr id="20" name="Picture 19">
            <a:extLst>
              <a:ext uri="{FF2B5EF4-FFF2-40B4-BE49-F238E27FC236}">
                <a16:creationId xmlns:a16="http://schemas.microsoft.com/office/drawing/2014/main" id="{8A4F0B3D-CA6E-60DA-3A38-6353987498D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7997" y="4222447"/>
            <a:ext cx="1438781" cy="1438781"/>
          </a:xfrm>
          <a:prstGeom prst="rect">
            <a:avLst/>
          </a:prstGeom>
        </p:spPr>
      </p:pic>
      <p:pic>
        <p:nvPicPr>
          <p:cNvPr id="23" name="Picture 22" descr="Icon&#10;&#10;Description automatically generated">
            <a:extLst>
              <a:ext uri="{FF2B5EF4-FFF2-40B4-BE49-F238E27FC236}">
                <a16:creationId xmlns:a16="http://schemas.microsoft.com/office/drawing/2014/main" id="{E9219180-466F-635F-181B-BCE3DB84C4D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63858" y="1398415"/>
            <a:ext cx="1440305" cy="1440000"/>
          </a:xfrm>
          <a:prstGeom prst="rect">
            <a:avLst/>
          </a:prstGeom>
        </p:spPr>
      </p:pic>
      <p:pic>
        <p:nvPicPr>
          <p:cNvPr id="28" name="Picture 27">
            <a:extLst>
              <a:ext uri="{FF2B5EF4-FFF2-40B4-BE49-F238E27FC236}">
                <a16:creationId xmlns:a16="http://schemas.microsoft.com/office/drawing/2014/main" id="{EDE0A9F8-3FCD-808E-16BF-867D06EC1C2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61572" y="4219399"/>
            <a:ext cx="1444877" cy="1444877"/>
          </a:xfrm>
          <a:prstGeom prst="rect">
            <a:avLst/>
          </a:prstGeom>
        </p:spPr>
      </p:pic>
      <p:pic>
        <p:nvPicPr>
          <p:cNvPr id="30" name="Picture 29">
            <a:extLst>
              <a:ext uri="{FF2B5EF4-FFF2-40B4-BE49-F238E27FC236}">
                <a16:creationId xmlns:a16="http://schemas.microsoft.com/office/drawing/2014/main" id="{6028A344-6B10-7223-CC30-82BEE2649C8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64620" y="2825655"/>
            <a:ext cx="1438781" cy="1444877"/>
          </a:xfrm>
          <a:prstGeom prst="rect">
            <a:avLst/>
          </a:prstGeom>
        </p:spPr>
      </p:pic>
      <p:pic>
        <p:nvPicPr>
          <p:cNvPr id="31" name="Picture 30">
            <a:extLst>
              <a:ext uri="{FF2B5EF4-FFF2-40B4-BE49-F238E27FC236}">
                <a16:creationId xmlns:a16="http://schemas.microsoft.com/office/drawing/2014/main" id="{8A7ADA75-F346-C26E-685A-CC56A811F8C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14949" y="2828703"/>
            <a:ext cx="1444877" cy="1438781"/>
          </a:xfrm>
          <a:prstGeom prst="rect">
            <a:avLst/>
          </a:prstGeom>
        </p:spPr>
      </p:pic>
      <p:sp>
        <p:nvSpPr>
          <p:cNvPr id="2" name="TextBox 1">
            <a:extLst>
              <a:ext uri="{FF2B5EF4-FFF2-40B4-BE49-F238E27FC236}">
                <a16:creationId xmlns:a16="http://schemas.microsoft.com/office/drawing/2014/main" id="{D9312108-8425-5224-8967-678B2996EC7A}"/>
              </a:ext>
            </a:extLst>
          </p:cNvPr>
          <p:cNvSpPr txBox="1"/>
          <p:nvPr/>
        </p:nvSpPr>
        <p:spPr>
          <a:xfrm>
            <a:off x="7793307" y="4744058"/>
            <a:ext cx="334053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Bartenders and servers are the final touch point of influence in the channel. With such change, understanding advocacy and bartender needs is extremely important in influencing the sales of your products</a:t>
            </a:r>
          </a:p>
        </p:txBody>
      </p:sp>
      <p:sp>
        <p:nvSpPr>
          <p:cNvPr id="3" name="TextBox 2">
            <a:extLst>
              <a:ext uri="{FF2B5EF4-FFF2-40B4-BE49-F238E27FC236}">
                <a16:creationId xmlns:a16="http://schemas.microsoft.com/office/drawing/2014/main" id="{0224A65B-1590-1494-8E14-3DC7353BE0C1}"/>
              </a:ext>
            </a:extLst>
          </p:cNvPr>
          <p:cNvSpPr txBox="1"/>
          <p:nvPr/>
        </p:nvSpPr>
        <p:spPr>
          <a:xfrm>
            <a:off x="7793307" y="3270396"/>
            <a:ext cx="334053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From online surveys to focus groups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in-outlet interceptions, CGA has access to millions of consumers across the world to answer your most important questions</a:t>
            </a:r>
          </a:p>
        </p:txBody>
      </p:sp>
      <p:sp>
        <p:nvSpPr>
          <p:cNvPr id="4" name="TextBox 3">
            <a:extLst>
              <a:ext uri="{FF2B5EF4-FFF2-40B4-BE49-F238E27FC236}">
                <a16:creationId xmlns:a16="http://schemas.microsoft.com/office/drawing/2014/main" id="{AD914C5F-CC23-1D5D-87D4-98FC7348FB50}"/>
              </a:ext>
            </a:extLst>
          </p:cNvPr>
          <p:cNvSpPr txBox="1"/>
          <p:nvPr/>
        </p:nvSpPr>
        <p:spPr>
          <a:xfrm>
            <a:off x="2456501" y="4744058"/>
            <a:ext cx="332828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Understand the decision corridor consumers go through when purchasing products, and identify how these choices impact the decisions that result in final sales</a:t>
            </a:r>
          </a:p>
        </p:txBody>
      </p:sp>
      <p:sp>
        <p:nvSpPr>
          <p:cNvPr id="15" name="TextBox 14">
            <a:extLst>
              <a:ext uri="{FF2B5EF4-FFF2-40B4-BE49-F238E27FC236}">
                <a16:creationId xmlns:a16="http://schemas.microsoft.com/office/drawing/2014/main" id="{ECDDADD7-B3FB-4CD8-D433-BE7F8AE5E444}"/>
              </a:ext>
            </a:extLst>
          </p:cNvPr>
          <p:cNvSpPr txBox="1"/>
          <p:nvPr/>
        </p:nvSpPr>
        <p:spPr>
          <a:xfrm>
            <a:off x="2456501" y="1517385"/>
            <a:ext cx="38376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2"/>
                </a:solidFill>
                <a:effectLst/>
                <a:uLnTx/>
                <a:uFillTx/>
                <a:latin typeface="HK Grotesk"/>
                <a:ea typeface="+mn-ea"/>
                <a:cs typeface="Poppins" panose="00000500000000000000" pitchFamily="2" charset="0"/>
              </a:rPr>
              <a:t>CUSTOM RFP SUPPORT DECKS</a:t>
            </a:r>
          </a:p>
        </p:txBody>
      </p:sp>
      <p:sp>
        <p:nvSpPr>
          <p:cNvPr id="16" name="Title 1">
            <a:extLst>
              <a:ext uri="{FF2B5EF4-FFF2-40B4-BE49-F238E27FC236}">
                <a16:creationId xmlns:a16="http://schemas.microsoft.com/office/drawing/2014/main" id="{73253635-FC3C-4BB9-70F7-207403677744}"/>
              </a:ext>
            </a:extLst>
          </p:cNvPr>
          <p:cNvSpPr txBox="1">
            <a:spLocks/>
          </p:cNvSpPr>
          <p:nvPr/>
        </p:nvSpPr>
        <p:spPr>
          <a:xfrm>
            <a:off x="2819577" y="413116"/>
            <a:ext cx="6552846" cy="4778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HK Grotesk"/>
                <a:ea typeface="+mj-ea"/>
                <a:cs typeface="Poppins" panose="00000500000000000000" pitchFamily="2" charset="0"/>
              </a:rPr>
              <a:t>CGA BY NIQ CONSUMER TOOLS</a:t>
            </a:r>
          </a:p>
        </p:txBody>
      </p:sp>
      <p:sp>
        <p:nvSpPr>
          <p:cNvPr id="18" name="TextBox 17">
            <a:extLst>
              <a:ext uri="{FF2B5EF4-FFF2-40B4-BE49-F238E27FC236}">
                <a16:creationId xmlns:a16="http://schemas.microsoft.com/office/drawing/2014/main" id="{51518FA6-B8F4-D1E4-5FB0-93668CE4E9EF}"/>
              </a:ext>
            </a:extLst>
          </p:cNvPr>
          <p:cNvSpPr txBox="1"/>
          <p:nvPr/>
        </p:nvSpPr>
        <p:spPr>
          <a:xfrm>
            <a:off x="1536823" y="767204"/>
            <a:ext cx="9359899"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schemeClr val="bg2"/>
                </a:solidFill>
                <a:effectLst/>
                <a:uLnTx/>
                <a:uFillTx/>
                <a:latin typeface="HK Grotesk"/>
                <a:ea typeface="+mn-ea"/>
                <a:cs typeface="Poppins" panose="00000500000000000000" pitchFamily="2" charset="0"/>
              </a:rPr>
              <a:t>Additional Consumer Reporting where CGA by NIQ’s expertise can be leveraged</a:t>
            </a:r>
          </a:p>
        </p:txBody>
      </p:sp>
      <p:sp>
        <p:nvSpPr>
          <p:cNvPr id="26" name="TextBox 25">
            <a:extLst>
              <a:ext uri="{FF2B5EF4-FFF2-40B4-BE49-F238E27FC236}">
                <a16:creationId xmlns:a16="http://schemas.microsoft.com/office/drawing/2014/main" id="{B8A491BB-81A1-3E62-A815-ED2BDA9DECBB}"/>
              </a:ext>
            </a:extLst>
          </p:cNvPr>
          <p:cNvSpPr txBox="1"/>
          <p:nvPr/>
        </p:nvSpPr>
        <p:spPr>
          <a:xfrm>
            <a:off x="2427238" y="1800995"/>
            <a:ext cx="332828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Take chain-specific sales stories to your national account customers to speak to their consumers and showcase how your portfolio aligns with their strategies</a:t>
            </a:r>
          </a:p>
        </p:txBody>
      </p:sp>
      <p:sp>
        <p:nvSpPr>
          <p:cNvPr id="34" name="TextBox 33">
            <a:extLst>
              <a:ext uri="{FF2B5EF4-FFF2-40B4-BE49-F238E27FC236}">
                <a16:creationId xmlns:a16="http://schemas.microsoft.com/office/drawing/2014/main" id="{2CBBD7C4-1F4A-ACE4-0663-2CB1BAA8708A}"/>
              </a:ext>
            </a:extLst>
          </p:cNvPr>
          <p:cNvSpPr txBox="1"/>
          <p:nvPr/>
        </p:nvSpPr>
        <p:spPr>
          <a:xfrm>
            <a:off x="2456501" y="2949861"/>
            <a:ext cx="381241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2"/>
                </a:solidFill>
                <a:effectLst/>
                <a:uLnTx/>
                <a:uFillTx/>
                <a:latin typeface="HK Grotesk"/>
                <a:ea typeface="+mn-ea"/>
                <a:cs typeface="Poppins" panose="00000500000000000000" pitchFamily="2" charset="0"/>
              </a:rPr>
              <a:t>OPTIMUM ASSORTMENT</a:t>
            </a:r>
          </a:p>
        </p:txBody>
      </p:sp>
      <p:sp>
        <p:nvSpPr>
          <p:cNvPr id="37" name="TextBox 36">
            <a:extLst>
              <a:ext uri="{FF2B5EF4-FFF2-40B4-BE49-F238E27FC236}">
                <a16:creationId xmlns:a16="http://schemas.microsoft.com/office/drawing/2014/main" id="{BC5FB08F-9119-817E-263A-4F2604721331}"/>
              </a:ext>
            </a:extLst>
          </p:cNvPr>
          <p:cNvSpPr txBox="1"/>
          <p:nvPr/>
        </p:nvSpPr>
        <p:spPr>
          <a:xfrm>
            <a:off x="2456501" y="3270396"/>
            <a:ext cx="3328285"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CGA’s assortment tool allows you to enable your teams to showcase the optimal range for outlets and highlight where brands should be placed within a range to achieve highest sales and increase customer satisfaction</a:t>
            </a:r>
          </a:p>
        </p:txBody>
      </p:sp>
      <p:sp>
        <p:nvSpPr>
          <p:cNvPr id="38" name="TextBox 37">
            <a:extLst>
              <a:ext uri="{FF2B5EF4-FFF2-40B4-BE49-F238E27FC236}">
                <a16:creationId xmlns:a16="http://schemas.microsoft.com/office/drawing/2014/main" id="{B24464CE-D132-79C7-9E8A-84136B7968F9}"/>
              </a:ext>
            </a:extLst>
          </p:cNvPr>
          <p:cNvSpPr txBox="1"/>
          <p:nvPr/>
        </p:nvSpPr>
        <p:spPr>
          <a:xfrm>
            <a:off x="2456501" y="4450019"/>
            <a:ext cx="365586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2"/>
                </a:solidFill>
                <a:effectLst/>
                <a:uLnTx/>
                <a:uFillTx/>
                <a:latin typeface="HK Grotesk"/>
                <a:ea typeface="+mn-ea"/>
                <a:cs typeface="Poppins" panose="00000500000000000000" pitchFamily="2" charset="0"/>
              </a:rPr>
              <a:t>PATH TO PURCHASE</a:t>
            </a:r>
          </a:p>
        </p:txBody>
      </p:sp>
      <p:sp>
        <p:nvSpPr>
          <p:cNvPr id="39" name="TextBox 38">
            <a:extLst>
              <a:ext uri="{FF2B5EF4-FFF2-40B4-BE49-F238E27FC236}">
                <a16:creationId xmlns:a16="http://schemas.microsoft.com/office/drawing/2014/main" id="{59BF8B82-2ABD-9904-3BDC-D08A17651919}"/>
              </a:ext>
            </a:extLst>
          </p:cNvPr>
          <p:cNvSpPr txBox="1"/>
          <p:nvPr/>
        </p:nvSpPr>
        <p:spPr>
          <a:xfrm>
            <a:off x="7793306" y="1517385"/>
            <a:ext cx="38376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2"/>
                </a:solidFill>
                <a:effectLst/>
                <a:uLnTx/>
                <a:uFillTx/>
                <a:latin typeface="HK Grotesk"/>
                <a:ea typeface="+mn-ea"/>
                <a:cs typeface="Poppins" panose="00000500000000000000" pitchFamily="2" charset="0"/>
              </a:rPr>
              <a:t>CONSUMER SEGMENTATION</a:t>
            </a:r>
          </a:p>
        </p:txBody>
      </p:sp>
      <p:sp>
        <p:nvSpPr>
          <p:cNvPr id="40" name="TextBox 39">
            <a:extLst>
              <a:ext uri="{FF2B5EF4-FFF2-40B4-BE49-F238E27FC236}">
                <a16:creationId xmlns:a16="http://schemas.microsoft.com/office/drawing/2014/main" id="{D886BFBB-F5C3-1416-64D9-1DFBE4948A91}"/>
              </a:ext>
            </a:extLst>
          </p:cNvPr>
          <p:cNvSpPr txBox="1"/>
          <p:nvPr/>
        </p:nvSpPr>
        <p:spPr>
          <a:xfrm>
            <a:off x="7815319" y="1800995"/>
            <a:ext cx="3318523"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Strategically and effectively target specific On Trade drinkers to identify offerings and opportunities that relate to them, ensuring $ are spent more effectively in On Premise brand building</a:t>
            </a:r>
          </a:p>
        </p:txBody>
      </p:sp>
      <p:sp>
        <p:nvSpPr>
          <p:cNvPr id="41" name="TextBox 40">
            <a:extLst>
              <a:ext uri="{FF2B5EF4-FFF2-40B4-BE49-F238E27FC236}">
                <a16:creationId xmlns:a16="http://schemas.microsoft.com/office/drawing/2014/main" id="{58955DBC-53E6-5363-1FB4-0291E8428E0A}"/>
              </a:ext>
            </a:extLst>
          </p:cNvPr>
          <p:cNvSpPr txBox="1"/>
          <p:nvPr/>
        </p:nvSpPr>
        <p:spPr>
          <a:xfrm>
            <a:off x="7793306" y="2949861"/>
            <a:ext cx="381241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2"/>
                </a:solidFill>
                <a:effectLst/>
                <a:uLnTx/>
                <a:uFillTx/>
                <a:latin typeface="HK Grotesk"/>
                <a:ea typeface="+mn-ea"/>
                <a:cs typeface="Poppins" panose="00000500000000000000" pitchFamily="2" charset="0"/>
              </a:rPr>
              <a:t>CUSTOM RESEARCH</a:t>
            </a:r>
          </a:p>
        </p:txBody>
      </p:sp>
      <p:sp>
        <p:nvSpPr>
          <p:cNvPr id="42" name="TextBox 41">
            <a:extLst>
              <a:ext uri="{FF2B5EF4-FFF2-40B4-BE49-F238E27FC236}">
                <a16:creationId xmlns:a16="http://schemas.microsoft.com/office/drawing/2014/main" id="{610E99D2-B2D9-A889-4AF3-698B30BFC409}"/>
              </a:ext>
            </a:extLst>
          </p:cNvPr>
          <p:cNvSpPr txBox="1"/>
          <p:nvPr/>
        </p:nvSpPr>
        <p:spPr>
          <a:xfrm>
            <a:off x="7793306" y="4450019"/>
            <a:ext cx="365586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2"/>
                </a:solidFill>
                <a:effectLst/>
                <a:uLnTx/>
                <a:uFillTx/>
                <a:latin typeface="HK Grotesk"/>
                <a:ea typeface="+mn-ea"/>
                <a:cs typeface="Poppins" panose="00000500000000000000" pitchFamily="2" charset="0"/>
              </a:rPr>
              <a:t>BARTENDER RESEARCH</a:t>
            </a:r>
          </a:p>
        </p:txBody>
      </p:sp>
      <p:pic>
        <p:nvPicPr>
          <p:cNvPr id="43" name="Picture 42">
            <a:extLst>
              <a:ext uri="{FF2B5EF4-FFF2-40B4-BE49-F238E27FC236}">
                <a16:creationId xmlns:a16="http://schemas.microsoft.com/office/drawing/2014/main" id="{8F4DE13C-EF6B-049F-05E2-0701B92B422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4949" y="1399025"/>
            <a:ext cx="1444877" cy="1438781"/>
          </a:xfrm>
          <a:prstGeom prst="rect">
            <a:avLst/>
          </a:prstGeom>
        </p:spPr>
      </p:pic>
      <p:pic>
        <p:nvPicPr>
          <p:cNvPr id="44" name="Picture 43">
            <a:extLst>
              <a:ext uri="{FF2B5EF4-FFF2-40B4-BE49-F238E27FC236}">
                <a16:creationId xmlns:a16="http://schemas.microsoft.com/office/drawing/2014/main" id="{E9280875-74D1-0F31-FC03-F49624E955E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7997" y="4222447"/>
            <a:ext cx="1438781" cy="1438781"/>
          </a:xfrm>
          <a:prstGeom prst="rect">
            <a:avLst/>
          </a:prstGeom>
        </p:spPr>
      </p:pic>
      <p:pic>
        <p:nvPicPr>
          <p:cNvPr id="45" name="Picture 44" descr="Icon&#10;&#10;Description automatically generated">
            <a:extLst>
              <a:ext uri="{FF2B5EF4-FFF2-40B4-BE49-F238E27FC236}">
                <a16:creationId xmlns:a16="http://schemas.microsoft.com/office/drawing/2014/main" id="{B233873D-BE2F-4718-DA6C-A46D22D39C9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63858" y="1398415"/>
            <a:ext cx="1440305" cy="1440000"/>
          </a:xfrm>
          <a:prstGeom prst="rect">
            <a:avLst/>
          </a:prstGeom>
        </p:spPr>
      </p:pic>
      <p:pic>
        <p:nvPicPr>
          <p:cNvPr id="46" name="Picture 45">
            <a:extLst>
              <a:ext uri="{FF2B5EF4-FFF2-40B4-BE49-F238E27FC236}">
                <a16:creationId xmlns:a16="http://schemas.microsoft.com/office/drawing/2014/main" id="{8EFE3980-91CD-F5F1-400C-7FC93764471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61572" y="4219399"/>
            <a:ext cx="1444877" cy="1444877"/>
          </a:xfrm>
          <a:prstGeom prst="rect">
            <a:avLst/>
          </a:prstGeom>
        </p:spPr>
      </p:pic>
      <p:pic>
        <p:nvPicPr>
          <p:cNvPr id="47" name="Picture 46">
            <a:extLst>
              <a:ext uri="{FF2B5EF4-FFF2-40B4-BE49-F238E27FC236}">
                <a16:creationId xmlns:a16="http://schemas.microsoft.com/office/drawing/2014/main" id="{3E208DD9-2B68-C0F4-BA40-527CC0569BA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64620" y="2825655"/>
            <a:ext cx="1438781" cy="1444877"/>
          </a:xfrm>
          <a:prstGeom prst="rect">
            <a:avLst/>
          </a:prstGeom>
        </p:spPr>
      </p:pic>
      <p:pic>
        <p:nvPicPr>
          <p:cNvPr id="48" name="Picture 47">
            <a:extLst>
              <a:ext uri="{FF2B5EF4-FFF2-40B4-BE49-F238E27FC236}">
                <a16:creationId xmlns:a16="http://schemas.microsoft.com/office/drawing/2014/main" id="{52435DE7-D9B9-0A1C-3B18-7D3493359F6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14949" y="2828703"/>
            <a:ext cx="1444877" cy="1438781"/>
          </a:xfrm>
          <a:prstGeom prst="rect">
            <a:avLst/>
          </a:prstGeom>
        </p:spPr>
      </p:pic>
      <p:sp>
        <p:nvSpPr>
          <p:cNvPr id="50" name="Slide Number Placeholder 5">
            <a:extLst>
              <a:ext uri="{FF2B5EF4-FFF2-40B4-BE49-F238E27FC236}">
                <a16:creationId xmlns:a16="http://schemas.microsoft.com/office/drawing/2014/main" id="{B88AC0E5-1BDA-6F79-F39E-13B43316A009}"/>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lumMod val="95000"/>
                  </a:srgbClr>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lumMod val="95000"/>
                </a:srgbClr>
              </a:solidFill>
              <a:effectLst/>
              <a:uLnTx/>
              <a:uFillTx/>
              <a:latin typeface="HK Grotesk" pitchFamily="50" charset="0"/>
              <a:ea typeface="+mn-ea"/>
              <a:cs typeface="+mn-cs"/>
            </a:endParaRPr>
          </a:p>
        </p:txBody>
      </p:sp>
      <p:cxnSp>
        <p:nvCxnSpPr>
          <p:cNvPr id="51" name="Straight Connector 50">
            <a:extLst>
              <a:ext uri="{FF2B5EF4-FFF2-40B4-BE49-F238E27FC236}">
                <a16:creationId xmlns:a16="http://schemas.microsoft.com/office/drawing/2014/main" id="{77D7EFF8-3C5A-16A6-14F4-83D1A9C2045A}"/>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B74241DC-746C-1D82-D605-1DC80AF8D28F}"/>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53" name="Straight Connector 52">
            <a:extLst>
              <a:ext uri="{FF2B5EF4-FFF2-40B4-BE49-F238E27FC236}">
                <a16:creationId xmlns:a16="http://schemas.microsoft.com/office/drawing/2014/main" id="{3D220CBF-9D41-3298-EE49-0746C92B4B17}"/>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54" name="Picture 53">
            <a:extLst>
              <a:ext uri="{FF2B5EF4-FFF2-40B4-BE49-F238E27FC236}">
                <a16:creationId xmlns:a16="http://schemas.microsoft.com/office/drawing/2014/main" id="{82015C52-CA37-6B37-0691-D46FD9DBD998}"/>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27498875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13_Custom Layout">
    <p:bg>
      <p:bgPr>
        <a:solidFill>
          <a:schemeClr val="accent1"/>
        </a:solidFill>
        <a:effectLst/>
      </p:bgPr>
    </p:bg>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7410BBD6-AAB2-324C-5D5A-E923CF5FB990}"/>
              </a:ext>
            </a:extLst>
          </p:cNvPr>
          <p:cNvSpPr txBox="1"/>
          <p:nvPr/>
        </p:nvSpPr>
        <p:spPr>
          <a:xfrm>
            <a:off x="7793307" y="4744058"/>
            <a:ext cx="334053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Bartenders and servers are the final touch point of influence in the channel. With such change, understanding advocacy and bartender needs is extremely important in influencing the sales of your products</a:t>
            </a:r>
          </a:p>
        </p:txBody>
      </p:sp>
      <p:sp>
        <p:nvSpPr>
          <p:cNvPr id="33" name="TextBox 32">
            <a:extLst>
              <a:ext uri="{FF2B5EF4-FFF2-40B4-BE49-F238E27FC236}">
                <a16:creationId xmlns:a16="http://schemas.microsoft.com/office/drawing/2014/main" id="{1A9BC5E7-5D4A-DEDE-38EE-2FC13A2FA727}"/>
              </a:ext>
            </a:extLst>
          </p:cNvPr>
          <p:cNvSpPr txBox="1"/>
          <p:nvPr/>
        </p:nvSpPr>
        <p:spPr>
          <a:xfrm>
            <a:off x="7793307" y="3270396"/>
            <a:ext cx="334053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From online surveys to focus groups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in-outlet interceptions, CGA has access to millions of consumers across the world to answer your most important questions</a:t>
            </a:r>
          </a:p>
        </p:txBody>
      </p:sp>
      <p:sp>
        <p:nvSpPr>
          <p:cNvPr id="25" name="TextBox 24">
            <a:extLst>
              <a:ext uri="{FF2B5EF4-FFF2-40B4-BE49-F238E27FC236}">
                <a16:creationId xmlns:a16="http://schemas.microsoft.com/office/drawing/2014/main" id="{9A5DD0F5-5AE8-0AFC-702A-C3606CE0F321}"/>
              </a:ext>
            </a:extLst>
          </p:cNvPr>
          <p:cNvSpPr txBox="1"/>
          <p:nvPr/>
        </p:nvSpPr>
        <p:spPr>
          <a:xfrm>
            <a:off x="2456501" y="4744058"/>
            <a:ext cx="332828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Understand the decision corridor consumers go through when purchasing products, and identify how these choices impact the decisions that result in final sales</a:t>
            </a:r>
          </a:p>
        </p:txBody>
      </p:sp>
      <p:sp>
        <p:nvSpPr>
          <p:cNvPr id="11" name="TextBox 10">
            <a:extLst>
              <a:ext uri="{FF2B5EF4-FFF2-40B4-BE49-F238E27FC236}">
                <a16:creationId xmlns:a16="http://schemas.microsoft.com/office/drawing/2014/main" id="{93F933EE-EE8F-5260-4EDA-4472F3CE13AD}"/>
              </a:ext>
            </a:extLst>
          </p:cNvPr>
          <p:cNvSpPr txBox="1"/>
          <p:nvPr/>
        </p:nvSpPr>
        <p:spPr>
          <a:xfrm>
            <a:off x="2456501" y="1517385"/>
            <a:ext cx="38376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HK Grotesk"/>
                <a:ea typeface="+mn-ea"/>
                <a:cs typeface="Poppins" panose="00000500000000000000" pitchFamily="2" charset="0"/>
              </a:rPr>
              <a:t>CUSTOM RFP SUPPORT DECKS</a:t>
            </a:r>
          </a:p>
        </p:txBody>
      </p:sp>
      <p:sp>
        <p:nvSpPr>
          <p:cNvPr id="12" name="Title 1">
            <a:extLst>
              <a:ext uri="{FF2B5EF4-FFF2-40B4-BE49-F238E27FC236}">
                <a16:creationId xmlns:a16="http://schemas.microsoft.com/office/drawing/2014/main" id="{D94E73F6-B10B-7D90-0331-201AC7386B39}"/>
              </a:ext>
            </a:extLst>
          </p:cNvPr>
          <p:cNvSpPr txBox="1">
            <a:spLocks/>
          </p:cNvSpPr>
          <p:nvPr/>
        </p:nvSpPr>
        <p:spPr>
          <a:xfrm>
            <a:off x="2819577" y="413116"/>
            <a:ext cx="6552846" cy="4778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chemeClr val="tx2"/>
                </a:solidFill>
                <a:effectLst/>
                <a:uLnTx/>
                <a:uFillTx/>
                <a:latin typeface="HK Grotesk"/>
                <a:ea typeface="+mj-ea"/>
                <a:cs typeface="Poppins" panose="00000500000000000000" pitchFamily="2" charset="0"/>
              </a:rPr>
              <a:t>CGA BY NIQ CONSUMER TOOLS</a:t>
            </a:r>
          </a:p>
        </p:txBody>
      </p:sp>
      <p:sp>
        <p:nvSpPr>
          <p:cNvPr id="14" name="TextBox 13">
            <a:extLst>
              <a:ext uri="{FF2B5EF4-FFF2-40B4-BE49-F238E27FC236}">
                <a16:creationId xmlns:a16="http://schemas.microsoft.com/office/drawing/2014/main" id="{FDA0601B-6219-3045-3CDA-154A9C9A6B49}"/>
              </a:ext>
            </a:extLst>
          </p:cNvPr>
          <p:cNvSpPr txBox="1"/>
          <p:nvPr/>
        </p:nvSpPr>
        <p:spPr>
          <a:xfrm>
            <a:off x="1536823" y="767204"/>
            <a:ext cx="9359899"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schemeClr val="bg1"/>
                </a:solidFill>
                <a:effectLst/>
                <a:uLnTx/>
                <a:uFillTx/>
                <a:latin typeface="HK Grotesk"/>
                <a:ea typeface="+mn-ea"/>
                <a:cs typeface="Poppins" panose="00000500000000000000" pitchFamily="2" charset="0"/>
              </a:rPr>
              <a:t>Additional Consumer Reporting where CGA by NIQ’s expertise can be leveraged</a:t>
            </a:r>
          </a:p>
        </p:txBody>
      </p:sp>
      <p:sp>
        <p:nvSpPr>
          <p:cNvPr id="19" name="TextBox 18">
            <a:extLst>
              <a:ext uri="{FF2B5EF4-FFF2-40B4-BE49-F238E27FC236}">
                <a16:creationId xmlns:a16="http://schemas.microsoft.com/office/drawing/2014/main" id="{3846913A-7098-ED8A-6AEC-F6123FF9937A}"/>
              </a:ext>
            </a:extLst>
          </p:cNvPr>
          <p:cNvSpPr txBox="1"/>
          <p:nvPr/>
        </p:nvSpPr>
        <p:spPr>
          <a:xfrm>
            <a:off x="2427238" y="1800995"/>
            <a:ext cx="332828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Take chain-specific sales stories to your national account customers to speak to their consumers and showcase how your portfolio aligns with their strategies</a:t>
            </a:r>
          </a:p>
        </p:txBody>
      </p:sp>
      <p:sp>
        <p:nvSpPr>
          <p:cNvPr id="21" name="TextBox 20">
            <a:extLst>
              <a:ext uri="{FF2B5EF4-FFF2-40B4-BE49-F238E27FC236}">
                <a16:creationId xmlns:a16="http://schemas.microsoft.com/office/drawing/2014/main" id="{0A35ED0C-35DB-162E-F9EF-DD7C46854CCA}"/>
              </a:ext>
            </a:extLst>
          </p:cNvPr>
          <p:cNvSpPr txBox="1"/>
          <p:nvPr/>
        </p:nvSpPr>
        <p:spPr>
          <a:xfrm>
            <a:off x="2456501" y="2949861"/>
            <a:ext cx="381241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HK Grotesk"/>
                <a:ea typeface="+mn-ea"/>
                <a:cs typeface="Poppins" panose="00000500000000000000" pitchFamily="2" charset="0"/>
              </a:rPr>
              <a:t>OPTIMUM ASSORTMENT</a:t>
            </a:r>
          </a:p>
        </p:txBody>
      </p:sp>
      <p:sp>
        <p:nvSpPr>
          <p:cNvPr id="22" name="TextBox 21">
            <a:extLst>
              <a:ext uri="{FF2B5EF4-FFF2-40B4-BE49-F238E27FC236}">
                <a16:creationId xmlns:a16="http://schemas.microsoft.com/office/drawing/2014/main" id="{8C06CE13-6B18-6B39-D859-45ABDCA4E0DB}"/>
              </a:ext>
            </a:extLst>
          </p:cNvPr>
          <p:cNvSpPr txBox="1"/>
          <p:nvPr/>
        </p:nvSpPr>
        <p:spPr>
          <a:xfrm>
            <a:off x="2456501" y="3270396"/>
            <a:ext cx="3328285"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CGA’s assortment tool allows you to enable your teams to showcase the optimal range for outlets and highlight where brands should be placed within a range to achieve highest sales and increase customer satisfaction</a:t>
            </a:r>
          </a:p>
        </p:txBody>
      </p:sp>
      <p:sp>
        <p:nvSpPr>
          <p:cNvPr id="24" name="TextBox 23">
            <a:extLst>
              <a:ext uri="{FF2B5EF4-FFF2-40B4-BE49-F238E27FC236}">
                <a16:creationId xmlns:a16="http://schemas.microsoft.com/office/drawing/2014/main" id="{59EE62EE-3F43-6BA9-0206-53B8695A37E7}"/>
              </a:ext>
            </a:extLst>
          </p:cNvPr>
          <p:cNvSpPr txBox="1"/>
          <p:nvPr/>
        </p:nvSpPr>
        <p:spPr>
          <a:xfrm>
            <a:off x="2456501" y="4450019"/>
            <a:ext cx="365586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HK Grotesk"/>
                <a:ea typeface="+mn-ea"/>
                <a:cs typeface="Poppins" panose="00000500000000000000" pitchFamily="2" charset="0"/>
              </a:rPr>
              <a:t>PATH TO PURCHASE</a:t>
            </a:r>
          </a:p>
        </p:txBody>
      </p:sp>
      <p:sp>
        <p:nvSpPr>
          <p:cNvPr id="27" name="TextBox 26">
            <a:extLst>
              <a:ext uri="{FF2B5EF4-FFF2-40B4-BE49-F238E27FC236}">
                <a16:creationId xmlns:a16="http://schemas.microsoft.com/office/drawing/2014/main" id="{D92B0B44-2320-48B5-F922-3A2D72843A78}"/>
              </a:ext>
            </a:extLst>
          </p:cNvPr>
          <p:cNvSpPr txBox="1"/>
          <p:nvPr/>
        </p:nvSpPr>
        <p:spPr>
          <a:xfrm>
            <a:off x="7793306" y="1517385"/>
            <a:ext cx="38376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HK Grotesk"/>
                <a:ea typeface="+mn-ea"/>
                <a:cs typeface="Poppins" panose="00000500000000000000" pitchFamily="2" charset="0"/>
              </a:rPr>
              <a:t>CONSUMER SEGMENTATION</a:t>
            </a:r>
          </a:p>
        </p:txBody>
      </p:sp>
      <p:sp>
        <p:nvSpPr>
          <p:cNvPr id="29" name="TextBox 28">
            <a:extLst>
              <a:ext uri="{FF2B5EF4-FFF2-40B4-BE49-F238E27FC236}">
                <a16:creationId xmlns:a16="http://schemas.microsoft.com/office/drawing/2014/main" id="{5E077E92-6459-DE71-FFB4-4E1FE11F4659}"/>
              </a:ext>
            </a:extLst>
          </p:cNvPr>
          <p:cNvSpPr txBox="1"/>
          <p:nvPr/>
        </p:nvSpPr>
        <p:spPr>
          <a:xfrm>
            <a:off x="7815319" y="1800995"/>
            <a:ext cx="3318523"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Strategically and effectively target specific On Premise drinkers to identify offerings and opportunities that relate to them, ensuring $ are spent more effectively in On Premise brand building</a:t>
            </a:r>
          </a:p>
        </p:txBody>
      </p:sp>
      <p:sp>
        <p:nvSpPr>
          <p:cNvPr id="32" name="TextBox 31">
            <a:extLst>
              <a:ext uri="{FF2B5EF4-FFF2-40B4-BE49-F238E27FC236}">
                <a16:creationId xmlns:a16="http://schemas.microsoft.com/office/drawing/2014/main" id="{B6D85F08-5B01-650C-61D1-731698E0C6D4}"/>
              </a:ext>
            </a:extLst>
          </p:cNvPr>
          <p:cNvSpPr txBox="1"/>
          <p:nvPr/>
        </p:nvSpPr>
        <p:spPr>
          <a:xfrm>
            <a:off x="7793306" y="2949861"/>
            <a:ext cx="381241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HK Grotesk"/>
                <a:ea typeface="+mn-ea"/>
                <a:cs typeface="Poppins" panose="00000500000000000000" pitchFamily="2" charset="0"/>
              </a:rPr>
              <a:t>CUSTOM RESEARCH</a:t>
            </a:r>
          </a:p>
        </p:txBody>
      </p:sp>
      <p:sp>
        <p:nvSpPr>
          <p:cNvPr id="35" name="TextBox 34">
            <a:extLst>
              <a:ext uri="{FF2B5EF4-FFF2-40B4-BE49-F238E27FC236}">
                <a16:creationId xmlns:a16="http://schemas.microsoft.com/office/drawing/2014/main" id="{13D854D3-C79F-853D-FEE7-8FE26982DF30}"/>
              </a:ext>
            </a:extLst>
          </p:cNvPr>
          <p:cNvSpPr txBox="1"/>
          <p:nvPr/>
        </p:nvSpPr>
        <p:spPr>
          <a:xfrm>
            <a:off x="7793306" y="4450019"/>
            <a:ext cx="365586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HK Grotesk"/>
                <a:ea typeface="+mn-ea"/>
                <a:cs typeface="Poppins" panose="00000500000000000000" pitchFamily="2" charset="0"/>
              </a:rPr>
              <a:t>BARTENDER RESEARCH</a:t>
            </a:r>
          </a:p>
        </p:txBody>
      </p:sp>
      <p:pic>
        <p:nvPicPr>
          <p:cNvPr id="2" name="Picture 1">
            <a:extLst>
              <a:ext uri="{FF2B5EF4-FFF2-40B4-BE49-F238E27FC236}">
                <a16:creationId xmlns:a16="http://schemas.microsoft.com/office/drawing/2014/main" id="{60762FEF-5791-5E6D-6C24-908457628C2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4949" y="1399025"/>
            <a:ext cx="1444877" cy="1438781"/>
          </a:xfrm>
          <a:prstGeom prst="rect">
            <a:avLst/>
          </a:prstGeom>
        </p:spPr>
      </p:pic>
      <p:pic>
        <p:nvPicPr>
          <p:cNvPr id="3" name="Picture 2">
            <a:extLst>
              <a:ext uri="{FF2B5EF4-FFF2-40B4-BE49-F238E27FC236}">
                <a16:creationId xmlns:a16="http://schemas.microsoft.com/office/drawing/2014/main" id="{FADD1006-FE9A-5D91-231B-F5E4D17EE50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7997" y="4222447"/>
            <a:ext cx="1438781" cy="1438781"/>
          </a:xfrm>
          <a:prstGeom prst="rect">
            <a:avLst/>
          </a:prstGeom>
        </p:spPr>
      </p:pic>
      <p:pic>
        <p:nvPicPr>
          <p:cNvPr id="4" name="Picture 3" descr="Icon&#10;&#10;Description automatically generated">
            <a:extLst>
              <a:ext uri="{FF2B5EF4-FFF2-40B4-BE49-F238E27FC236}">
                <a16:creationId xmlns:a16="http://schemas.microsoft.com/office/drawing/2014/main" id="{8C2C88E9-7148-4123-C7E1-28293E2CEA9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63858" y="1398415"/>
            <a:ext cx="1440305" cy="1440000"/>
          </a:xfrm>
          <a:prstGeom prst="rect">
            <a:avLst/>
          </a:prstGeom>
        </p:spPr>
      </p:pic>
      <p:pic>
        <p:nvPicPr>
          <p:cNvPr id="5" name="Picture 4">
            <a:extLst>
              <a:ext uri="{FF2B5EF4-FFF2-40B4-BE49-F238E27FC236}">
                <a16:creationId xmlns:a16="http://schemas.microsoft.com/office/drawing/2014/main" id="{E09C823F-F35E-501A-FF7E-57D779BB7F7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61572" y="4219399"/>
            <a:ext cx="1444877" cy="1444877"/>
          </a:xfrm>
          <a:prstGeom prst="rect">
            <a:avLst/>
          </a:prstGeom>
        </p:spPr>
      </p:pic>
      <p:pic>
        <p:nvPicPr>
          <p:cNvPr id="10" name="Picture 9">
            <a:extLst>
              <a:ext uri="{FF2B5EF4-FFF2-40B4-BE49-F238E27FC236}">
                <a16:creationId xmlns:a16="http://schemas.microsoft.com/office/drawing/2014/main" id="{0B40DD41-FCBD-35A4-5C6F-E4699F6D12C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64620" y="2825655"/>
            <a:ext cx="1438781" cy="1444877"/>
          </a:xfrm>
          <a:prstGeom prst="rect">
            <a:avLst/>
          </a:prstGeom>
        </p:spPr>
      </p:pic>
      <p:pic>
        <p:nvPicPr>
          <p:cNvPr id="13" name="Picture 12">
            <a:extLst>
              <a:ext uri="{FF2B5EF4-FFF2-40B4-BE49-F238E27FC236}">
                <a16:creationId xmlns:a16="http://schemas.microsoft.com/office/drawing/2014/main" id="{2A61F830-3843-669F-FFB6-7BDAF18A449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14949" y="2828703"/>
            <a:ext cx="1444877" cy="1438781"/>
          </a:xfrm>
          <a:prstGeom prst="rect">
            <a:avLst/>
          </a:prstGeom>
        </p:spPr>
      </p:pic>
      <p:sp>
        <p:nvSpPr>
          <p:cNvPr id="15" name="TextBox 14">
            <a:extLst>
              <a:ext uri="{FF2B5EF4-FFF2-40B4-BE49-F238E27FC236}">
                <a16:creationId xmlns:a16="http://schemas.microsoft.com/office/drawing/2014/main" id="{28E5C816-592E-5592-AFE4-76276BBFF814}"/>
              </a:ext>
            </a:extLst>
          </p:cNvPr>
          <p:cNvSpPr txBox="1"/>
          <p:nvPr/>
        </p:nvSpPr>
        <p:spPr>
          <a:xfrm>
            <a:off x="7793307" y="4744058"/>
            <a:ext cx="334053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Bartenders and servers are the final touch point of influence in the channel. With such change, understanding advocacy and bartender needs is extremely important in influencing the sales of your products</a:t>
            </a:r>
          </a:p>
        </p:txBody>
      </p:sp>
      <p:sp>
        <p:nvSpPr>
          <p:cNvPr id="16" name="TextBox 15">
            <a:extLst>
              <a:ext uri="{FF2B5EF4-FFF2-40B4-BE49-F238E27FC236}">
                <a16:creationId xmlns:a16="http://schemas.microsoft.com/office/drawing/2014/main" id="{F3F8ABE9-6DE7-EA55-994A-4843BA9D73C7}"/>
              </a:ext>
            </a:extLst>
          </p:cNvPr>
          <p:cNvSpPr txBox="1"/>
          <p:nvPr/>
        </p:nvSpPr>
        <p:spPr>
          <a:xfrm>
            <a:off x="7793307" y="3270396"/>
            <a:ext cx="334053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From online surveys to focus groups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in-outlet interceptions, CGA has access to millions of consumers across the world to answer your most important questions</a:t>
            </a:r>
          </a:p>
        </p:txBody>
      </p:sp>
      <p:sp>
        <p:nvSpPr>
          <p:cNvPr id="17" name="TextBox 16">
            <a:extLst>
              <a:ext uri="{FF2B5EF4-FFF2-40B4-BE49-F238E27FC236}">
                <a16:creationId xmlns:a16="http://schemas.microsoft.com/office/drawing/2014/main" id="{DD7065BD-476A-EADE-5F40-1CD6E622B732}"/>
              </a:ext>
            </a:extLst>
          </p:cNvPr>
          <p:cNvSpPr txBox="1"/>
          <p:nvPr/>
        </p:nvSpPr>
        <p:spPr>
          <a:xfrm>
            <a:off x="2456501" y="4744058"/>
            <a:ext cx="332828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Understand the decision corridor consumers go through when purchasing products, and identify how these choices impact the decisions that result in final sales</a:t>
            </a:r>
          </a:p>
        </p:txBody>
      </p:sp>
      <p:sp>
        <p:nvSpPr>
          <p:cNvPr id="26" name="TextBox 25">
            <a:extLst>
              <a:ext uri="{FF2B5EF4-FFF2-40B4-BE49-F238E27FC236}">
                <a16:creationId xmlns:a16="http://schemas.microsoft.com/office/drawing/2014/main" id="{4A9094C5-0037-C1D0-3C81-AD5BB35BC254}"/>
              </a:ext>
            </a:extLst>
          </p:cNvPr>
          <p:cNvSpPr txBox="1"/>
          <p:nvPr/>
        </p:nvSpPr>
        <p:spPr>
          <a:xfrm>
            <a:off x="2456501" y="1517385"/>
            <a:ext cx="38376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HK Grotesk"/>
                <a:ea typeface="+mn-ea"/>
                <a:cs typeface="Poppins" panose="00000500000000000000" pitchFamily="2" charset="0"/>
              </a:rPr>
              <a:t>CUSTOM RFP SUPPORT DECKS</a:t>
            </a:r>
          </a:p>
        </p:txBody>
      </p:sp>
      <p:sp>
        <p:nvSpPr>
          <p:cNvPr id="28" name="Title 1">
            <a:extLst>
              <a:ext uri="{FF2B5EF4-FFF2-40B4-BE49-F238E27FC236}">
                <a16:creationId xmlns:a16="http://schemas.microsoft.com/office/drawing/2014/main" id="{5E067DC6-ABC4-3D35-AD5D-A64A519B131D}"/>
              </a:ext>
            </a:extLst>
          </p:cNvPr>
          <p:cNvSpPr txBox="1">
            <a:spLocks/>
          </p:cNvSpPr>
          <p:nvPr/>
        </p:nvSpPr>
        <p:spPr>
          <a:xfrm>
            <a:off x="2819577" y="413116"/>
            <a:ext cx="6552846" cy="4778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chemeClr val="tx2"/>
                </a:solidFill>
                <a:effectLst/>
                <a:uLnTx/>
                <a:uFillTx/>
                <a:latin typeface="HK Grotesk"/>
                <a:ea typeface="+mj-ea"/>
                <a:cs typeface="Poppins" panose="00000500000000000000" pitchFamily="2" charset="0"/>
              </a:rPr>
              <a:t>CGA BY NIQ CONSUMER TOOLS</a:t>
            </a:r>
          </a:p>
        </p:txBody>
      </p:sp>
      <p:sp>
        <p:nvSpPr>
          <p:cNvPr id="30" name="TextBox 29">
            <a:extLst>
              <a:ext uri="{FF2B5EF4-FFF2-40B4-BE49-F238E27FC236}">
                <a16:creationId xmlns:a16="http://schemas.microsoft.com/office/drawing/2014/main" id="{D9767167-BEBB-2674-5231-F1E08F88E8AD}"/>
              </a:ext>
            </a:extLst>
          </p:cNvPr>
          <p:cNvSpPr txBox="1"/>
          <p:nvPr/>
        </p:nvSpPr>
        <p:spPr>
          <a:xfrm>
            <a:off x="1536823" y="767204"/>
            <a:ext cx="9359899"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schemeClr val="bg1"/>
                </a:solidFill>
                <a:effectLst/>
                <a:uLnTx/>
                <a:uFillTx/>
                <a:latin typeface="HK Grotesk"/>
                <a:ea typeface="+mn-ea"/>
                <a:cs typeface="Poppins" panose="00000500000000000000" pitchFamily="2" charset="0"/>
              </a:rPr>
              <a:t>Additional Consumer Reporting where CGA by NIQ’s expertise can be leveraged</a:t>
            </a:r>
          </a:p>
        </p:txBody>
      </p:sp>
      <p:sp>
        <p:nvSpPr>
          <p:cNvPr id="31" name="TextBox 30">
            <a:extLst>
              <a:ext uri="{FF2B5EF4-FFF2-40B4-BE49-F238E27FC236}">
                <a16:creationId xmlns:a16="http://schemas.microsoft.com/office/drawing/2014/main" id="{D85BE0C3-00CA-FB2D-C1CA-BCB77C141344}"/>
              </a:ext>
            </a:extLst>
          </p:cNvPr>
          <p:cNvSpPr txBox="1"/>
          <p:nvPr/>
        </p:nvSpPr>
        <p:spPr>
          <a:xfrm>
            <a:off x="2427238" y="1800995"/>
            <a:ext cx="332828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Take chain-specific sales stories to your national account customers to speak to their consumers and showcase how your portfolio aligns with their strategies</a:t>
            </a:r>
          </a:p>
        </p:txBody>
      </p:sp>
      <p:sp>
        <p:nvSpPr>
          <p:cNvPr id="34" name="TextBox 33">
            <a:extLst>
              <a:ext uri="{FF2B5EF4-FFF2-40B4-BE49-F238E27FC236}">
                <a16:creationId xmlns:a16="http://schemas.microsoft.com/office/drawing/2014/main" id="{4F01D6E4-0F23-5F5A-D19D-CBF802304B2D}"/>
              </a:ext>
            </a:extLst>
          </p:cNvPr>
          <p:cNvSpPr txBox="1"/>
          <p:nvPr/>
        </p:nvSpPr>
        <p:spPr>
          <a:xfrm>
            <a:off x="2456501" y="2949861"/>
            <a:ext cx="381241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HK Grotesk"/>
                <a:ea typeface="+mn-ea"/>
                <a:cs typeface="Poppins" panose="00000500000000000000" pitchFamily="2" charset="0"/>
              </a:rPr>
              <a:t>OPTIMUM ASSORTMENT</a:t>
            </a:r>
          </a:p>
        </p:txBody>
      </p:sp>
      <p:sp>
        <p:nvSpPr>
          <p:cNvPr id="37" name="TextBox 36">
            <a:extLst>
              <a:ext uri="{FF2B5EF4-FFF2-40B4-BE49-F238E27FC236}">
                <a16:creationId xmlns:a16="http://schemas.microsoft.com/office/drawing/2014/main" id="{4D099B84-13D8-3354-5D00-B3653E400035}"/>
              </a:ext>
            </a:extLst>
          </p:cNvPr>
          <p:cNvSpPr txBox="1"/>
          <p:nvPr/>
        </p:nvSpPr>
        <p:spPr>
          <a:xfrm>
            <a:off x="2456501" y="3270396"/>
            <a:ext cx="3328285"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CGA’s assortment tool allows you to enable your teams to showcase the optimal range for outlets and highlight where brands should be placed within a range to achieve highest sales and increase customer satisfaction</a:t>
            </a:r>
          </a:p>
        </p:txBody>
      </p:sp>
      <p:sp>
        <p:nvSpPr>
          <p:cNvPr id="38" name="TextBox 37">
            <a:extLst>
              <a:ext uri="{FF2B5EF4-FFF2-40B4-BE49-F238E27FC236}">
                <a16:creationId xmlns:a16="http://schemas.microsoft.com/office/drawing/2014/main" id="{E27FE03D-5E5D-7C23-81C8-8A3C861243C9}"/>
              </a:ext>
            </a:extLst>
          </p:cNvPr>
          <p:cNvSpPr txBox="1"/>
          <p:nvPr/>
        </p:nvSpPr>
        <p:spPr>
          <a:xfrm>
            <a:off x="2456501" y="4450019"/>
            <a:ext cx="365586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HK Grotesk"/>
                <a:ea typeface="+mn-ea"/>
                <a:cs typeface="Poppins" panose="00000500000000000000" pitchFamily="2" charset="0"/>
              </a:rPr>
              <a:t>PATH TO PURCHASE</a:t>
            </a:r>
          </a:p>
        </p:txBody>
      </p:sp>
      <p:sp>
        <p:nvSpPr>
          <p:cNvPr id="39" name="TextBox 38">
            <a:extLst>
              <a:ext uri="{FF2B5EF4-FFF2-40B4-BE49-F238E27FC236}">
                <a16:creationId xmlns:a16="http://schemas.microsoft.com/office/drawing/2014/main" id="{E8632B8F-65F9-682D-4F53-DC3239368E96}"/>
              </a:ext>
            </a:extLst>
          </p:cNvPr>
          <p:cNvSpPr txBox="1"/>
          <p:nvPr/>
        </p:nvSpPr>
        <p:spPr>
          <a:xfrm>
            <a:off x="7793306" y="1517385"/>
            <a:ext cx="38376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HK Grotesk"/>
                <a:ea typeface="+mn-ea"/>
                <a:cs typeface="Poppins" panose="00000500000000000000" pitchFamily="2" charset="0"/>
              </a:rPr>
              <a:t>CONSUMER SEGMENTATION</a:t>
            </a:r>
          </a:p>
        </p:txBody>
      </p:sp>
      <p:sp>
        <p:nvSpPr>
          <p:cNvPr id="40" name="TextBox 39">
            <a:extLst>
              <a:ext uri="{FF2B5EF4-FFF2-40B4-BE49-F238E27FC236}">
                <a16:creationId xmlns:a16="http://schemas.microsoft.com/office/drawing/2014/main" id="{D5E56AE5-5FA6-0CBF-1DFE-AD9116E8CF8C}"/>
              </a:ext>
            </a:extLst>
          </p:cNvPr>
          <p:cNvSpPr txBox="1"/>
          <p:nvPr/>
        </p:nvSpPr>
        <p:spPr>
          <a:xfrm>
            <a:off x="7815319" y="1800995"/>
            <a:ext cx="3318523"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HK Grotesk Light"/>
                <a:ea typeface="+mn-ea"/>
                <a:cs typeface="Poppins" panose="00000500000000000000" pitchFamily="2" charset="0"/>
              </a:rPr>
              <a:t>Strategically and effectively target specific On Premise drinkers to identify offerings and opportunities that relate to them, ensuring $ are spent more effectively in On Premise brand building</a:t>
            </a:r>
          </a:p>
        </p:txBody>
      </p:sp>
      <p:sp>
        <p:nvSpPr>
          <p:cNvPr id="41" name="TextBox 40">
            <a:extLst>
              <a:ext uri="{FF2B5EF4-FFF2-40B4-BE49-F238E27FC236}">
                <a16:creationId xmlns:a16="http://schemas.microsoft.com/office/drawing/2014/main" id="{C7B7C7B1-4CDF-C384-9251-C2122A149D6E}"/>
              </a:ext>
            </a:extLst>
          </p:cNvPr>
          <p:cNvSpPr txBox="1"/>
          <p:nvPr/>
        </p:nvSpPr>
        <p:spPr>
          <a:xfrm>
            <a:off x="7793306" y="2949861"/>
            <a:ext cx="381241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HK Grotesk"/>
                <a:ea typeface="+mn-ea"/>
                <a:cs typeface="Poppins" panose="00000500000000000000" pitchFamily="2" charset="0"/>
              </a:rPr>
              <a:t>CUSTOM RESEARCH</a:t>
            </a:r>
          </a:p>
        </p:txBody>
      </p:sp>
      <p:sp>
        <p:nvSpPr>
          <p:cNvPr id="42" name="TextBox 41">
            <a:extLst>
              <a:ext uri="{FF2B5EF4-FFF2-40B4-BE49-F238E27FC236}">
                <a16:creationId xmlns:a16="http://schemas.microsoft.com/office/drawing/2014/main" id="{10B1D80F-C4E8-A586-6E56-42603105EDB0}"/>
              </a:ext>
            </a:extLst>
          </p:cNvPr>
          <p:cNvSpPr txBox="1"/>
          <p:nvPr/>
        </p:nvSpPr>
        <p:spPr>
          <a:xfrm>
            <a:off x="7793306" y="4450019"/>
            <a:ext cx="365586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HK Grotesk"/>
                <a:ea typeface="+mn-ea"/>
                <a:cs typeface="Poppins" panose="00000500000000000000" pitchFamily="2" charset="0"/>
              </a:rPr>
              <a:t>BARTENDER RESEARCH</a:t>
            </a:r>
          </a:p>
        </p:txBody>
      </p:sp>
      <p:pic>
        <p:nvPicPr>
          <p:cNvPr id="43" name="Picture 42">
            <a:extLst>
              <a:ext uri="{FF2B5EF4-FFF2-40B4-BE49-F238E27FC236}">
                <a16:creationId xmlns:a16="http://schemas.microsoft.com/office/drawing/2014/main" id="{1658F4AF-C465-F0E4-6A13-255438A25CE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4949" y="1399025"/>
            <a:ext cx="1444877" cy="1438781"/>
          </a:xfrm>
          <a:prstGeom prst="rect">
            <a:avLst/>
          </a:prstGeom>
        </p:spPr>
      </p:pic>
      <p:pic>
        <p:nvPicPr>
          <p:cNvPr id="44" name="Picture 43">
            <a:extLst>
              <a:ext uri="{FF2B5EF4-FFF2-40B4-BE49-F238E27FC236}">
                <a16:creationId xmlns:a16="http://schemas.microsoft.com/office/drawing/2014/main" id="{E08F491B-63A2-053F-AF93-79BBA657709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7997" y="4222447"/>
            <a:ext cx="1438781" cy="1438781"/>
          </a:xfrm>
          <a:prstGeom prst="rect">
            <a:avLst/>
          </a:prstGeom>
        </p:spPr>
      </p:pic>
      <p:pic>
        <p:nvPicPr>
          <p:cNvPr id="45" name="Picture 44" descr="Icon&#10;&#10;Description automatically generated">
            <a:extLst>
              <a:ext uri="{FF2B5EF4-FFF2-40B4-BE49-F238E27FC236}">
                <a16:creationId xmlns:a16="http://schemas.microsoft.com/office/drawing/2014/main" id="{ACB1083F-B61D-9C92-1D9B-C40051B6103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63858" y="1398415"/>
            <a:ext cx="1440305" cy="1440000"/>
          </a:xfrm>
          <a:prstGeom prst="rect">
            <a:avLst/>
          </a:prstGeom>
        </p:spPr>
      </p:pic>
      <p:pic>
        <p:nvPicPr>
          <p:cNvPr id="46" name="Picture 45">
            <a:extLst>
              <a:ext uri="{FF2B5EF4-FFF2-40B4-BE49-F238E27FC236}">
                <a16:creationId xmlns:a16="http://schemas.microsoft.com/office/drawing/2014/main" id="{4F30DF25-B07F-B433-9F10-595D02C5E1B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61572" y="4219399"/>
            <a:ext cx="1444877" cy="1444877"/>
          </a:xfrm>
          <a:prstGeom prst="rect">
            <a:avLst/>
          </a:prstGeom>
        </p:spPr>
      </p:pic>
      <p:pic>
        <p:nvPicPr>
          <p:cNvPr id="47" name="Picture 46">
            <a:extLst>
              <a:ext uri="{FF2B5EF4-FFF2-40B4-BE49-F238E27FC236}">
                <a16:creationId xmlns:a16="http://schemas.microsoft.com/office/drawing/2014/main" id="{B651E083-7FAB-859F-1249-CB37C40D52A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64620" y="2825655"/>
            <a:ext cx="1438781" cy="1444877"/>
          </a:xfrm>
          <a:prstGeom prst="rect">
            <a:avLst/>
          </a:prstGeom>
        </p:spPr>
      </p:pic>
      <p:pic>
        <p:nvPicPr>
          <p:cNvPr id="48" name="Picture 47">
            <a:extLst>
              <a:ext uri="{FF2B5EF4-FFF2-40B4-BE49-F238E27FC236}">
                <a16:creationId xmlns:a16="http://schemas.microsoft.com/office/drawing/2014/main" id="{53E7E29F-35BF-7855-6442-54513AB87D0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14949" y="2828703"/>
            <a:ext cx="1444877" cy="1438781"/>
          </a:xfrm>
          <a:prstGeom prst="rect">
            <a:avLst/>
          </a:prstGeom>
        </p:spPr>
      </p:pic>
      <p:sp>
        <p:nvSpPr>
          <p:cNvPr id="50" name="Slide Number Placeholder 5">
            <a:extLst>
              <a:ext uri="{FF2B5EF4-FFF2-40B4-BE49-F238E27FC236}">
                <a16:creationId xmlns:a16="http://schemas.microsoft.com/office/drawing/2014/main" id="{162F42C3-5AF9-3660-A47B-E2B35131729B}"/>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lumMod val="95000"/>
                  </a:srgbClr>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lumMod val="95000"/>
                </a:srgbClr>
              </a:solidFill>
              <a:effectLst/>
              <a:uLnTx/>
              <a:uFillTx/>
              <a:latin typeface="HK Grotesk" pitchFamily="50" charset="0"/>
              <a:ea typeface="+mn-ea"/>
              <a:cs typeface="+mn-cs"/>
            </a:endParaRPr>
          </a:p>
        </p:txBody>
      </p:sp>
      <p:cxnSp>
        <p:nvCxnSpPr>
          <p:cNvPr id="51" name="Straight Connector 50">
            <a:extLst>
              <a:ext uri="{FF2B5EF4-FFF2-40B4-BE49-F238E27FC236}">
                <a16:creationId xmlns:a16="http://schemas.microsoft.com/office/drawing/2014/main" id="{374B11BC-2EDF-E3AC-4440-69803ABC48B5}"/>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A178FAC4-7BAA-9CD1-A37E-02617AA93073}"/>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53" name="Straight Connector 52">
            <a:extLst>
              <a:ext uri="{FF2B5EF4-FFF2-40B4-BE49-F238E27FC236}">
                <a16:creationId xmlns:a16="http://schemas.microsoft.com/office/drawing/2014/main" id="{1FC786AE-F983-63E5-951C-9490B61B9525}"/>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54" name="Picture 53">
            <a:extLst>
              <a:ext uri="{FF2B5EF4-FFF2-40B4-BE49-F238E27FC236}">
                <a16:creationId xmlns:a16="http://schemas.microsoft.com/office/drawing/2014/main" id="{41BB0FCA-F9DE-B72E-86E8-EF2B20E3CE77}"/>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303594047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p:cSld name="2_RIGHT IMAGE NARROW">
    <p:spTree>
      <p:nvGrpSpPr>
        <p:cNvPr id="1" name=""/>
        <p:cNvGrpSpPr/>
        <p:nvPr/>
      </p:nvGrpSpPr>
      <p:grpSpPr>
        <a:xfrm>
          <a:off x="0" y="0"/>
          <a:ext cx="0" cy="0"/>
          <a:chOff x="0" y="0"/>
          <a:chExt cx="0" cy="0"/>
        </a:xfrm>
      </p:grpSpPr>
      <p:pic>
        <p:nvPicPr>
          <p:cNvPr id="6" name="Picture 5" descr="A picture containing text, clipart&#10;&#10;Description automatically generated">
            <a:extLst>
              <a:ext uri="{FF2B5EF4-FFF2-40B4-BE49-F238E27FC236}">
                <a16:creationId xmlns:a16="http://schemas.microsoft.com/office/drawing/2014/main" id="{AF88C74B-6804-421C-8583-81A97713E7A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928326" y="6103019"/>
            <a:ext cx="1088562" cy="538176"/>
          </a:xfrm>
          <a:prstGeom prst="rect">
            <a:avLst/>
          </a:prstGeom>
        </p:spPr>
      </p:pic>
      <p:sp>
        <p:nvSpPr>
          <p:cNvPr id="9" name="Picture Placeholder 5">
            <a:extLst>
              <a:ext uri="{FF2B5EF4-FFF2-40B4-BE49-F238E27FC236}">
                <a16:creationId xmlns:a16="http://schemas.microsoft.com/office/drawing/2014/main" id="{12E2C0D7-B376-4AB2-9E9D-C6F4F9C7B572}"/>
              </a:ext>
            </a:extLst>
          </p:cNvPr>
          <p:cNvSpPr>
            <a:spLocks noGrp="1"/>
          </p:cNvSpPr>
          <p:nvPr>
            <p:ph type="pic" sz="quarter" idx="10"/>
          </p:nvPr>
        </p:nvSpPr>
        <p:spPr>
          <a:xfrm flipH="1">
            <a:off x="7580362" y="0"/>
            <a:ext cx="4626532" cy="6859213"/>
          </a:xfrm>
          <a:prstGeom prst="rect">
            <a:avLst/>
          </a:prstGeom>
          <a:solidFill>
            <a:schemeClr val="tx1"/>
          </a:solidFill>
        </p:spPr>
        <p:txBody>
          <a:bodyPr wrap="square">
            <a:noAutofit/>
          </a:bodyPr>
          <a:lstStyle>
            <a:lvl1pPr>
              <a:defRPr>
                <a:solidFill>
                  <a:schemeClr val="bg1"/>
                </a:solidFill>
                <a:latin typeface="HK Grotesk" pitchFamily="50" charset="0"/>
              </a:defRPr>
            </a:lvl1pPr>
          </a:lstStyle>
          <a:p>
            <a:r>
              <a:rPr lang="en-US"/>
              <a:t>Click icon to add picture</a:t>
            </a:r>
            <a:endParaRPr lang="en-GB"/>
          </a:p>
        </p:txBody>
      </p:sp>
      <p:sp>
        <p:nvSpPr>
          <p:cNvPr id="3" name="Text Placeholder 2">
            <a:extLst>
              <a:ext uri="{FF2B5EF4-FFF2-40B4-BE49-F238E27FC236}">
                <a16:creationId xmlns:a16="http://schemas.microsoft.com/office/drawing/2014/main" id="{B1CD477C-26C4-8DA9-BD25-2314452BF0E6}"/>
              </a:ext>
            </a:extLst>
          </p:cNvPr>
          <p:cNvSpPr>
            <a:spLocks noGrp="1"/>
          </p:cNvSpPr>
          <p:nvPr>
            <p:ph type="body" sz="quarter" idx="11" hasCustomPrompt="1"/>
          </p:nvPr>
        </p:nvSpPr>
        <p:spPr>
          <a:xfrm>
            <a:off x="2373854" y="214332"/>
            <a:ext cx="3222625" cy="1570037"/>
          </a:xfrm>
          <a:prstGeom prst="rect">
            <a:avLst/>
          </a:prstGeom>
        </p:spPr>
        <p:txBody>
          <a:bodyPr/>
          <a:lstStyle>
            <a:lvl1pPr marL="0" indent="0">
              <a:buFont typeface="Arial" panose="020B0604020202020204" pitchFamily="34" charset="0"/>
              <a:buNone/>
              <a:defRPr sz="11500">
                <a:solidFill>
                  <a:schemeClr val="accent2"/>
                </a:solidFill>
                <a:latin typeface="HK Grotesk" pitchFamily="50" charset="0"/>
              </a:defRPr>
            </a:lvl1pPr>
            <a:lvl2pPr marL="457200" indent="0">
              <a:buNone/>
              <a:defRPr>
                <a:solidFill>
                  <a:schemeClr val="accent4"/>
                </a:solidFill>
              </a:defRPr>
            </a:lvl2pPr>
            <a:lvl3pPr marL="914400" indent="0">
              <a:buNone/>
              <a:defRPr>
                <a:solidFill>
                  <a:schemeClr val="accent4"/>
                </a:solidFill>
              </a:defRPr>
            </a:lvl3pPr>
            <a:lvl4pPr marL="1371600" indent="0">
              <a:buNone/>
              <a:defRPr>
                <a:solidFill>
                  <a:schemeClr val="accent4"/>
                </a:solidFill>
              </a:defRPr>
            </a:lvl4pPr>
            <a:lvl5pPr marL="1828800" indent="0">
              <a:buNone/>
              <a:defRPr>
                <a:solidFill>
                  <a:schemeClr val="accent4"/>
                </a:solidFill>
              </a:defRPr>
            </a:lvl5pPr>
          </a:lstStyle>
          <a:p>
            <a:pPr lvl="0"/>
            <a:r>
              <a:rPr lang="en-US"/>
              <a:t>- - %</a:t>
            </a:r>
            <a:endParaRPr lang="en-GB"/>
          </a:p>
        </p:txBody>
      </p:sp>
      <p:pic>
        <p:nvPicPr>
          <p:cNvPr id="7" name="Picture 6" descr="Icon&#10;&#10;Description automatically generated">
            <a:extLst>
              <a:ext uri="{FF2B5EF4-FFF2-40B4-BE49-F238E27FC236}">
                <a16:creationId xmlns:a16="http://schemas.microsoft.com/office/drawing/2014/main" id="{53DE986D-42E4-C145-64F3-7A37694949C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41385" y="377101"/>
            <a:ext cx="1761117" cy="1411925"/>
          </a:xfrm>
          <a:prstGeom prst="rect">
            <a:avLst/>
          </a:prstGeom>
        </p:spPr>
      </p:pic>
      <p:sp>
        <p:nvSpPr>
          <p:cNvPr id="19" name="Text Placeholder 18">
            <a:extLst>
              <a:ext uri="{FF2B5EF4-FFF2-40B4-BE49-F238E27FC236}">
                <a16:creationId xmlns:a16="http://schemas.microsoft.com/office/drawing/2014/main" id="{7A831EC5-3F83-E9F6-CAAC-F7C07B449E04}"/>
              </a:ext>
            </a:extLst>
          </p:cNvPr>
          <p:cNvSpPr>
            <a:spLocks noGrp="1"/>
          </p:cNvSpPr>
          <p:nvPr>
            <p:ph type="body" sz="quarter" idx="12" hasCustomPrompt="1"/>
          </p:nvPr>
        </p:nvSpPr>
        <p:spPr>
          <a:xfrm>
            <a:off x="1727741" y="1921847"/>
            <a:ext cx="4514850" cy="719772"/>
          </a:xfrm>
          <a:prstGeom prst="rect">
            <a:avLst/>
          </a:prstGeom>
        </p:spPr>
        <p:txBody>
          <a:bodyPr/>
          <a:lstStyle>
            <a:lvl1pPr marL="0" indent="0" algn="ctr">
              <a:buNone/>
              <a:defRPr sz="2000" b="0" u="none">
                <a:solidFill>
                  <a:schemeClr val="accent2"/>
                </a:solidFill>
                <a:latin typeface="HK Grotesk" pitchFamily="50" charset="0"/>
              </a:defRPr>
            </a:lvl1pPr>
            <a:lvl2pPr marL="457200" indent="0">
              <a:buNone/>
              <a:defRPr>
                <a:solidFill>
                  <a:schemeClr val="accent4"/>
                </a:solidFill>
              </a:defRPr>
            </a:lvl2pPr>
            <a:lvl3pPr marL="914400" indent="0">
              <a:buNone/>
              <a:defRPr>
                <a:solidFill>
                  <a:schemeClr val="accent4"/>
                </a:solidFill>
              </a:defRPr>
            </a:lvl3pPr>
            <a:lvl4pPr marL="1371600" indent="0">
              <a:buNone/>
              <a:defRPr>
                <a:solidFill>
                  <a:schemeClr val="accent4"/>
                </a:solidFill>
              </a:defRPr>
            </a:lvl4pPr>
            <a:lvl5pPr marL="1828800" indent="0">
              <a:buNone/>
              <a:defRPr>
                <a:solidFill>
                  <a:schemeClr val="accent4"/>
                </a:solidFill>
              </a:defRPr>
            </a:lvl5pPr>
          </a:lstStyle>
          <a:p>
            <a:pPr lvl="0"/>
            <a:r>
              <a:rPr lang="en-US"/>
              <a:t>CONSUMERS HAVE BEEN OUT TO EAT IN THE PAST MONTH</a:t>
            </a:r>
          </a:p>
        </p:txBody>
      </p:sp>
      <p:sp>
        <p:nvSpPr>
          <p:cNvPr id="20" name="Text Placeholder 2">
            <a:extLst>
              <a:ext uri="{FF2B5EF4-FFF2-40B4-BE49-F238E27FC236}">
                <a16:creationId xmlns:a16="http://schemas.microsoft.com/office/drawing/2014/main" id="{5804A5DC-A0C5-C96D-3373-2D024CAC3FB0}"/>
              </a:ext>
            </a:extLst>
          </p:cNvPr>
          <p:cNvSpPr>
            <a:spLocks noGrp="1"/>
          </p:cNvSpPr>
          <p:nvPr>
            <p:ph type="body" sz="quarter" idx="13" hasCustomPrompt="1"/>
          </p:nvPr>
        </p:nvSpPr>
        <p:spPr>
          <a:xfrm>
            <a:off x="2373854" y="3316943"/>
            <a:ext cx="3222625" cy="1570037"/>
          </a:xfrm>
          <a:prstGeom prst="rect">
            <a:avLst/>
          </a:prstGeom>
        </p:spPr>
        <p:txBody>
          <a:bodyPr/>
          <a:lstStyle>
            <a:lvl1pPr marL="0" indent="0">
              <a:buFont typeface="Arial" panose="020B0604020202020204" pitchFamily="34" charset="0"/>
              <a:buNone/>
              <a:defRPr sz="11500">
                <a:solidFill>
                  <a:schemeClr val="accent1"/>
                </a:solidFill>
                <a:latin typeface="HK Grotesk" pitchFamily="50" charset="0"/>
              </a:defRPr>
            </a:lvl1pPr>
            <a:lvl2pPr marL="457200" indent="0">
              <a:buNone/>
              <a:defRPr>
                <a:solidFill>
                  <a:schemeClr val="accent4"/>
                </a:solidFill>
              </a:defRPr>
            </a:lvl2pPr>
            <a:lvl3pPr marL="914400" indent="0">
              <a:buNone/>
              <a:defRPr>
                <a:solidFill>
                  <a:schemeClr val="accent4"/>
                </a:solidFill>
              </a:defRPr>
            </a:lvl3pPr>
            <a:lvl4pPr marL="1371600" indent="0">
              <a:buNone/>
              <a:defRPr>
                <a:solidFill>
                  <a:schemeClr val="accent4"/>
                </a:solidFill>
              </a:defRPr>
            </a:lvl4pPr>
            <a:lvl5pPr marL="1828800" indent="0">
              <a:buNone/>
              <a:defRPr>
                <a:solidFill>
                  <a:schemeClr val="accent4"/>
                </a:solidFill>
              </a:defRPr>
            </a:lvl5pPr>
          </a:lstStyle>
          <a:p>
            <a:pPr lvl="0"/>
            <a:r>
              <a:rPr lang="en-US"/>
              <a:t>- - %</a:t>
            </a:r>
            <a:endParaRPr lang="en-GB"/>
          </a:p>
        </p:txBody>
      </p:sp>
      <p:sp>
        <p:nvSpPr>
          <p:cNvPr id="21" name="Text Placeholder 18">
            <a:extLst>
              <a:ext uri="{FF2B5EF4-FFF2-40B4-BE49-F238E27FC236}">
                <a16:creationId xmlns:a16="http://schemas.microsoft.com/office/drawing/2014/main" id="{CED77D88-F03B-1891-17F1-80AC9A04F653}"/>
              </a:ext>
            </a:extLst>
          </p:cNvPr>
          <p:cNvSpPr>
            <a:spLocks noGrp="1"/>
          </p:cNvSpPr>
          <p:nvPr>
            <p:ph type="body" sz="quarter" idx="14" hasCustomPrompt="1"/>
          </p:nvPr>
        </p:nvSpPr>
        <p:spPr>
          <a:xfrm>
            <a:off x="1739733" y="4995877"/>
            <a:ext cx="4514850" cy="719772"/>
          </a:xfrm>
          <a:prstGeom prst="rect">
            <a:avLst/>
          </a:prstGeom>
        </p:spPr>
        <p:txBody>
          <a:bodyPr/>
          <a:lstStyle>
            <a:lvl1pPr marL="0" indent="0" algn="ctr">
              <a:buNone/>
              <a:defRPr sz="2000" b="0" u="none">
                <a:solidFill>
                  <a:schemeClr val="accent1"/>
                </a:solidFill>
                <a:latin typeface="HK Grotesk" pitchFamily="50" charset="0"/>
              </a:defRPr>
            </a:lvl1pPr>
            <a:lvl2pPr marL="457200" indent="0">
              <a:buNone/>
              <a:defRPr>
                <a:solidFill>
                  <a:schemeClr val="accent4"/>
                </a:solidFill>
              </a:defRPr>
            </a:lvl2pPr>
            <a:lvl3pPr marL="914400" indent="0">
              <a:buNone/>
              <a:defRPr>
                <a:solidFill>
                  <a:schemeClr val="accent4"/>
                </a:solidFill>
              </a:defRPr>
            </a:lvl3pPr>
            <a:lvl4pPr marL="1371600" indent="0">
              <a:buNone/>
              <a:defRPr>
                <a:solidFill>
                  <a:schemeClr val="accent4"/>
                </a:solidFill>
              </a:defRPr>
            </a:lvl4pPr>
            <a:lvl5pPr marL="1828800" indent="0">
              <a:buNone/>
              <a:defRPr>
                <a:solidFill>
                  <a:schemeClr val="accent4"/>
                </a:solidFill>
              </a:defRPr>
            </a:lvl5pPr>
          </a:lstStyle>
          <a:p>
            <a:pPr lvl="0"/>
            <a:r>
              <a:rPr lang="en-US"/>
              <a:t>CONSUMERS HAVE BEEN OUT FOR A DRINK IN THE PAST MONTH</a:t>
            </a:r>
          </a:p>
        </p:txBody>
      </p:sp>
      <p:pic>
        <p:nvPicPr>
          <p:cNvPr id="22" name="Picture 21">
            <a:extLst>
              <a:ext uri="{FF2B5EF4-FFF2-40B4-BE49-F238E27FC236}">
                <a16:creationId xmlns:a16="http://schemas.microsoft.com/office/drawing/2014/main" id="{6C91F8B4-4F88-5E3B-7839-05FF9A67025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906913" y="3414837"/>
            <a:ext cx="1085412" cy="1570038"/>
          </a:xfrm>
          <a:prstGeom prst="rect">
            <a:avLst/>
          </a:prstGeom>
        </p:spPr>
      </p:pic>
      <p:cxnSp>
        <p:nvCxnSpPr>
          <p:cNvPr id="24" name="Straight Connector 23">
            <a:extLst>
              <a:ext uri="{FF2B5EF4-FFF2-40B4-BE49-F238E27FC236}">
                <a16:creationId xmlns:a16="http://schemas.microsoft.com/office/drawing/2014/main" id="{E7233BBD-3BEE-DBA2-8546-B42514BB01AF}"/>
              </a:ext>
            </a:extLst>
          </p:cNvPr>
          <p:cNvCxnSpPr>
            <a:cxnSpLocks/>
          </p:cNvCxnSpPr>
          <p:nvPr/>
        </p:nvCxnSpPr>
        <p:spPr>
          <a:xfrm>
            <a:off x="341385" y="3172637"/>
            <a:ext cx="682347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 Placeholder 25">
            <a:extLst>
              <a:ext uri="{FF2B5EF4-FFF2-40B4-BE49-F238E27FC236}">
                <a16:creationId xmlns:a16="http://schemas.microsoft.com/office/drawing/2014/main" id="{A0D11004-BA00-1CDF-3926-9623D61777E4}"/>
              </a:ext>
            </a:extLst>
          </p:cNvPr>
          <p:cNvSpPr>
            <a:spLocks noGrp="1"/>
          </p:cNvSpPr>
          <p:nvPr>
            <p:ph type="body" sz="quarter" idx="15" hasCustomPrompt="1"/>
          </p:nvPr>
        </p:nvSpPr>
        <p:spPr>
          <a:xfrm>
            <a:off x="1728229" y="2641300"/>
            <a:ext cx="4514850" cy="387350"/>
          </a:xfrm>
          <a:prstGeom prst="rect">
            <a:avLst/>
          </a:prstGeom>
        </p:spPr>
        <p:txBody>
          <a:bodyPr/>
          <a:lstStyle>
            <a:lvl1pPr marL="0" indent="0" algn="ctr">
              <a:buNone/>
              <a:defRPr sz="2400">
                <a:solidFill>
                  <a:schemeClr val="tx2"/>
                </a:solidFill>
                <a:latin typeface="HK Grotesk" pitchFamily="50"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 vs 2022)</a:t>
            </a:r>
            <a:endParaRPr lang="en-GB"/>
          </a:p>
        </p:txBody>
      </p:sp>
      <p:sp>
        <p:nvSpPr>
          <p:cNvPr id="27" name="Text Placeholder 25">
            <a:extLst>
              <a:ext uri="{FF2B5EF4-FFF2-40B4-BE49-F238E27FC236}">
                <a16:creationId xmlns:a16="http://schemas.microsoft.com/office/drawing/2014/main" id="{431709BD-5FA5-DCDC-FF80-1D736B6CBB13}"/>
              </a:ext>
            </a:extLst>
          </p:cNvPr>
          <p:cNvSpPr>
            <a:spLocks noGrp="1"/>
          </p:cNvSpPr>
          <p:nvPr>
            <p:ph type="body" sz="quarter" idx="16" hasCustomPrompt="1"/>
          </p:nvPr>
        </p:nvSpPr>
        <p:spPr>
          <a:xfrm>
            <a:off x="1723247" y="5688665"/>
            <a:ext cx="4514850" cy="387350"/>
          </a:xfrm>
          <a:prstGeom prst="rect">
            <a:avLst/>
          </a:prstGeom>
        </p:spPr>
        <p:txBody>
          <a:bodyPr/>
          <a:lstStyle>
            <a:lvl1pPr marL="0" indent="0" algn="ctr">
              <a:buNone/>
              <a:defRPr sz="2400">
                <a:solidFill>
                  <a:schemeClr val="tx2"/>
                </a:solidFill>
                <a:latin typeface="HK Grotesk" pitchFamily="50"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 vs 2022)</a:t>
            </a:r>
            <a:endParaRPr lang="en-GB"/>
          </a:p>
        </p:txBody>
      </p:sp>
      <p:pic>
        <p:nvPicPr>
          <p:cNvPr id="13" name="Picture 12">
            <a:extLst>
              <a:ext uri="{FF2B5EF4-FFF2-40B4-BE49-F238E27FC236}">
                <a16:creationId xmlns:a16="http://schemas.microsoft.com/office/drawing/2014/main" id="{8FBA6B61-B87A-C2CE-C16E-AB76ECCB4C2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572105" y="5903432"/>
            <a:ext cx="1619895" cy="885794"/>
          </a:xfrm>
          <a:prstGeom prst="rect">
            <a:avLst/>
          </a:prstGeom>
        </p:spPr>
      </p:pic>
      <p:cxnSp>
        <p:nvCxnSpPr>
          <p:cNvPr id="18" name="Straight Connector 17">
            <a:extLst>
              <a:ext uri="{FF2B5EF4-FFF2-40B4-BE49-F238E27FC236}">
                <a16:creationId xmlns:a16="http://schemas.microsoft.com/office/drawing/2014/main" id="{BFA990FB-4B52-A8CC-65F8-6F072FAC1B41}"/>
              </a:ext>
            </a:extLst>
          </p:cNvPr>
          <p:cNvCxnSpPr>
            <a:cxnSpLocks/>
          </p:cNvCxnSpPr>
          <p:nvPr/>
        </p:nvCxnSpPr>
        <p:spPr>
          <a:xfrm>
            <a:off x="125153" y="6266907"/>
            <a:ext cx="7084619"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3" name="Slide Number Placeholder 5">
            <a:extLst>
              <a:ext uri="{FF2B5EF4-FFF2-40B4-BE49-F238E27FC236}">
                <a16:creationId xmlns:a16="http://schemas.microsoft.com/office/drawing/2014/main" id="{4D47B92C-0877-69EE-349F-30987231FD20}"/>
              </a:ext>
            </a:extLst>
          </p:cNvPr>
          <p:cNvSpPr txBox="1">
            <a:spLocks/>
          </p:cNvSpPr>
          <p:nvPr/>
        </p:nvSpPr>
        <p:spPr>
          <a:xfrm>
            <a:off x="6384098" y="6276070"/>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sp>
        <p:nvSpPr>
          <p:cNvPr id="25" name="TextBox 24">
            <a:extLst>
              <a:ext uri="{FF2B5EF4-FFF2-40B4-BE49-F238E27FC236}">
                <a16:creationId xmlns:a16="http://schemas.microsoft.com/office/drawing/2014/main" id="{8C92C218-D1D5-C7D6-A421-E1D945F60916}"/>
              </a:ext>
            </a:extLst>
          </p:cNvPr>
          <p:cNvSpPr txBox="1"/>
          <p:nvPr/>
        </p:nvSpPr>
        <p:spPr>
          <a:xfrm>
            <a:off x="5226599" y="6641195"/>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28" name="Picture 27">
            <a:extLst>
              <a:ext uri="{FF2B5EF4-FFF2-40B4-BE49-F238E27FC236}">
                <a16:creationId xmlns:a16="http://schemas.microsoft.com/office/drawing/2014/main" id="{79D69801-4AF9-357F-98BE-297D92F7766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242547190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2_LEFT IMAGE NARROW">
    <p:spTree>
      <p:nvGrpSpPr>
        <p:cNvPr id="1" name=""/>
        <p:cNvGrpSpPr/>
        <p:nvPr/>
      </p:nvGrpSpPr>
      <p:grpSpPr>
        <a:xfrm>
          <a:off x="0" y="0"/>
          <a:ext cx="0" cy="0"/>
          <a:chOff x="0" y="0"/>
          <a:chExt cx="0" cy="0"/>
        </a:xfrm>
      </p:grpSpPr>
      <p:sp>
        <p:nvSpPr>
          <p:cNvPr id="9" name="Picture Placeholder 5">
            <a:extLst>
              <a:ext uri="{FF2B5EF4-FFF2-40B4-BE49-F238E27FC236}">
                <a16:creationId xmlns:a16="http://schemas.microsoft.com/office/drawing/2014/main" id="{265848E9-6F78-4EA8-BD88-B300DC015342}"/>
              </a:ext>
            </a:extLst>
          </p:cNvPr>
          <p:cNvSpPr>
            <a:spLocks noGrp="1"/>
          </p:cNvSpPr>
          <p:nvPr>
            <p:ph type="pic" sz="quarter" idx="10"/>
          </p:nvPr>
        </p:nvSpPr>
        <p:spPr>
          <a:xfrm>
            <a:off x="1" y="0"/>
            <a:ext cx="4611638" cy="6859213"/>
          </a:xfrm>
          <a:prstGeom prst="rect">
            <a:avLst/>
          </a:prstGeom>
          <a:solidFill>
            <a:schemeClr val="tx1"/>
          </a:solidFill>
        </p:spPr>
        <p:txBody>
          <a:bodyPr wrap="square">
            <a:noAutofit/>
          </a:bodyPr>
          <a:lstStyle>
            <a:lvl1pPr>
              <a:defRPr>
                <a:solidFill>
                  <a:schemeClr val="bg1"/>
                </a:solidFill>
                <a:latin typeface="HK Grotesk" pitchFamily="50" charset="0"/>
              </a:defRPr>
            </a:lvl1pPr>
          </a:lstStyle>
          <a:p>
            <a:r>
              <a:rPr lang="en-US"/>
              <a:t>Click icon to add picture</a:t>
            </a:r>
            <a:endParaRPr lang="en-GB"/>
          </a:p>
        </p:txBody>
      </p:sp>
      <p:sp>
        <p:nvSpPr>
          <p:cNvPr id="7" name="Text Placeholder 2">
            <a:extLst>
              <a:ext uri="{FF2B5EF4-FFF2-40B4-BE49-F238E27FC236}">
                <a16:creationId xmlns:a16="http://schemas.microsoft.com/office/drawing/2014/main" id="{FDCF9F02-609B-B3CE-0205-7C8F1B9E2E3F}"/>
              </a:ext>
            </a:extLst>
          </p:cNvPr>
          <p:cNvSpPr>
            <a:spLocks noGrp="1"/>
          </p:cNvSpPr>
          <p:nvPr>
            <p:ph type="body" sz="quarter" idx="11" hasCustomPrompt="1"/>
          </p:nvPr>
        </p:nvSpPr>
        <p:spPr>
          <a:xfrm>
            <a:off x="7929634" y="261191"/>
            <a:ext cx="3222625" cy="1570037"/>
          </a:xfrm>
          <a:prstGeom prst="rect">
            <a:avLst/>
          </a:prstGeom>
        </p:spPr>
        <p:txBody>
          <a:bodyPr/>
          <a:lstStyle>
            <a:lvl1pPr marL="0" indent="0">
              <a:buFont typeface="Arial" panose="020B0604020202020204" pitchFamily="34" charset="0"/>
              <a:buNone/>
              <a:defRPr sz="11500">
                <a:solidFill>
                  <a:schemeClr val="accent3"/>
                </a:solidFill>
                <a:latin typeface="HK Grotesk" pitchFamily="50" charset="0"/>
              </a:defRPr>
            </a:lvl1pPr>
            <a:lvl2pPr marL="457200" indent="0">
              <a:buNone/>
              <a:defRPr>
                <a:solidFill>
                  <a:schemeClr val="accent4"/>
                </a:solidFill>
              </a:defRPr>
            </a:lvl2pPr>
            <a:lvl3pPr marL="914400" indent="0">
              <a:buNone/>
              <a:defRPr>
                <a:solidFill>
                  <a:schemeClr val="accent4"/>
                </a:solidFill>
              </a:defRPr>
            </a:lvl3pPr>
            <a:lvl4pPr marL="1371600" indent="0">
              <a:buNone/>
              <a:defRPr>
                <a:solidFill>
                  <a:schemeClr val="accent4"/>
                </a:solidFill>
              </a:defRPr>
            </a:lvl4pPr>
            <a:lvl5pPr marL="1828800" indent="0">
              <a:buNone/>
              <a:defRPr>
                <a:solidFill>
                  <a:schemeClr val="accent4"/>
                </a:solidFill>
              </a:defRPr>
            </a:lvl5pPr>
          </a:lstStyle>
          <a:p>
            <a:pPr lvl="0"/>
            <a:r>
              <a:rPr lang="en-US"/>
              <a:t>- - %</a:t>
            </a:r>
            <a:endParaRPr lang="en-GB"/>
          </a:p>
        </p:txBody>
      </p:sp>
      <p:pic>
        <p:nvPicPr>
          <p:cNvPr id="11" name="Picture 10" descr="Icon&#10;&#10;Description automatically generated">
            <a:extLst>
              <a:ext uri="{FF2B5EF4-FFF2-40B4-BE49-F238E27FC236}">
                <a16:creationId xmlns:a16="http://schemas.microsoft.com/office/drawing/2014/main" id="{146CD627-2FF2-37C2-1FC2-D86D0E32B30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461634" y="502332"/>
            <a:ext cx="1761117" cy="1411925"/>
          </a:xfrm>
          <a:prstGeom prst="rect">
            <a:avLst/>
          </a:prstGeom>
        </p:spPr>
      </p:pic>
      <p:sp>
        <p:nvSpPr>
          <p:cNvPr id="12" name="Text Placeholder 18">
            <a:extLst>
              <a:ext uri="{FF2B5EF4-FFF2-40B4-BE49-F238E27FC236}">
                <a16:creationId xmlns:a16="http://schemas.microsoft.com/office/drawing/2014/main" id="{42252A5F-911F-737B-5815-DEDE411B77CF}"/>
              </a:ext>
            </a:extLst>
          </p:cNvPr>
          <p:cNvSpPr>
            <a:spLocks noGrp="1"/>
          </p:cNvSpPr>
          <p:nvPr>
            <p:ph type="body" sz="quarter" idx="12" hasCustomPrompt="1"/>
          </p:nvPr>
        </p:nvSpPr>
        <p:spPr>
          <a:xfrm>
            <a:off x="7283521" y="1968706"/>
            <a:ext cx="4514850" cy="719772"/>
          </a:xfrm>
          <a:prstGeom prst="rect">
            <a:avLst/>
          </a:prstGeom>
        </p:spPr>
        <p:txBody>
          <a:bodyPr/>
          <a:lstStyle>
            <a:lvl1pPr marL="0" indent="0" algn="ctr">
              <a:buNone/>
              <a:defRPr sz="2000" b="0" u="none">
                <a:solidFill>
                  <a:schemeClr val="accent3"/>
                </a:solidFill>
                <a:latin typeface="HK Grotesk" pitchFamily="50" charset="0"/>
              </a:defRPr>
            </a:lvl1pPr>
            <a:lvl2pPr marL="457200" indent="0">
              <a:buNone/>
              <a:defRPr>
                <a:solidFill>
                  <a:schemeClr val="accent4"/>
                </a:solidFill>
              </a:defRPr>
            </a:lvl2pPr>
            <a:lvl3pPr marL="914400" indent="0">
              <a:buNone/>
              <a:defRPr>
                <a:solidFill>
                  <a:schemeClr val="accent4"/>
                </a:solidFill>
              </a:defRPr>
            </a:lvl3pPr>
            <a:lvl4pPr marL="1371600" indent="0">
              <a:buNone/>
              <a:defRPr>
                <a:solidFill>
                  <a:schemeClr val="accent4"/>
                </a:solidFill>
              </a:defRPr>
            </a:lvl4pPr>
            <a:lvl5pPr marL="1828800" indent="0">
              <a:buNone/>
              <a:defRPr>
                <a:solidFill>
                  <a:schemeClr val="accent4"/>
                </a:solidFill>
              </a:defRPr>
            </a:lvl5pPr>
          </a:lstStyle>
          <a:p>
            <a:pPr lvl="0"/>
            <a:r>
              <a:rPr lang="en-US"/>
              <a:t>CONSUMERS HAVE BEEN OUT TO EAT IN THE NEXT MONTH</a:t>
            </a:r>
          </a:p>
        </p:txBody>
      </p:sp>
      <p:sp>
        <p:nvSpPr>
          <p:cNvPr id="13" name="Text Placeholder 2">
            <a:extLst>
              <a:ext uri="{FF2B5EF4-FFF2-40B4-BE49-F238E27FC236}">
                <a16:creationId xmlns:a16="http://schemas.microsoft.com/office/drawing/2014/main" id="{6FAF0D1A-F9C3-800D-F4E0-88C23106981E}"/>
              </a:ext>
            </a:extLst>
          </p:cNvPr>
          <p:cNvSpPr>
            <a:spLocks noGrp="1"/>
          </p:cNvSpPr>
          <p:nvPr>
            <p:ph type="body" sz="quarter" idx="13" hasCustomPrompt="1"/>
          </p:nvPr>
        </p:nvSpPr>
        <p:spPr>
          <a:xfrm>
            <a:off x="5676704" y="3344271"/>
            <a:ext cx="3222625" cy="1570037"/>
          </a:xfrm>
          <a:prstGeom prst="rect">
            <a:avLst/>
          </a:prstGeom>
        </p:spPr>
        <p:txBody>
          <a:bodyPr/>
          <a:lstStyle>
            <a:lvl1pPr marL="0" indent="0">
              <a:buFont typeface="Arial" panose="020B0604020202020204" pitchFamily="34" charset="0"/>
              <a:buNone/>
              <a:defRPr sz="11500">
                <a:solidFill>
                  <a:schemeClr val="accent2"/>
                </a:solidFill>
                <a:latin typeface="HK Grotesk" pitchFamily="50" charset="0"/>
              </a:defRPr>
            </a:lvl1pPr>
            <a:lvl2pPr marL="457200" indent="0">
              <a:buNone/>
              <a:defRPr>
                <a:solidFill>
                  <a:schemeClr val="accent4"/>
                </a:solidFill>
              </a:defRPr>
            </a:lvl2pPr>
            <a:lvl3pPr marL="914400" indent="0">
              <a:buNone/>
              <a:defRPr>
                <a:solidFill>
                  <a:schemeClr val="accent4"/>
                </a:solidFill>
              </a:defRPr>
            </a:lvl3pPr>
            <a:lvl4pPr marL="1371600" indent="0">
              <a:buNone/>
              <a:defRPr>
                <a:solidFill>
                  <a:schemeClr val="accent4"/>
                </a:solidFill>
              </a:defRPr>
            </a:lvl4pPr>
            <a:lvl5pPr marL="1828800" indent="0">
              <a:buNone/>
              <a:defRPr>
                <a:solidFill>
                  <a:schemeClr val="accent4"/>
                </a:solidFill>
              </a:defRPr>
            </a:lvl5pPr>
          </a:lstStyle>
          <a:p>
            <a:pPr lvl="0"/>
            <a:r>
              <a:rPr lang="en-US"/>
              <a:t>- - %</a:t>
            </a:r>
            <a:endParaRPr lang="en-GB"/>
          </a:p>
        </p:txBody>
      </p:sp>
      <p:sp>
        <p:nvSpPr>
          <p:cNvPr id="14" name="Text Placeholder 18">
            <a:extLst>
              <a:ext uri="{FF2B5EF4-FFF2-40B4-BE49-F238E27FC236}">
                <a16:creationId xmlns:a16="http://schemas.microsoft.com/office/drawing/2014/main" id="{F1320C32-D765-FC45-149A-9E3A48DD5F9D}"/>
              </a:ext>
            </a:extLst>
          </p:cNvPr>
          <p:cNvSpPr>
            <a:spLocks noGrp="1"/>
          </p:cNvSpPr>
          <p:nvPr>
            <p:ph type="body" sz="quarter" idx="14" hasCustomPrompt="1"/>
          </p:nvPr>
        </p:nvSpPr>
        <p:spPr>
          <a:xfrm>
            <a:off x="5042583" y="5023205"/>
            <a:ext cx="4514850" cy="719772"/>
          </a:xfrm>
          <a:prstGeom prst="rect">
            <a:avLst/>
          </a:prstGeom>
        </p:spPr>
        <p:txBody>
          <a:bodyPr/>
          <a:lstStyle>
            <a:lvl1pPr marL="0" indent="0" algn="ctr">
              <a:buNone/>
              <a:defRPr sz="2000" b="0" u="none">
                <a:solidFill>
                  <a:schemeClr val="accent2"/>
                </a:solidFill>
                <a:latin typeface="HK Grotesk" pitchFamily="50" charset="0"/>
              </a:defRPr>
            </a:lvl1pPr>
            <a:lvl2pPr marL="457200" indent="0">
              <a:buNone/>
              <a:defRPr>
                <a:solidFill>
                  <a:schemeClr val="accent4"/>
                </a:solidFill>
              </a:defRPr>
            </a:lvl2pPr>
            <a:lvl3pPr marL="914400" indent="0">
              <a:buNone/>
              <a:defRPr>
                <a:solidFill>
                  <a:schemeClr val="accent4"/>
                </a:solidFill>
              </a:defRPr>
            </a:lvl3pPr>
            <a:lvl4pPr marL="1371600" indent="0">
              <a:buNone/>
              <a:defRPr>
                <a:solidFill>
                  <a:schemeClr val="accent4"/>
                </a:solidFill>
              </a:defRPr>
            </a:lvl4pPr>
            <a:lvl5pPr marL="1828800" indent="0">
              <a:buNone/>
              <a:defRPr>
                <a:solidFill>
                  <a:schemeClr val="accent4"/>
                </a:solidFill>
              </a:defRPr>
            </a:lvl5pPr>
          </a:lstStyle>
          <a:p>
            <a:pPr lvl="0"/>
            <a:r>
              <a:rPr lang="en-US"/>
              <a:t>CONSUMERS HAVE BEEN OUT FOR A DRINK IN THE NEXT MONTH</a:t>
            </a:r>
          </a:p>
        </p:txBody>
      </p:sp>
      <p:pic>
        <p:nvPicPr>
          <p:cNvPr id="15" name="Picture 14">
            <a:extLst>
              <a:ext uri="{FF2B5EF4-FFF2-40B4-BE49-F238E27FC236}">
                <a16:creationId xmlns:a16="http://schemas.microsoft.com/office/drawing/2014/main" id="{CDFD575A-29A4-1451-D7C0-30A56FAC04C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540947" y="3371207"/>
            <a:ext cx="1085412" cy="1570038"/>
          </a:xfrm>
          <a:prstGeom prst="rect">
            <a:avLst/>
          </a:prstGeom>
        </p:spPr>
      </p:pic>
      <p:cxnSp>
        <p:nvCxnSpPr>
          <p:cNvPr id="16" name="Straight Connector 15">
            <a:extLst>
              <a:ext uri="{FF2B5EF4-FFF2-40B4-BE49-F238E27FC236}">
                <a16:creationId xmlns:a16="http://schemas.microsoft.com/office/drawing/2014/main" id="{9BD1267D-9033-5580-B425-DBB7315BD1FF}"/>
              </a:ext>
            </a:extLst>
          </p:cNvPr>
          <p:cNvCxnSpPr/>
          <p:nvPr/>
        </p:nvCxnSpPr>
        <p:spPr>
          <a:xfrm>
            <a:off x="4677005" y="3223260"/>
            <a:ext cx="70294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 Placeholder 25">
            <a:extLst>
              <a:ext uri="{FF2B5EF4-FFF2-40B4-BE49-F238E27FC236}">
                <a16:creationId xmlns:a16="http://schemas.microsoft.com/office/drawing/2014/main" id="{6B8C58B5-0015-AD57-0B6C-00CBA76158AE}"/>
              </a:ext>
            </a:extLst>
          </p:cNvPr>
          <p:cNvSpPr>
            <a:spLocks noGrp="1"/>
          </p:cNvSpPr>
          <p:nvPr>
            <p:ph type="body" sz="quarter" idx="15" hasCustomPrompt="1"/>
          </p:nvPr>
        </p:nvSpPr>
        <p:spPr>
          <a:xfrm>
            <a:off x="7284009" y="2688159"/>
            <a:ext cx="4514850" cy="387350"/>
          </a:xfrm>
          <a:prstGeom prst="rect">
            <a:avLst/>
          </a:prstGeom>
        </p:spPr>
        <p:txBody>
          <a:bodyPr/>
          <a:lstStyle>
            <a:lvl1pPr marL="0" indent="0" algn="ctr">
              <a:buNone/>
              <a:defRPr sz="2400">
                <a:solidFill>
                  <a:schemeClr val="tx2"/>
                </a:solidFill>
                <a:latin typeface="HK Grotesk" pitchFamily="50"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 vs 2022)</a:t>
            </a:r>
            <a:endParaRPr lang="en-GB"/>
          </a:p>
        </p:txBody>
      </p:sp>
      <p:sp>
        <p:nvSpPr>
          <p:cNvPr id="18" name="Text Placeholder 25">
            <a:extLst>
              <a:ext uri="{FF2B5EF4-FFF2-40B4-BE49-F238E27FC236}">
                <a16:creationId xmlns:a16="http://schemas.microsoft.com/office/drawing/2014/main" id="{7896354A-9275-FD4C-8616-EEDCA92375EC}"/>
              </a:ext>
            </a:extLst>
          </p:cNvPr>
          <p:cNvSpPr>
            <a:spLocks noGrp="1"/>
          </p:cNvSpPr>
          <p:nvPr>
            <p:ph type="body" sz="quarter" idx="16" hasCustomPrompt="1"/>
          </p:nvPr>
        </p:nvSpPr>
        <p:spPr>
          <a:xfrm>
            <a:off x="5026097" y="5715993"/>
            <a:ext cx="4514850" cy="387350"/>
          </a:xfrm>
          <a:prstGeom prst="rect">
            <a:avLst/>
          </a:prstGeom>
        </p:spPr>
        <p:txBody>
          <a:bodyPr/>
          <a:lstStyle>
            <a:lvl1pPr marL="0" indent="0" algn="ctr">
              <a:buNone/>
              <a:defRPr sz="2400">
                <a:solidFill>
                  <a:schemeClr val="tx2"/>
                </a:solidFill>
                <a:latin typeface="HK Grotesk" pitchFamily="50"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 vs 2022)</a:t>
            </a:r>
            <a:endParaRPr lang="en-GB"/>
          </a:p>
        </p:txBody>
      </p:sp>
      <p:pic>
        <p:nvPicPr>
          <p:cNvPr id="19" name="Picture 18">
            <a:extLst>
              <a:ext uri="{FF2B5EF4-FFF2-40B4-BE49-F238E27FC236}">
                <a16:creationId xmlns:a16="http://schemas.microsoft.com/office/drawing/2014/main" id="{4B84478E-67AA-36E6-6940-33AB8AAAE76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6245" y="5816762"/>
            <a:ext cx="1619895" cy="885794"/>
          </a:xfrm>
          <a:prstGeom prst="rect">
            <a:avLst/>
          </a:prstGeom>
        </p:spPr>
      </p:pic>
      <p:cxnSp>
        <p:nvCxnSpPr>
          <p:cNvPr id="20" name="Straight Connector 19">
            <a:extLst>
              <a:ext uri="{FF2B5EF4-FFF2-40B4-BE49-F238E27FC236}">
                <a16:creationId xmlns:a16="http://schemas.microsoft.com/office/drawing/2014/main" id="{297F7E8F-0510-BF05-3BE5-BC5E452CDCBE}"/>
              </a:ext>
            </a:extLst>
          </p:cNvPr>
          <p:cNvCxnSpPr>
            <a:cxnSpLocks/>
          </p:cNvCxnSpPr>
          <p:nvPr/>
        </p:nvCxnSpPr>
        <p:spPr>
          <a:xfrm>
            <a:off x="4895047" y="6208557"/>
            <a:ext cx="7084619"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1" name="Slide Number Placeholder 5">
            <a:extLst>
              <a:ext uri="{FF2B5EF4-FFF2-40B4-BE49-F238E27FC236}">
                <a16:creationId xmlns:a16="http://schemas.microsoft.com/office/drawing/2014/main" id="{BABBC901-735D-3FE5-4ADB-91A3EDA33884}"/>
              </a:ext>
            </a:extLst>
          </p:cNvPr>
          <p:cNvSpPr txBox="1">
            <a:spLocks/>
          </p:cNvSpPr>
          <p:nvPr/>
        </p:nvSpPr>
        <p:spPr>
          <a:xfrm>
            <a:off x="11077792" y="6273269"/>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sp>
        <p:nvSpPr>
          <p:cNvPr id="22" name="TextBox 21">
            <a:extLst>
              <a:ext uri="{FF2B5EF4-FFF2-40B4-BE49-F238E27FC236}">
                <a16:creationId xmlns:a16="http://schemas.microsoft.com/office/drawing/2014/main" id="{22ED78A5-EA5C-98DA-7666-2C465761755E}"/>
              </a:ext>
            </a:extLst>
          </p:cNvPr>
          <p:cNvSpPr txBox="1"/>
          <p:nvPr/>
        </p:nvSpPr>
        <p:spPr>
          <a:xfrm>
            <a:off x="9920293" y="6638394"/>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23" name="Picture 22">
            <a:extLst>
              <a:ext uri="{FF2B5EF4-FFF2-40B4-BE49-F238E27FC236}">
                <a16:creationId xmlns:a16="http://schemas.microsoft.com/office/drawing/2014/main" id="{E076ECFE-BFE1-AACA-5DBA-B773908E692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78117" y="6172813"/>
            <a:ext cx="1306227" cy="714274"/>
          </a:xfrm>
          <a:prstGeom prst="rect">
            <a:avLst/>
          </a:prstGeom>
        </p:spPr>
      </p:pic>
    </p:spTree>
    <p:extLst>
      <p:ext uri="{BB962C8B-B14F-4D97-AF65-F5344CB8AC3E}">
        <p14:creationId xmlns:p14="http://schemas.microsoft.com/office/powerpoint/2010/main" val="169412943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p:cSld name="About CGA by NIQ">
    <p:spTree>
      <p:nvGrpSpPr>
        <p:cNvPr id="1" name=""/>
        <p:cNvGrpSpPr/>
        <p:nvPr/>
      </p:nvGrpSpPr>
      <p:grpSpPr>
        <a:xfrm>
          <a:off x="0" y="0"/>
          <a:ext cx="0" cy="0"/>
          <a:chOff x="0" y="0"/>
          <a:chExt cx="0" cy="0"/>
        </a:xfrm>
      </p:grpSpPr>
      <p:pic>
        <p:nvPicPr>
          <p:cNvPr id="6" name="Picture 5" descr="A picture containing text, clipart&#10;&#10;Description automatically generated">
            <a:extLst>
              <a:ext uri="{FF2B5EF4-FFF2-40B4-BE49-F238E27FC236}">
                <a16:creationId xmlns:a16="http://schemas.microsoft.com/office/drawing/2014/main" id="{AF88C74B-6804-421C-8583-81A97713E7A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928326" y="6103019"/>
            <a:ext cx="1088562" cy="538176"/>
          </a:xfrm>
          <a:prstGeom prst="rect">
            <a:avLst/>
          </a:prstGeom>
        </p:spPr>
      </p:pic>
      <p:sp>
        <p:nvSpPr>
          <p:cNvPr id="9" name="Picture Placeholder 5">
            <a:extLst>
              <a:ext uri="{FF2B5EF4-FFF2-40B4-BE49-F238E27FC236}">
                <a16:creationId xmlns:a16="http://schemas.microsoft.com/office/drawing/2014/main" id="{12E2C0D7-B376-4AB2-9E9D-C6F4F9C7B572}"/>
              </a:ext>
            </a:extLst>
          </p:cNvPr>
          <p:cNvSpPr>
            <a:spLocks noGrp="1"/>
          </p:cNvSpPr>
          <p:nvPr>
            <p:ph type="pic" sz="quarter" idx="10"/>
          </p:nvPr>
        </p:nvSpPr>
        <p:spPr>
          <a:xfrm flipH="1">
            <a:off x="7580362" y="0"/>
            <a:ext cx="4626532" cy="6859213"/>
          </a:xfrm>
          <a:prstGeom prst="rect">
            <a:avLst/>
          </a:prstGeom>
          <a:solidFill>
            <a:schemeClr val="tx1"/>
          </a:solidFill>
        </p:spPr>
        <p:txBody>
          <a:bodyPr wrap="square">
            <a:noAutofit/>
          </a:bodyPr>
          <a:lstStyle>
            <a:lvl1pPr>
              <a:defRPr>
                <a:latin typeface="HK Grotesk" pitchFamily="50" charset="0"/>
              </a:defRPr>
            </a:lvl1pPr>
          </a:lstStyle>
          <a:p>
            <a:r>
              <a:rPr lang="en-US"/>
              <a:t>Click icon to add picture</a:t>
            </a:r>
            <a:endParaRPr lang="en-GB"/>
          </a:p>
        </p:txBody>
      </p:sp>
      <p:sp>
        <p:nvSpPr>
          <p:cNvPr id="3" name="Text Placeholder 1">
            <a:extLst>
              <a:ext uri="{FF2B5EF4-FFF2-40B4-BE49-F238E27FC236}">
                <a16:creationId xmlns:a16="http://schemas.microsoft.com/office/drawing/2014/main" id="{23FDBF79-87DB-D602-6E7C-71744AABF8CF}"/>
              </a:ext>
            </a:extLst>
          </p:cNvPr>
          <p:cNvSpPr>
            <a:spLocks noGrp="1"/>
          </p:cNvSpPr>
          <p:nvPr>
            <p:ph type="body" sz="quarter" idx="12" hasCustomPrompt="1"/>
          </p:nvPr>
        </p:nvSpPr>
        <p:spPr>
          <a:xfrm>
            <a:off x="403138" y="444800"/>
            <a:ext cx="4449355" cy="464350"/>
          </a:xfrm>
          <a:prstGeom prst="rect">
            <a:avLst/>
          </a:prstGeom>
        </p:spPr>
        <p:txBody>
          <a:bodyPr/>
          <a:lstStyle>
            <a:lvl1pPr marL="0" indent="0">
              <a:buNone/>
              <a:defRPr>
                <a:latin typeface="HK Grotesk SemiBold" pitchFamily="50" charset="0"/>
              </a:defRPr>
            </a:lvl1pPr>
          </a:lstStyle>
          <a:p>
            <a:r>
              <a:rPr lang="en-GB" sz="3200">
                <a:solidFill>
                  <a:schemeClr val="tx2"/>
                </a:solidFill>
              </a:rPr>
              <a:t>About CGA by NIQ</a:t>
            </a:r>
          </a:p>
        </p:txBody>
      </p:sp>
      <p:sp>
        <p:nvSpPr>
          <p:cNvPr id="7" name="TextBox 6">
            <a:extLst>
              <a:ext uri="{FF2B5EF4-FFF2-40B4-BE49-F238E27FC236}">
                <a16:creationId xmlns:a16="http://schemas.microsoft.com/office/drawing/2014/main" id="{0CA8DE4A-1833-0CE4-2815-8102AF2C2CA7}"/>
              </a:ext>
            </a:extLst>
          </p:cNvPr>
          <p:cNvSpPr txBox="1"/>
          <p:nvPr/>
        </p:nvSpPr>
        <p:spPr>
          <a:xfrm>
            <a:off x="407228" y="1122791"/>
            <a:ext cx="6844685" cy="48320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414041"/>
                </a:solidFill>
                <a:effectLst/>
                <a:uLnTx/>
                <a:uFillTx/>
                <a:latin typeface="HK Grotesk Light"/>
                <a:cs typeface="Helvetica"/>
              </a:rPr>
              <a:t>CGA by NIQ is the definitive </a:t>
            </a:r>
            <a:r>
              <a:rPr kumimoji="0" lang="en-GB" sz="1400" b="1" i="0" u="none" strike="noStrike" kern="1200" cap="none" spc="0" normalizeH="0" baseline="0" noProof="0">
                <a:ln>
                  <a:noFill/>
                </a:ln>
                <a:solidFill>
                  <a:schemeClr val="bg2"/>
                </a:solidFill>
                <a:effectLst/>
                <a:uLnTx/>
                <a:uFillTx/>
                <a:latin typeface="HK Grotesk Light"/>
                <a:cs typeface="Helvetica"/>
              </a:rPr>
              <a:t>On Premise measurement, insight and research consultancy </a:t>
            </a:r>
            <a:r>
              <a:rPr kumimoji="0" lang="en-GB" sz="1400" b="0" i="0" u="none" strike="noStrike" kern="1200" cap="none" spc="0" normalizeH="0" baseline="0" noProof="0">
                <a:ln>
                  <a:noFill/>
                </a:ln>
                <a:solidFill>
                  <a:srgbClr val="414041"/>
                </a:solidFill>
                <a:effectLst/>
                <a:uLnTx/>
                <a:uFillTx/>
                <a:latin typeface="HK Grotesk Light"/>
                <a:cs typeface="Helvetica"/>
              </a:rPr>
              <a:t>that empowers the world’s most successful food and drink brands. With more than 30 years’ experience and best-in-class research, data and analytics, CGA is uniquely positioned to help On Premise businesses </a:t>
            </a:r>
            <a:r>
              <a:rPr kumimoji="0" lang="en-GB" sz="1400" b="1" i="0" u="none" strike="noStrike" kern="1200" cap="none" spc="0" normalizeH="0" baseline="0" noProof="0">
                <a:ln>
                  <a:noFill/>
                </a:ln>
                <a:solidFill>
                  <a:schemeClr val="bg2"/>
                </a:solidFill>
                <a:effectLst/>
                <a:uLnTx/>
                <a:uFillTx/>
                <a:latin typeface="HK Grotesk Light"/>
                <a:cs typeface="Helvetica"/>
              </a:rPr>
              <a:t>develop winning strategies for growth</a:t>
            </a:r>
            <a:r>
              <a:rPr kumimoji="0" lang="en-GB" sz="1400" b="0" i="0" u="none" strike="noStrike" kern="1200" cap="none" spc="0" normalizeH="0" baseline="0" noProof="0">
                <a:ln>
                  <a:noFill/>
                </a:ln>
                <a:solidFill>
                  <a:schemeClr val="bg2"/>
                </a:solidFill>
                <a:effectLst/>
                <a:uLnTx/>
                <a:uFillTx/>
                <a:latin typeface="HK Grotesk Light"/>
                <a:cs typeface="Helvetica"/>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414041">
                  <a:lumMod val="75000"/>
                </a:srgbClr>
              </a:solidFill>
              <a:effectLst/>
              <a:uLnTx/>
              <a:uFillTx/>
              <a:latin typeface="HK Grotesk Light" pitchFamily="50" charset="0"/>
              <a:ea typeface="+mn-ea"/>
              <a:cs typeface="Helvetica" panose="020B0604020202020204" pitchFamily="34" charset="0"/>
            </a:endParaRPr>
          </a:p>
          <a:p>
            <a:pPr marL="0" indent="0" algn="just">
              <a:lnSpc>
                <a:spcPct val="100000"/>
              </a:lnSpc>
              <a:spcBef>
                <a:spcPts val="0"/>
              </a:spcBef>
              <a:buFontTx/>
              <a:buNone/>
              <a:defRPr/>
            </a:pPr>
            <a:r>
              <a:rPr kumimoji="0" lang="en-GB" sz="1400" b="0" i="0" u="none" strike="noStrike" kern="1200" cap="none" spc="0" normalizeH="0" baseline="0" noProof="0">
                <a:ln>
                  <a:noFill/>
                </a:ln>
                <a:solidFill>
                  <a:srgbClr val="414041"/>
                </a:solidFill>
                <a:effectLst/>
                <a:uLnTx/>
                <a:uFillTx/>
                <a:latin typeface="HK Grotesk Light"/>
                <a:cs typeface="Helvetica"/>
              </a:rPr>
              <a:t>CGA works with food and beverage suppliers, consumer brand owners, wholesalers, government entities and pub, bar and restaurant retailers to protect and shape the future of the On Premise experience. Its mission is to use phenomenal data and expert insights to </a:t>
            </a:r>
            <a:r>
              <a:rPr kumimoji="0" lang="en-GB" sz="1400" b="1" i="0" u="none" strike="noStrike" kern="1200" cap="none" spc="0" normalizeH="0" baseline="0" noProof="0">
                <a:ln>
                  <a:noFill/>
                </a:ln>
                <a:solidFill>
                  <a:schemeClr val="bg2"/>
                </a:solidFill>
                <a:effectLst/>
                <a:uLnTx/>
                <a:uFillTx/>
                <a:latin typeface="HK Grotesk Light"/>
                <a:cs typeface="Helvetica"/>
              </a:rPr>
              <a:t>give brands a competitive edge </a:t>
            </a:r>
            <a:r>
              <a:rPr kumimoji="0" lang="en-GB" sz="1400" b="0" i="0" u="none" strike="noStrike" kern="1200" cap="none" spc="0" normalizeH="0" baseline="0" noProof="0">
                <a:ln>
                  <a:noFill/>
                </a:ln>
                <a:solidFill>
                  <a:srgbClr val="414041"/>
                </a:solidFill>
                <a:effectLst/>
                <a:uLnTx/>
                <a:uFillTx/>
                <a:latin typeface="HK Grotesk Light"/>
                <a:cs typeface="Helvetica"/>
              </a:rPr>
              <a:t>and ensure the market we love is </a:t>
            </a:r>
            <a:r>
              <a:rPr lang="en-GB" sz="1400">
                <a:solidFill>
                  <a:srgbClr val="414041"/>
                </a:solidFill>
                <a:latin typeface="HK Grotesk Light"/>
                <a:cs typeface="Helvetica"/>
              </a:rPr>
              <a:t>the most</a:t>
            </a:r>
            <a:r>
              <a:rPr kumimoji="0" lang="en-GB" sz="1400" b="0" i="0" u="none" strike="noStrike" kern="1200" cap="none" spc="0" normalizeH="0" baseline="0" noProof="0">
                <a:ln>
                  <a:noFill/>
                </a:ln>
                <a:solidFill>
                  <a:srgbClr val="414041"/>
                </a:solidFill>
                <a:effectLst/>
                <a:uLnTx/>
                <a:uFillTx/>
                <a:latin typeface="HK Grotesk Light"/>
                <a:cs typeface="Helvetica"/>
              </a:rPr>
              <a:t> vibrant possible.</a:t>
            </a:r>
            <a:endParaRPr lang="en-GB" sz="1400" b="0" i="0" u="none" strike="noStrike" kern="1200" cap="none" spc="0" normalizeH="0" baseline="0" noProof="0">
              <a:ln>
                <a:noFill/>
              </a:ln>
              <a:solidFill>
                <a:srgbClr val="414041"/>
              </a:solidFill>
              <a:effectLst/>
              <a:uLnTx/>
              <a:uFillTx/>
              <a:latin typeface="HK Grotesk Light"/>
              <a:cs typeface="Helvetica"/>
            </a:endParaRPr>
          </a:p>
          <a:p>
            <a:pPr algn="just"/>
            <a:endParaRPr lang="en-GB" sz="1400" b="0">
              <a:solidFill>
                <a:schemeClr val="tx1">
                  <a:lumMod val="75000"/>
                </a:schemeClr>
              </a:solidFill>
              <a:latin typeface="HK Grotesk Light" pitchFamily="50" charset="0"/>
              <a:cs typeface="Helvetica" panose="020B0604020202020204" pitchFamily="34" charset="0"/>
            </a:endParaRPr>
          </a:p>
          <a:p>
            <a:pPr marL="0" indent="0" algn="just">
              <a:buNone/>
            </a:pPr>
            <a:r>
              <a:rPr lang="en-GB" sz="1400" b="0">
                <a:solidFill>
                  <a:schemeClr val="tx1">
                    <a:lumMod val="75000"/>
                  </a:schemeClr>
                </a:solidFill>
                <a:latin typeface="HK Grotesk Light" pitchFamily="50" charset="0"/>
                <a:cs typeface="Helvetica" panose="020B0604020202020204" pitchFamily="34" charset="0"/>
              </a:rPr>
              <a:t>Armed with the best market data, we supply our clients </a:t>
            </a:r>
            <a:r>
              <a:rPr lang="en-GB" sz="1400" b="1">
                <a:solidFill>
                  <a:schemeClr val="bg2"/>
                </a:solidFill>
                <a:latin typeface="HK Grotesk Light" pitchFamily="50" charset="0"/>
                <a:cs typeface="Helvetica" panose="020B0604020202020204" pitchFamily="34" charset="0"/>
              </a:rPr>
              <a:t>with specially tailored analytics </a:t>
            </a:r>
            <a:r>
              <a:rPr lang="en-GB" sz="1400" b="0">
                <a:solidFill>
                  <a:schemeClr val="tx1">
                    <a:lumMod val="75000"/>
                  </a:schemeClr>
                </a:solidFill>
                <a:latin typeface="HK Grotesk Light" pitchFamily="50" charset="0"/>
                <a:cs typeface="Helvetica" panose="020B0604020202020204" pitchFamily="34" charset="0"/>
              </a:rPr>
              <a:t>that are backed up by the most </a:t>
            </a:r>
            <a:r>
              <a:rPr lang="en-GB" sz="1400" b="1">
                <a:solidFill>
                  <a:schemeClr val="bg2"/>
                </a:solidFill>
                <a:latin typeface="HK Grotesk Light" pitchFamily="50" charset="0"/>
                <a:cs typeface="Helvetica" panose="020B0604020202020204" pitchFamily="34" charset="0"/>
              </a:rPr>
              <a:t>complete and accurate market research </a:t>
            </a:r>
            <a:r>
              <a:rPr lang="en-GB" sz="1400" b="0">
                <a:solidFill>
                  <a:schemeClr val="tx1">
                    <a:lumMod val="75000"/>
                  </a:schemeClr>
                </a:solidFill>
                <a:latin typeface="HK Grotesk Light" pitchFamily="50" charset="0"/>
                <a:cs typeface="Helvetica" panose="020B0604020202020204" pitchFamily="34" charset="0"/>
              </a:rPr>
              <a:t>provided from the out-of-home sector. </a:t>
            </a:r>
          </a:p>
          <a:p>
            <a:pPr algn="just"/>
            <a:endParaRPr lang="en-US" sz="1400" b="0">
              <a:solidFill>
                <a:schemeClr val="tx1">
                  <a:lumMod val="75000"/>
                </a:schemeClr>
              </a:solidFill>
              <a:latin typeface="HK Grotesk Light" pitchFamily="50" charset="0"/>
              <a:cs typeface="Helvetica" panose="020B0604020202020204" pitchFamily="34" charset="0"/>
            </a:endParaRPr>
          </a:p>
          <a:p>
            <a:pPr marL="0" indent="0" algn="just">
              <a:buNone/>
            </a:pPr>
            <a:r>
              <a:rPr lang="en-US" sz="1400" b="0">
                <a:solidFill>
                  <a:schemeClr val="tx1">
                    <a:lumMod val="75000"/>
                  </a:schemeClr>
                </a:solidFill>
                <a:latin typeface="HK Grotesk Light"/>
                <a:cs typeface="Helvetica"/>
              </a:rPr>
              <a:t>Our mission is </a:t>
            </a:r>
            <a:r>
              <a:rPr lang="en-GB" sz="1400" b="0">
                <a:solidFill>
                  <a:schemeClr val="tx1">
                    <a:lumMod val="75000"/>
                  </a:schemeClr>
                </a:solidFill>
                <a:latin typeface="HK Grotesk Light"/>
                <a:cs typeface="Helvetica"/>
              </a:rPr>
              <a:t>to help clients build better </a:t>
            </a:r>
            <a:r>
              <a:rPr lang="en-GB" sz="1400">
                <a:solidFill>
                  <a:schemeClr val="tx1">
                    <a:lumMod val="75000"/>
                  </a:schemeClr>
                </a:solidFill>
                <a:latin typeface="HK Grotesk Light"/>
                <a:cs typeface="Helvetica"/>
              </a:rPr>
              <a:t>O</a:t>
            </a:r>
            <a:r>
              <a:rPr lang="en-GB" sz="1400" b="0">
                <a:solidFill>
                  <a:schemeClr val="tx1">
                    <a:lumMod val="75000"/>
                  </a:schemeClr>
                </a:solidFill>
                <a:latin typeface="HK Grotesk Light"/>
                <a:cs typeface="Helvetica"/>
              </a:rPr>
              <a:t>n </a:t>
            </a:r>
            <a:r>
              <a:rPr lang="en-GB" sz="1400">
                <a:solidFill>
                  <a:schemeClr val="tx1">
                    <a:lumMod val="75000"/>
                  </a:schemeClr>
                </a:solidFill>
                <a:latin typeface="HK Grotesk Light"/>
                <a:cs typeface="Helvetica"/>
              </a:rPr>
              <a:t>Pr</a:t>
            </a:r>
            <a:r>
              <a:rPr lang="en-GB" sz="1400" b="0">
                <a:solidFill>
                  <a:schemeClr val="tx1">
                    <a:lumMod val="75000"/>
                  </a:schemeClr>
                </a:solidFill>
                <a:latin typeface="HK Grotesk Light"/>
                <a:cs typeface="Helvetica"/>
              </a:rPr>
              <a:t>emise strategies and to grow their businesses by making confident decisions with less risk. What makes us unique? We provide a </a:t>
            </a:r>
            <a:r>
              <a:rPr lang="en-GB" sz="1400" b="1" u="none">
                <a:solidFill>
                  <a:schemeClr val="bg2"/>
                </a:solidFill>
                <a:latin typeface="HK Grotesk Light"/>
                <a:cs typeface="Helvetica"/>
              </a:rPr>
              <a:t>complete </a:t>
            </a:r>
            <a:r>
              <a:rPr lang="en-GB" sz="1400" b="1">
                <a:solidFill>
                  <a:schemeClr val="bg2"/>
                </a:solidFill>
                <a:latin typeface="HK Grotesk Light"/>
                <a:cs typeface="Helvetica"/>
              </a:rPr>
              <a:t>view of On Premise performance</a:t>
            </a:r>
            <a:r>
              <a:rPr lang="en-GB" sz="1400" b="0">
                <a:solidFill>
                  <a:schemeClr val="tx1">
                    <a:lumMod val="75000"/>
                  </a:schemeClr>
                </a:solidFill>
                <a:latin typeface="HK Grotesk Light"/>
                <a:cs typeface="Helvetica"/>
              </a:rPr>
              <a:t>, measuring every touchpoint from product conception to consumers imbibing in bars and restaurants.</a:t>
            </a:r>
            <a:r>
              <a:rPr lang="en-GB" sz="1400">
                <a:solidFill>
                  <a:schemeClr val="tx1">
                    <a:lumMod val="75000"/>
                  </a:schemeClr>
                </a:solidFill>
                <a:latin typeface="HK Grotesk Light"/>
                <a:cs typeface="Helvetica"/>
              </a:rPr>
              <a:t> </a:t>
            </a:r>
            <a:endParaRPr lang="en-GB" sz="1400" b="0">
              <a:solidFill>
                <a:schemeClr val="tx1">
                  <a:lumMod val="75000"/>
                </a:schemeClr>
              </a:solidFill>
              <a:latin typeface="HK Grotesk Light" pitchFamily="50" charset="0"/>
              <a:cs typeface="Helvetica"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414041">
                  <a:lumMod val="75000"/>
                </a:srgbClr>
              </a:solidFill>
              <a:effectLst/>
              <a:uLnTx/>
              <a:uFillTx/>
              <a:latin typeface="HK Grotesk Light" pitchFamily="50" charset="0"/>
              <a:ea typeface="+mn-ea"/>
              <a:cs typeface="Helvetica" panose="020B0604020202020204" pitchFamily="34" charset="0"/>
            </a:endParaRPr>
          </a:p>
          <a:p>
            <a:endParaRPr lang="en-GB" sz="1400">
              <a:latin typeface="HK Grotesk" pitchFamily="50" charset="0"/>
            </a:endParaRPr>
          </a:p>
        </p:txBody>
      </p:sp>
      <p:sp>
        <p:nvSpPr>
          <p:cNvPr id="10" name="TextBox 9">
            <a:extLst>
              <a:ext uri="{FF2B5EF4-FFF2-40B4-BE49-F238E27FC236}">
                <a16:creationId xmlns:a16="http://schemas.microsoft.com/office/drawing/2014/main" id="{EEA76CB2-24F8-B9F2-5329-373E1770A174}"/>
              </a:ext>
            </a:extLst>
          </p:cNvPr>
          <p:cNvSpPr txBox="1"/>
          <p:nvPr/>
        </p:nvSpPr>
        <p:spPr>
          <a:xfrm>
            <a:off x="407228" y="1122791"/>
            <a:ext cx="6844685" cy="48320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414041"/>
                </a:solidFill>
                <a:effectLst/>
                <a:uLnTx/>
                <a:uFillTx/>
                <a:latin typeface="HK Grotesk Light"/>
                <a:cs typeface="Helvetica"/>
              </a:rPr>
              <a:t>CGA by NIQ is the definitive </a:t>
            </a:r>
            <a:r>
              <a:rPr kumimoji="0" lang="en-GB" sz="1400" b="1" i="0" u="none" strike="noStrike" kern="1200" cap="none" spc="0" normalizeH="0" baseline="0" noProof="0">
                <a:ln>
                  <a:noFill/>
                </a:ln>
                <a:solidFill>
                  <a:schemeClr val="bg2"/>
                </a:solidFill>
                <a:effectLst/>
                <a:uLnTx/>
                <a:uFillTx/>
                <a:latin typeface="HK Grotesk Light"/>
                <a:cs typeface="Helvetica"/>
              </a:rPr>
              <a:t>On Premise measurement, insight and research consultancy </a:t>
            </a:r>
            <a:r>
              <a:rPr kumimoji="0" lang="en-GB" sz="1400" b="0" i="0" u="none" strike="noStrike" kern="1200" cap="none" spc="0" normalizeH="0" baseline="0" noProof="0">
                <a:ln>
                  <a:noFill/>
                </a:ln>
                <a:solidFill>
                  <a:srgbClr val="414041"/>
                </a:solidFill>
                <a:effectLst/>
                <a:uLnTx/>
                <a:uFillTx/>
                <a:latin typeface="HK Grotesk Light"/>
                <a:cs typeface="Helvetica"/>
              </a:rPr>
              <a:t>that empowers the world’s most successful food and drink brands. With more than 30 years’ experience and best-in-class research, data and analytics, CGA is uniquely positioned to help On Premise businesses </a:t>
            </a:r>
            <a:r>
              <a:rPr kumimoji="0" lang="en-GB" sz="1400" b="1" i="0" u="none" strike="noStrike" kern="1200" cap="none" spc="0" normalizeH="0" baseline="0" noProof="0">
                <a:ln>
                  <a:noFill/>
                </a:ln>
                <a:solidFill>
                  <a:schemeClr val="bg2"/>
                </a:solidFill>
                <a:effectLst/>
                <a:uLnTx/>
                <a:uFillTx/>
                <a:latin typeface="HK Grotesk Light"/>
                <a:cs typeface="Helvetica"/>
              </a:rPr>
              <a:t>develop winning strategies for growth</a:t>
            </a:r>
            <a:r>
              <a:rPr kumimoji="0" lang="en-GB" sz="1400" b="0" i="0" u="none" strike="noStrike" kern="1200" cap="none" spc="0" normalizeH="0" baseline="0" noProof="0">
                <a:ln>
                  <a:noFill/>
                </a:ln>
                <a:solidFill>
                  <a:schemeClr val="bg2"/>
                </a:solidFill>
                <a:effectLst/>
                <a:uLnTx/>
                <a:uFillTx/>
                <a:latin typeface="HK Grotesk Light"/>
                <a:cs typeface="Helvetica"/>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414041">
                  <a:lumMod val="75000"/>
                </a:srgbClr>
              </a:solidFill>
              <a:effectLst/>
              <a:uLnTx/>
              <a:uFillTx/>
              <a:latin typeface="HK Grotesk Light" pitchFamily="50" charset="0"/>
              <a:ea typeface="+mn-ea"/>
              <a:cs typeface="Helvetica" panose="020B0604020202020204" pitchFamily="34" charset="0"/>
            </a:endParaRPr>
          </a:p>
          <a:p>
            <a:pPr marL="0" indent="0" algn="just">
              <a:lnSpc>
                <a:spcPct val="100000"/>
              </a:lnSpc>
              <a:spcBef>
                <a:spcPts val="0"/>
              </a:spcBef>
              <a:buFontTx/>
              <a:buNone/>
              <a:defRPr/>
            </a:pPr>
            <a:r>
              <a:rPr kumimoji="0" lang="en-GB" sz="1400" b="0" i="0" u="none" strike="noStrike" kern="1200" cap="none" spc="0" normalizeH="0" baseline="0" noProof="0">
                <a:ln>
                  <a:noFill/>
                </a:ln>
                <a:solidFill>
                  <a:srgbClr val="414041"/>
                </a:solidFill>
                <a:effectLst/>
                <a:uLnTx/>
                <a:uFillTx/>
                <a:latin typeface="HK Grotesk Light"/>
                <a:cs typeface="Helvetica"/>
              </a:rPr>
              <a:t>CGA works with food and beverage suppliers, consumer brand owners, wholesalers, government entities and pub, bar and restaurant retailers to protect and shape the future of the On Premise experience. Its mission is to use phenomenal data and expert insights to </a:t>
            </a:r>
            <a:r>
              <a:rPr kumimoji="0" lang="en-GB" sz="1400" b="1" i="0" u="none" strike="noStrike" kern="1200" cap="none" spc="0" normalizeH="0" baseline="0" noProof="0">
                <a:ln>
                  <a:noFill/>
                </a:ln>
                <a:solidFill>
                  <a:schemeClr val="bg2"/>
                </a:solidFill>
                <a:effectLst/>
                <a:uLnTx/>
                <a:uFillTx/>
                <a:latin typeface="HK Grotesk Light"/>
                <a:cs typeface="Helvetica"/>
              </a:rPr>
              <a:t>give brands a competitive edge </a:t>
            </a:r>
            <a:r>
              <a:rPr kumimoji="0" lang="en-GB" sz="1400" b="0" i="0" u="none" strike="noStrike" kern="1200" cap="none" spc="0" normalizeH="0" baseline="0" noProof="0">
                <a:ln>
                  <a:noFill/>
                </a:ln>
                <a:solidFill>
                  <a:srgbClr val="414041"/>
                </a:solidFill>
                <a:effectLst/>
                <a:uLnTx/>
                <a:uFillTx/>
                <a:latin typeface="HK Grotesk Light"/>
                <a:cs typeface="Helvetica"/>
              </a:rPr>
              <a:t>and ensure the market we love is </a:t>
            </a:r>
            <a:r>
              <a:rPr lang="en-GB" sz="1400">
                <a:solidFill>
                  <a:srgbClr val="414041"/>
                </a:solidFill>
                <a:latin typeface="HK Grotesk Light"/>
                <a:cs typeface="Helvetica"/>
              </a:rPr>
              <a:t>the most</a:t>
            </a:r>
            <a:r>
              <a:rPr kumimoji="0" lang="en-GB" sz="1400" b="0" i="0" u="none" strike="noStrike" kern="1200" cap="none" spc="0" normalizeH="0" baseline="0" noProof="0">
                <a:ln>
                  <a:noFill/>
                </a:ln>
                <a:solidFill>
                  <a:srgbClr val="414041"/>
                </a:solidFill>
                <a:effectLst/>
                <a:uLnTx/>
                <a:uFillTx/>
                <a:latin typeface="HK Grotesk Light"/>
                <a:cs typeface="Helvetica"/>
              </a:rPr>
              <a:t> vibrant possible.</a:t>
            </a:r>
            <a:endParaRPr lang="en-GB" sz="1400" b="0" i="0" u="none" strike="noStrike" kern="1200" cap="none" spc="0" normalizeH="0" baseline="0" noProof="0">
              <a:ln>
                <a:noFill/>
              </a:ln>
              <a:solidFill>
                <a:srgbClr val="414041"/>
              </a:solidFill>
              <a:effectLst/>
              <a:uLnTx/>
              <a:uFillTx/>
              <a:latin typeface="HK Grotesk Light"/>
              <a:cs typeface="Helvetica"/>
            </a:endParaRPr>
          </a:p>
          <a:p>
            <a:pPr algn="just"/>
            <a:endParaRPr lang="en-GB" sz="1400" b="0">
              <a:solidFill>
                <a:schemeClr val="tx1">
                  <a:lumMod val="75000"/>
                </a:schemeClr>
              </a:solidFill>
              <a:latin typeface="HK Grotesk Light" pitchFamily="50" charset="0"/>
              <a:cs typeface="Helvetica" panose="020B0604020202020204" pitchFamily="34" charset="0"/>
            </a:endParaRPr>
          </a:p>
          <a:p>
            <a:pPr marL="0" indent="0" algn="just">
              <a:buNone/>
            </a:pPr>
            <a:r>
              <a:rPr lang="en-GB" sz="1400" b="0">
                <a:solidFill>
                  <a:schemeClr val="tx1">
                    <a:lumMod val="75000"/>
                  </a:schemeClr>
                </a:solidFill>
                <a:latin typeface="HK Grotesk Light" pitchFamily="50" charset="0"/>
                <a:cs typeface="Helvetica" panose="020B0604020202020204" pitchFamily="34" charset="0"/>
              </a:rPr>
              <a:t>Armed with the best market data, we supply our clients </a:t>
            </a:r>
            <a:r>
              <a:rPr lang="en-GB" sz="1400" b="1">
                <a:solidFill>
                  <a:schemeClr val="bg2"/>
                </a:solidFill>
                <a:latin typeface="HK Grotesk Light" pitchFamily="50" charset="0"/>
                <a:cs typeface="Helvetica" panose="020B0604020202020204" pitchFamily="34" charset="0"/>
              </a:rPr>
              <a:t>with specially tailored analytics </a:t>
            </a:r>
            <a:r>
              <a:rPr lang="en-GB" sz="1400" b="0">
                <a:solidFill>
                  <a:schemeClr val="tx1">
                    <a:lumMod val="75000"/>
                  </a:schemeClr>
                </a:solidFill>
                <a:latin typeface="HK Grotesk Light" pitchFamily="50" charset="0"/>
                <a:cs typeface="Helvetica" panose="020B0604020202020204" pitchFamily="34" charset="0"/>
              </a:rPr>
              <a:t>that are backed up by the most </a:t>
            </a:r>
            <a:r>
              <a:rPr lang="en-GB" sz="1400" b="1">
                <a:solidFill>
                  <a:schemeClr val="bg2"/>
                </a:solidFill>
                <a:latin typeface="HK Grotesk Light" pitchFamily="50" charset="0"/>
                <a:cs typeface="Helvetica" panose="020B0604020202020204" pitchFamily="34" charset="0"/>
              </a:rPr>
              <a:t>complete and accurate market research </a:t>
            </a:r>
            <a:r>
              <a:rPr lang="en-GB" sz="1400" b="0">
                <a:solidFill>
                  <a:schemeClr val="tx1">
                    <a:lumMod val="75000"/>
                  </a:schemeClr>
                </a:solidFill>
                <a:latin typeface="HK Grotesk Light" pitchFamily="50" charset="0"/>
                <a:cs typeface="Helvetica" panose="020B0604020202020204" pitchFamily="34" charset="0"/>
              </a:rPr>
              <a:t>provided from the out-of-home sector. </a:t>
            </a:r>
          </a:p>
          <a:p>
            <a:pPr algn="just"/>
            <a:endParaRPr lang="en-US" sz="1400" b="0">
              <a:solidFill>
                <a:schemeClr val="tx1">
                  <a:lumMod val="75000"/>
                </a:schemeClr>
              </a:solidFill>
              <a:latin typeface="HK Grotesk Light" pitchFamily="50" charset="0"/>
              <a:cs typeface="Helvetica" panose="020B0604020202020204" pitchFamily="34" charset="0"/>
            </a:endParaRPr>
          </a:p>
          <a:p>
            <a:pPr marL="0" indent="0" algn="just">
              <a:buNone/>
            </a:pPr>
            <a:r>
              <a:rPr lang="en-US" sz="1400" b="0">
                <a:solidFill>
                  <a:schemeClr val="tx1">
                    <a:lumMod val="75000"/>
                  </a:schemeClr>
                </a:solidFill>
                <a:latin typeface="HK Grotesk Light"/>
                <a:cs typeface="Helvetica"/>
              </a:rPr>
              <a:t>Our mission is </a:t>
            </a:r>
            <a:r>
              <a:rPr lang="en-GB" sz="1400" b="0">
                <a:solidFill>
                  <a:schemeClr val="tx1">
                    <a:lumMod val="75000"/>
                  </a:schemeClr>
                </a:solidFill>
                <a:latin typeface="HK Grotesk Light"/>
                <a:cs typeface="Helvetica"/>
              </a:rPr>
              <a:t>to help clients build better </a:t>
            </a:r>
            <a:r>
              <a:rPr lang="en-GB" sz="1400">
                <a:solidFill>
                  <a:schemeClr val="tx1">
                    <a:lumMod val="75000"/>
                  </a:schemeClr>
                </a:solidFill>
                <a:latin typeface="HK Grotesk Light"/>
                <a:cs typeface="Helvetica"/>
              </a:rPr>
              <a:t>O</a:t>
            </a:r>
            <a:r>
              <a:rPr lang="en-GB" sz="1400" b="0">
                <a:solidFill>
                  <a:schemeClr val="tx1">
                    <a:lumMod val="75000"/>
                  </a:schemeClr>
                </a:solidFill>
                <a:latin typeface="HK Grotesk Light"/>
                <a:cs typeface="Helvetica"/>
              </a:rPr>
              <a:t>n </a:t>
            </a:r>
            <a:r>
              <a:rPr lang="en-GB" sz="1400">
                <a:solidFill>
                  <a:schemeClr val="tx1">
                    <a:lumMod val="75000"/>
                  </a:schemeClr>
                </a:solidFill>
                <a:latin typeface="HK Grotesk Light"/>
                <a:cs typeface="Helvetica"/>
              </a:rPr>
              <a:t>Pr</a:t>
            </a:r>
            <a:r>
              <a:rPr lang="en-GB" sz="1400" b="0">
                <a:solidFill>
                  <a:schemeClr val="tx1">
                    <a:lumMod val="75000"/>
                  </a:schemeClr>
                </a:solidFill>
                <a:latin typeface="HK Grotesk Light"/>
                <a:cs typeface="Helvetica"/>
              </a:rPr>
              <a:t>emise strategies and to grow their businesses by making confident decisions with less risk. What makes us unique? We provide a </a:t>
            </a:r>
            <a:r>
              <a:rPr lang="en-GB" sz="1400" b="1" u="none">
                <a:solidFill>
                  <a:schemeClr val="bg2"/>
                </a:solidFill>
                <a:latin typeface="HK Grotesk Light"/>
                <a:cs typeface="Helvetica"/>
              </a:rPr>
              <a:t>complete </a:t>
            </a:r>
            <a:r>
              <a:rPr lang="en-GB" sz="1400" b="1">
                <a:solidFill>
                  <a:schemeClr val="bg2"/>
                </a:solidFill>
                <a:latin typeface="HK Grotesk Light"/>
                <a:cs typeface="Helvetica"/>
              </a:rPr>
              <a:t>view of On Premise performance</a:t>
            </a:r>
            <a:r>
              <a:rPr lang="en-GB" sz="1400" b="0">
                <a:solidFill>
                  <a:schemeClr val="tx1">
                    <a:lumMod val="75000"/>
                  </a:schemeClr>
                </a:solidFill>
                <a:latin typeface="HK Grotesk Light"/>
                <a:cs typeface="Helvetica"/>
              </a:rPr>
              <a:t>, measuring every touchpoint from product conception to consumers imbibing in bars and restaurants.</a:t>
            </a:r>
            <a:r>
              <a:rPr lang="en-GB" sz="1400">
                <a:solidFill>
                  <a:schemeClr val="tx1">
                    <a:lumMod val="75000"/>
                  </a:schemeClr>
                </a:solidFill>
                <a:latin typeface="HK Grotesk Light"/>
                <a:cs typeface="Helvetica"/>
              </a:rPr>
              <a:t> </a:t>
            </a:r>
            <a:endParaRPr lang="en-GB" sz="1400" b="0">
              <a:solidFill>
                <a:schemeClr val="tx1">
                  <a:lumMod val="75000"/>
                </a:schemeClr>
              </a:solidFill>
              <a:latin typeface="HK Grotesk Light" pitchFamily="50" charset="0"/>
              <a:cs typeface="Helvetica"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414041">
                  <a:lumMod val="75000"/>
                </a:srgbClr>
              </a:solidFill>
              <a:effectLst/>
              <a:uLnTx/>
              <a:uFillTx/>
              <a:latin typeface="HK Grotesk Light" pitchFamily="50" charset="0"/>
              <a:ea typeface="+mn-ea"/>
              <a:cs typeface="Helvetica" panose="020B0604020202020204" pitchFamily="34" charset="0"/>
            </a:endParaRPr>
          </a:p>
          <a:p>
            <a:endParaRPr lang="en-GB" sz="1400">
              <a:latin typeface="HK Grotesk" pitchFamily="50" charset="0"/>
            </a:endParaRPr>
          </a:p>
        </p:txBody>
      </p:sp>
      <p:cxnSp>
        <p:nvCxnSpPr>
          <p:cNvPr id="15" name="Straight Connector 14">
            <a:extLst>
              <a:ext uri="{FF2B5EF4-FFF2-40B4-BE49-F238E27FC236}">
                <a16:creationId xmlns:a16="http://schemas.microsoft.com/office/drawing/2014/main" id="{FC3AE4A5-7D97-6484-2715-F9A5178172A0}"/>
              </a:ext>
            </a:extLst>
          </p:cNvPr>
          <p:cNvCxnSpPr>
            <a:cxnSpLocks/>
          </p:cNvCxnSpPr>
          <p:nvPr/>
        </p:nvCxnSpPr>
        <p:spPr>
          <a:xfrm>
            <a:off x="201353" y="6211358"/>
            <a:ext cx="7084619"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6" name="Slide Number Placeholder 5">
            <a:extLst>
              <a:ext uri="{FF2B5EF4-FFF2-40B4-BE49-F238E27FC236}">
                <a16:creationId xmlns:a16="http://schemas.microsoft.com/office/drawing/2014/main" id="{C3ACC3A4-206B-C9BA-C2B2-2B71D7FC9EF4}"/>
              </a:ext>
            </a:extLst>
          </p:cNvPr>
          <p:cNvSpPr txBox="1">
            <a:spLocks/>
          </p:cNvSpPr>
          <p:nvPr/>
        </p:nvSpPr>
        <p:spPr>
          <a:xfrm>
            <a:off x="6384098" y="6276070"/>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sp>
        <p:nvSpPr>
          <p:cNvPr id="17" name="TextBox 16">
            <a:extLst>
              <a:ext uri="{FF2B5EF4-FFF2-40B4-BE49-F238E27FC236}">
                <a16:creationId xmlns:a16="http://schemas.microsoft.com/office/drawing/2014/main" id="{F9AC51FD-5FDF-6B0C-7E93-1554512E0ED5}"/>
              </a:ext>
            </a:extLst>
          </p:cNvPr>
          <p:cNvSpPr txBox="1"/>
          <p:nvPr/>
        </p:nvSpPr>
        <p:spPr>
          <a:xfrm>
            <a:off x="5226599" y="6641195"/>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8" name="Picture 17">
            <a:extLst>
              <a:ext uri="{FF2B5EF4-FFF2-40B4-BE49-F238E27FC236}">
                <a16:creationId xmlns:a16="http://schemas.microsoft.com/office/drawing/2014/main" id="{C129F775-1D60-F651-DDEE-5790B102FCC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4423" y="6175614"/>
            <a:ext cx="1306227" cy="714274"/>
          </a:xfrm>
          <a:prstGeom prst="rect">
            <a:avLst/>
          </a:prstGeom>
        </p:spPr>
      </p:pic>
    </p:spTree>
    <p:extLst>
      <p:ext uri="{BB962C8B-B14F-4D97-AF65-F5344CB8AC3E}">
        <p14:creationId xmlns:p14="http://schemas.microsoft.com/office/powerpoint/2010/main" val="258211535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p:cSld name="1_About CGA by NIQ">
    <p:spTree>
      <p:nvGrpSpPr>
        <p:cNvPr id="1" name=""/>
        <p:cNvGrpSpPr/>
        <p:nvPr/>
      </p:nvGrpSpPr>
      <p:grpSpPr>
        <a:xfrm>
          <a:off x="0" y="0"/>
          <a:ext cx="0" cy="0"/>
          <a:chOff x="0" y="0"/>
          <a:chExt cx="0" cy="0"/>
        </a:xfrm>
      </p:grpSpPr>
      <p:sp>
        <p:nvSpPr>
          <p:cNvPr id="9" name="Picture Placeholder 5">
            <a:extLst>
              <a:ext uri="{FF2B5EF4-FFF2-40B4-BE49-F238E27FC236}">
                <a16:creationId xmlns:a16="http://schemas.microsoft.com/office/drawing/2014/main" id="{12E2C0D7-B376-4AB2-9E9D-C6F4F9C7B572}"/>
              </a:ext>
            </a:extLst>
          </p:cNvPr>
          <p:cNvSpPr>
            <a:spLocks noGrp="1"/>
          </p:cNvSpPr>
          <p:nvPr>
            <p:ph type="pic" sz="quarter" idx="10"/>
          </p:nvPr>
        </p:nvSpPr>
        <p:spPr>
          <a:xfrm flipH="1">
            <a:off x="0" y="-1213"/>
            <a:ext cx="4626532" cy="6859213"/>
          </a:xfrm>
          <a:prstGeom prst="rect">
            <a:avLst/>
          </a:prstGeom>
          <a:solidFill>
            <a:schemeClr val="tx1"/>
          </a:solidFill>
        </p:spPr>
        <p:txBody>
          <a:bodyPr wrap="square">
            <a:noAutofit/>
          </a:bodyPr>
          <a:lstStyle>
            <a:lvl1pPr>
              <a:defRPr>
                <a:latin typeface="HK Grotesk" pitchFamily="50" charset="0"/>
              </a:defRPr>
            </a:lvl1pPr>
          </a:lstStyle>
          <a:p>
            <a:r>
              <a:rPr lang="en-US"/>
              <a:t>Click icon to add picture</a:t>
            </a:r>
            <a:endParaRPr lang="en-GB"/>
          </a:p>
        </p:txBody>
      </p:sp>
      <p:sp>
        <p:nvSpPr>
          <p:cNvPr id="7" name="TextBox 6">
            <a:extLst>
              <a:ext uri="{FF2B5EF4-FFF2-40B4-BE49-F238E27FC236}">
                <a16:creationId xmlns:a16="http://schemas.microsoft.com/office/drawing/2014/main" id="{0CA8DE4A-1833-0CE4-2815-8102AF2C2CA7}"/>
              </a:ext>
            </a:extLst>
          </p:cNvPr>
          <p:cNvSpPr txBox="1"/>
          <p:nvPr/>
        </p:nvSpPr>
        <p:spPr>
          <a:xfrm>
            <a:off x="4895047" y="1904899"/>
            <a:ext cx="6844685" cy="3046988"/>
          </a:xfrm>
          <a:prstGeom prst="rect">
            <a:avLst/>
          </a:prstGeom>
          <a:noFill/>
        </p:spPr>
        <p:txBody>
          <a:bodyPr wrap="square" rtlCol="0">
            <a:spAutoFit/>
          </a:bodyPr>
          <a:lstStyle/>
          <a:p>
            <a:r>
              <a:rPr lang="en-US" sz="1600">
                <a:solidFill>
                  <a:schemeClr val="tx1"/>
                </a:solidFill>
                <a:latin typeface="HK Grotesk" pitchFamily="50" charset="0"/>
              </a:rPr>
              <a:t>CGA’s defining purpose is to build unique services which help our clients to offer better solutions to the trade, to sell more product and to more easily navigate a difficult and complex channel. 2023 brings many opportunities for the channel and for suppliers, retailers and distributors alike, as the market recovers from a challenging couple of years. </a:t>
            </a:r>
          </a:p>
          <a:p>
            <a:endParaRPr lang="en-US" sz="1600">
              <a:solidFill>
                <a:schemeClr val="tx1"/>
              </a:solidFill>
              <a:latin typeface="HK Grotesk" pitchFamily="50" charset="0"/>
            </a:endParaRPr>
          </a:p>
          <a:p>
            <a:r>
              <a:rPr lang="en-US" sz="1600">
                <a:solidFill>
                  <a:schemeClr val="tx1"/>
                </a:solidFill>
                <a:latin typeface="HK Grotesk" pitchFamily="50" charset="0"/>
              </a:rPr>
              <a:t>To continue to deliver the most effective solutions, we want to stay aligned with your priorities and business challenges, to ensure our solutions are designed to add the most value possible to you and your teams. We would like to reach out to you over the next month to talk through your plans and our new services to demonstrate how we can best help. Please let us know if you would welcome such conversations.</a:t>
            </a:r>
          </a:p>
        </p:txBody>
      </p:sp>
      <p:sp>
        <p:nvSpPr>
          <p:cNvPr id="5" name="Text Placeholder 2">
            <a:extLst>
              <a:ext uri="{FF2B5EF4-FFF2-40B4-BE49-F238E27FC236}">
                <a16:creationId xmlns:a16="http://schemas.microsoft.com/office/drawing/2014/main" id="{5FF1B75E-EFCB-8C44-0F8D-73C132C9D317}"/>
              </a:ext>
            </a:extLst>
          </p:cNvPr>
          <p:cNvSpPr>
            <a:spLocks noGrp="1"/>
          </p:cNvSpPr>
          <p:nvPr>
            <p:ph type="body" sz="quarter" idx="11"/>
          </p:nvPr>
        </p:nvSpPr>
        <p:spPr>
          <a:xfrm>
            <a:off x="4895047" y="649443"/>
            <a:ext cx="6033279" cy="426067"/>
          </a:xfrm>
          <a:prstGeom prst="rect">
            <a:avLst/>
          </a:prstGeom>
        </p:spPr>
        <p:txBody>
          <a:bodyPr/>
          <a:lstStyle>
            <a:lvl1pPr marL="0" indent="0">
              <a:buNone/>
              <a:defRPr b="1">
                <a:solidFill>
                  <a:schemeClr val="tx2"/>
                </a:solidFill>
                <a:latin typeface="HK Grotesk" pitchFamily="50" charset="0"/>
              </a:defRPr>
            </a:lvl1pPr>
          </a:lstStyle>
          <a:p>
            <a:pPr lvl="0"/>
            <a:r>
              <a:rPr lang="en-US"/>
              <a:t>Click to edit Master text styles</a:t>
            </a:r>
          </a:p>
        </p:txBody>
      </p:sp>
      <p:sp>
        <p:nvSpPr>
          <p:cNvPr id="8" name="TextBox 7">
            <a:extLst>
              <a:ext uri="{FF2B5EF4-FFF2-40B4-BE49-F238E27FC236}">
                <a16:creationId xmlns:a16="http://schemas.microsoft.com/office/drawing/2014/main" id="{002CCEA1-AB17-F18D-2912-EBED5670E097}"/>
              </a:ext>
            </a:extLst>
          </p:cNvPr>
          <p:cNvSpPr txBox="1"/>
          <p:nvPr/>
        </p:nvSpPr>
        <p:spPr>
          <a:xfrm>
            <a:off x="4895047" y="1062718"/>
            <a:ext cx="6033279" cy="369332"/>
          </a:xfrm>
          <a:prstGeom prst="rect">
            <a:avLst/>
          </a:prstGeom>
          <a:noFill/>
        </p:spPr>
        <p:txBody>
          <a:bodyPr wrap="square" rtlCol="0">
            <a:spAutoFit/>
          </a:bodyPr>
          <a:lstStyle/>
          <a:p>
            <a:r>
              <a:rPr lang="en-GB" i="1">
                <a:solidFill>
                  <a:schemeClr val="bg2"/>
                </a:solidFill>
                <a:latin typeface="HK Grotesk" pitchFamily="50" charset="0"/>
              </a:rPr>
              <a:t>Talk to us about your 2023 strategy</a:t>
            </a:r>
          </a:p>
        </p:txBody>
      </p:sp>
      <p:sp>
        <p:nvSpPr>
          <p:cNvPr id="11" name="TextBox 10">
            <a:extLst>
              <a:ext uri="{FF2B5EF4-FFF2-40B4-BE49-F238E27FC236}">
                <a16:creationId xmlns:a16="http://schemas.microsoft.com/office/drawing/2014/main" id="{66355349-A47D-984A-42B4-41FC5C3C71C9}"/>
              </a:ext>
            </a:extLst>
          </p:cNvPr>
          <p:cNvSpPr txBox="1"/>
          <p:nvPr/>
        </p:nvSpPr>
        <p:spPr>
          <a:xfrm>
            <a:off x="4895047" y="1904899"/>
            <a:ext cx="6844685" cy="3046988"/>
          </a:xfrm>
          <a:prstGeom prst="rect">
            <a:avLst/>
          </a:prstGeom>
          <a:noFill/>
        </p:spPr>
        <p:txBody>
          <a:bodyPr wrap="square" rtlCol="0">
            <a:spAutoFit/>
          </a:bodyPr>
          <a:lstStyle/>
          <a:p>
            <a:r>
              <a:rPr lang="en-US" sz="1600">
                <a:solidFill>
                  <a:schemeClr val="tx1"/>
                </a:solidFill>
                <a:latin typeface="HK Grotesk" pitchFamily="50" charset="0"/>
              </a:rPr>
              <a:t>CGA’s defining purpose is to build unique services which help our clients to offer better solutions to the trade, to sell more product and to more easily navigate a difficult and complex channel. 2023 brings many opportunities for the channel and for suppliers, retailers and distributors alike, as the market recovers from a challenging couple of years. </a:t>
            </a:r>
          </a:p>
          <a:p>
            <a:endParaRPr lang="en-US" sz="1600">
              <a:solidFill>
                <a:schemeClr val="tx1"/>
              </a:solidFill>
              <a:latin typeface="HK Grotesk" pitchFamily="50" charset="0"/>
            </a:endParaRPr>
          </a:p>
          <a:p>
            <a:r>
              <a:rPr lang="en-US" sz="1600">
                <a:solidFill>
                  <a:schemeClr val="tx1"/>
                </a:solidFill>
                <a:latin typeface="HK Grotesk" pitchFamily="50" charset="0"/>
              </a:rPr>
              <a:t>To continue to deliver the most effective solutions, we want to stay aligned with your priorities and business challenges, to ensure our solutions are designed to add the most value possible to you and your teams. We would like to reach out to you over the next month to talk through your plans and our new services to demonstrate how we can best help. Please let us know if you would welcome such conversations.</a:t>
            </a:r>
          </a:p>
        </p:txBody>
      </p:sp>
      <p:sp>
        <p:nvSpPr>
          <p:cNvPr id="13" name="TextBox 12">
            <a:extLst>
              <a:ext uri="{FF2B5EF4-FFF2-40B4-BE49-F238E27FC236}">
                <a16:creationId xmlns:a16="http://schemas.microsoft.com/office/drawing/2014/main" id="{05929CD2-1326-DFF8-4311-2A2FA4E7FE78}"/>
              </a:ext>
            </a:extLst>
          </p:cNvPr>
          <p:cNvSpPr txBox="1"/>
          <p:nvPr/>
        </p:nvSpPr>
        <p:spPr>
          <a:xfrm>
            <a:off x="4895047" y="1062718"/>
            <a:ext cx="6033279" cy="369332"/>
          </a:xfrm>
          <a:prstGeom prst="rect">
            <a:avLst/>
          </a:prstGeom>
          <a:noFill/>
        </p:spPr>
        <p:txBody>
          <a:bodyPr wrap="square" rtlCol="0">
            <a:spAutoFit/>
          </a:bodyPr>
          <a:lstStyle/>
          <a:p>
            <a:r>
              <a:rPr lang="en-GB" i="1">
                <a:solidFill>
                  <a:schemeClr val="bg2"/>
                </a:solidFill>
                <a:latin typeface="HK Grotesk" pitchFamily="50" charset="0"/>
              </a:rPr>
              <a:t>Talk to us about your 2023 strategy</a:t>
            </a:r>
          </a:p>
        </p:txBody>
      </p:sp>
      <p:cxnSp>
        <p:nvCxnSpPr>
          <p:cNvPr id="15" name="Straight Connector 14">
            <a:extLst>
              <a:ext uri="{FF2B5EF4-FFF2-40B4-BE49-F238E27FC236}">
                <a16:creationId xmlns:a16="http://schemas.microsoft.com/office/drawing/2014/main" id="{CF3DCB1A-FE8F-83E4-69B3-278F62F88AA5}"/>
              </a:ext>
            </a:extLst>
          </p:cNvPr>
          <p:cNvCxnSpPr>
            <a:cxnSpLocks/>
          </p:cNvCxnSpPr>
          <p:nvPr/>
        </p:nvCxnSpPr>
        <p:spPr>
          <a:xfrm>
            <a:off x="4895047" y="6208557"/>
            <a:ext cx="7084619"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6" name="Slide Number Placeholder 5">
            <a:extLst>
              <a:ext uri="{FF2B5EF4-FFF2-40B4-BE49-F238E27FC236}">
                <a16:creationId xmlns:a16="http://schemas.microsoft.com/office/drawing/2014/main" id="{845E4A3B-E003-7083-7763-1462877B3FF0}"/>
              </a:ext>
            </a:extLst>
          </p:cNvPr>
          <p:cNvSpPr txBox="1">
            <a:spLocks/>
          </p:cNvSpPr>
          <p:nvPr/>
        </p:nvSpPr>
        <p:spPr>
          <a:xfrm>
            <a:off x="11077792" y="6273269"/>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sp>
        <p:nvSpPr>
          <p:cNvPr id="17" name="TextBox 16">
            <a:extLst>
              <a:ext uri="{FF2B5EF4-FFF2-40B4-BE49-F238E27FC236}">
                <a16:creationId xmlns:a16="http://schemas.microsoft.com/office/drawing/2014/main" id="{01507562-CACF-B830-4449-71B7054E393C}"/>
              </a:ext>
            </a:extLst>
          </p:cNvPr>
          <p:cNvSpPr txBox="1"/>
          <p:nvPr/>
        </p:nvSpPr>
        <p:spPr>
          <a:xfrm>
            <a:off x="9920293" y="6638394"/>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8" name="Picture 17">
            <a:extLst>
              <a:ext uri="{FF2B5EF4-FFF2-40B4-BE49-F238E27FC236}">
                <a16:creationId xmlns:a16="http://schemas.microsoft.com/office/drawing/2014/main" id="{3872DDEA-F289-96E9-FF09-22994C3BCF0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778117" y="6172813"/>
            <a:ext cx="1306227" cy="714274"/>
          </a:xfrm>
          <a:prstGeom prst="rect">
            <a:avLst/>
          </a:prstGeom>
        </p:spPr>
      </p:pic>
    </p:spTree>
    <p:extLst>
      <p:ext uri="{BB962C8B-B14F-4D97-AF65-F5344CB8AC3E}">
        <p14:creationId xmlns:p14="http://schemas.microsoft.com/office/powerpoint/2010/main" val="126318972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Methodology">
    <p:spTree>
      <p:nvGrpSpPr>
        <p:cNvPr id="1" name=""/>
        <p:cNvGrpSpPr/>
        <p:nvPr/>
      </p:nvGrpSpPr>
      <p:grpSpPr>
        <a:xfrm>
          <a:off x="0" y="0"/>
          <a:ext cx="0" cy="0"/>
          <a:chOff x="0" y="0"/>
          <a:chExt cx="0" cy="0"/>
        </a:xfrm>
      </p:grpSpPr>
      <p:sp>
        <p:nvSpPr>
          <p:cNvPr id="9" name="Picture Placeholder 5">
            <a:extLst>
              <a:ext uri="{FF2B5EF4-FFF2-40B4-BE49-F238E27FC236}">
                <a16:creationId xmlns:a16="http://schemas.microsoft.com/office/drawing/2014/main" id="{12E2C0D7-B376-4AB2-9E9D-C6F4F9C7B572}"/>
              </a:ext>
            </a:extLst>
          </p:cNvPr>
          <p:cNvSpPr>
            <a:spLocks noGrp="1"/>
          </p:cNvSpPr>
          <p:nvPr>
            <p:ph type="pic" sz="quarter" idx="10"/>
          </p:nvPr>
        </p:nvSpPr>
        <p:spPr>
          <a:xfrm flipH="1">
            <a:off x="0" y="-1213"/>
            <a:ext cx="4626532" cy="6859213"/>
          </a:xfrm>
          <a:prstGeom prst="rect">
            <a:avLst/>
          </a:prstGeom>
          <a:solidFill>
            <a:schemeClr val="tx1"/>
          </a:solidFill>
        </p:spPr>
        <p:txBody>
          <a:bodyPr wrap="square">
            <a:noAutofit/>
          </a:bodyPr>
          <a:lstStyle>
            <a:lvl1pPr>
              <a:defRPr>
                <a:latin typeface="HK Grotesk" pitchFamily="50" charset="0"/>
              </a:defRPr>
            </a:lvl1pPr>
          </a:lstStyle>
          <a:p>
            <a:r>
              <a:rPr lang="en-US"/>
              <a:t>Click icon to add picture</a:t>
            </a:r>
            <a:endParaRPr lang="en-GB"/>
          </a:p>
        </p:txBody>
      </p:sp>
      <p:sp>
        <p:nvSpPr>
          <p:cNvPr id="5" name="Text Placeholder 2">
            <a:extLst>
              <a:ext uri="{FF2B5EF4-FFF2-40B4-BE49-F238E27FC236}">
                <a16:creationId xmlns:a16="http://schemas.microsoft.com/office/drawing/2014/main" id="{5FF1B75E-EFCB-8C44-0F8D-73C132C9D317}"/>
              </a:ext>
            </a:extLst>
          </p:cNvPr>
          <p:cNvSpPr>
            <a:spLocks noGrp="1"/>
          </p:cNvSpPr>
          <p:nvPr>
            <p:ph type="body" sz="quarter" idx="11" hasCustomPrompt="1"/>
          </p:nvPr>
        </p:nvSpPr>
        <p:spPr>
          <a:xfrm>
            <a:off x="4895047" y="649443"/>
            <a:ext cx="4860165" cy="426067"/>
          </a:xfrm>
          <a:prstGeom prst="rect">
            <a:avLst/>
          </a:prstGeom>
        </p:spPr>
        <p:txBody>
          <a:bodyPr/>
          <a:lstStyle>
            <a:lvl1pPr marL="0" indent="0">
              <a:buNone/>
              <a:defRPr b="1">
                <a:solidFill>
                  <a:schemeClr val="tx2"/>
                </a:solidFill>
                <a:latin typeface="HK Grotesk" pitchFamily="50" charset="0"/>
              </a:defRPr>
            </a:lvl1pPr>
          </a:lstStyle>
          <a:p>
            <a:r>
              <a:rPr lang="en-GB"/>
              <a:t>Methodology</a:t>
            </a:r>
          </a:p>
          <a:p>
            <a:endParaRPr lang="en-GB"/>
          </a:p>
        </p:txBody>
      </p:sp>
      <p:sp>
        <p:nvSpPr>
          <p:cNvPr id="10" name="Text Placeholder 9">
            <a:extLst>
              <a:ext uri="{FF2B5EF4-FFF2-40B4-BE49-F238E27FC236}">
                <a16:creationId xmlns:a16="http://schemas.microsoft.com/office/drawing/2014/main" id="{963FC2C8-512F-59BF-46E2-FB453CCA9F3D}"/>
              </a:ext>
            </a:extLst>
          </p:cNvPr>
          <p:cNvSpPr>
            <a:spLocks noGrp="1"/>
          </p:cNvSpPr>
          <p:nvPr>
            <p:ph type="body" sz="quarter" idx="12"/>
          </p:nvPr>
        </p:nvSpPr>
        <p:spPr>
          <a:xfrm>
            <a:off x="4894263" y="2080609"/>
            <a:ext cx="7023100" cy="3702653"/>
          </a:xfrm>
          <a:prstGeom prst="rect">
            <a:avLst/>
          </a:prstGeom>
        </p:spPr>
        <p:txBody>
          <a:bodyPr/>
          <a:lstStyle>
            <a:lvl1pPr marL="228600" indent="-228600">
              <a:buClr>
                <a:schemeClr val="bg2"/>
              </a:buClr>
              <a:buFont typeface="HK Grotesk" pitchFamily="50" charset="0"/>
              <a:buChar char="+"/>
              <a:defRPr>
                <a:solidFill>
                  <a:schemeClr val="tx2"/>
                </a:solidFill>
                <a:latin typeface="HK Grotesk" pitchFamily="50" charset="0"/>
              </a:defRPr>
            </a:lvl1pPr>
            <a:lvl2pPr marL="685800" indent="-228600">
              <a:buClr>
                <a:schemeClr val="bg2"/>
              </a:buClr>
              <a:buFont typeface="HK Grotesk" pitchFamily="50" charset="0"/>
              <a:buChar char="+"/>
              <a:defRPr>
                <a:solidFill>
                  <a:schemeClr val="tx2"/>
                </a:solidFill>
                <a:latin typeface="HK Grotesk" pitchFamily="50" charset="0"/>
              </a:defRPr>
            </a:lvl2pPr>
            <a:lvl3pPr marL="1143000" indent="-228600">
              <a:buClr>
                <a:schemeClr val="bg2"/>
              </a:buClr>
              <a:buFont typeface="HK Grotesk" pitchFamily="50" charset="0"/>
              <a:buChar char="+"/>
              <a:defRPr>
                <a:solidFill>
                  <a:schemeClr val="tx2"/>
                </a:solidFill>
                <a:latin typeface="HK Grotesk" pitchFamily="50" charset="0"/>
              </a:defRPr>
            </a:lvl3pPr>
            <a:lvl4pPr marL="1600200" indent="-228600">
              <a:buClr>
                <a:schemeClr val="bg2"/>
              </a:buClr>
              <a:buFont typeface="HK Grotesk" pitchFamily="50" charset="0"/>
              <a:buChar char="+"/>
              <a:defRPr>
                <a:solidFill>
                  <a:schemeClr val="tx2"/>
                </a:solidFill>
                <a:latin typeface="HK Grotesk" pitchFamily="50" charset="0"/>
              </a:defRPr>
            </a:lvl4pPr>
            <a:lvl5pPr marL="2057400" indent="-228600">
              <a:buClr>
                <a:schemeClr val="bg2"/>
              </a:buClr>
              <a:buFont typeface="HK Grotesk" pitchFamily="50" charset="0"/>
              <a:buChar char="+"/>
              <a:defRPr>
                <a:solidFill>
                  <a:schemeClr val="tx2"/>
                </a:solidFill>
                <a:latin typeface="HK Grotes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6">
            <a:extLst>
              <a:ext uri="{FF2B5EF4-FFF2-40B4-BE49-F238E27FC236}">
                <a16:creationId xmlns:a16="http://schemas.microsoft.com/office/drawing/2014/main" id="{E3E01730-36E0-2C93-44A3-424C921BD4FA}"/>
              </a:ext>
            </a:extLst>
          </p:cNvPr>
          <p:cNvSpPr>
            <a:spLocks noGrp="1"/>
          </p:cNvSpPr>
          <p:nvPr>
            <p:ph type="body" sz="quarter" idx="13" hasCustomPrompt="1"/>
          </p:nvPr>
        </p:nvSpPr>
        <p:spPr>
          <a:xfrm>
            <a:off x="4894263" y="1074738"/>
            <a:ext cx="4875212" cy="438150"/>
          </a:xfrm>
          <a:prstGeom prst="rect">
            <a:avLst/>
          </a:prstGeom>
        </p:spPr>
        <p:txBody>
          <a:bodyPr/>
          <a:lstStyle>
            <a:lvl1pPr marL="0" indent="0">
              <a:buNone/>
              <a:defRPr sz="2400" i="1">
                <a:latin typeface="HK Grotesk" pitchFamily="50"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Add a </a:t>
            </a:r>
            <a:r>
              <a:rPr lang="en-US" err="1"/>
              <a:t>subheader</a:t>
            </a:r>
            <a:endParaRPr lang="en-GB"/>
          </a:p>
        </p:txBody>
      </p:sp>
      <p:cxnSp>
        <p:nvCxnSpPr>
          <p:cNvPr id="13" name="Straight Connector 12">
            <a:extLst>
              <a:ext uri="{FF2B5EF4-FFF2-40B4-BE49-F238E27FC236}">
                <a16:creationId xmlns:a16="http://schemas.microsoft.com/office/drawing/2014/main" id="{0FF8EB44-B081-5788-C69B-BFFFF1E3F1F5}"/>
              </a:ext>
            </a:extLst>
          </p:cNvPr>
          <p:cNvCxnSpPr>
            <a:cxnSpLocks/>
          </p:cNvCxnSpPr>
          <p:nvPr/>
        </p:nvCxnSpPr>
        <p:spPr>
          <a:xfrm>
            <a:off x="4895047" y="6208557"/>
            <a:ext cx="7084619" cy="0"/>
          </a:xfrm>
          <a:prstGeom prst="line">
            <a:avLst/>
          </a:prstGeom>
          <a:ln w="127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158EE61C-E179-CF19-419A-5B938C695F7E}"/>
              </a:ext>
            </a:extLst>
          </p:cNvPr>
          <p:cNvSpPr txBox="1">
            <a:spLocks/>
          </p:cNvSpPr>
          <p:nvPr/>
        </p:nvSpPr>
        <p:spPr>
          <a:xfrm>
            <a:off x="11077792" y="6273269"/>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tx2"/>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sp>
        <p:nvSpPr>
          <p:cNvPr id="15" name="TextBox 14">
            <a:extLst>
              <a:ext uri="{FF2B5EF4-FFF2-40B4-BE49-F238E27FC236}">
                <a16:creationId xmlns:a16="http://schemas.microsoft.com/office/drawing/2014/main" id="{2B56DDDB-7D72-2FAF-D314-5C47950BF28B}"/>
              </a:ext>
            </a:extLst>
          </p:cNvPr>
          <p:cNvSpPr txBox="1"/>
          <p:nvPr/>
        </p:nvSpPr>
        <p:spPr>
          <a:xfrm>
            <a:off x="9920293" y="6638394"/>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6" name="Picture 15">
            <a:extLst>
              <a:ext uri="{FF2B5EF4-FFF2-40B4-BE49-F238E27FC236}">
                <a16:creationId xmlns:a16="http://schemas.microsoft.com/office/drawing/2014/main" id="{D4C173DC-C3E7-AFE5-B9F4-5C82D6BD28A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778117" y="6172813"/>
            <a:ext cx="1306227" cy="714274"/>
          </a:xfrm>
          <a:prstGeom prst="rect">
            <a:avLst/>
          </a:prstGeom>
        </p:spPr>
      </p:pic>
    </p:spTree>
    <p:extLst>
      <p:ext uri="{BB962C8B-B14F-4D97-AF65-F5344CB8AC3E}">
        <p14:creationId xmlns:p14="http://schemas.microsoft.com/office/powerpoint/2010/main" val="392502003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Who we work with">
    <p:bg>
      <p:bgPr>
        <a:solidFill>
          <a:schemeClr val="tx2"/>
        </a:solidFill>
        <a:effectLst/>
      </p:bgPr>
    </p:bg>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C1FC4B16-E3A5-3FDD-F56B-475DFA8B9C88}"/>
              </a:ext>
            </a:extLst>
          </p:cNvPr>
          <p:cNvSpPr>
            <a:spLocks noGrp="1"/>
          </p:cNvSpPr>
          <p:nvPr>
            <p:ph type="body" sz="quarter" idx="10"/>
          </p:nvPr>
        </p:nvSpPr>
        <p:spPr>
          <a:xfrm>
            <a:off x="341024" y="361005"/>
            <a:ext cx="11468100" cy="838200"/>
          </a:xfrm>
          <a:prstGeom prst="rect">
            <a:avLst/>
          </a:prstGeom>
        </p:spPr>
        <p:txBody>
          <a:bodyPr lIns="91440" tIns="45720" rIns="91440" bIns="45720" anchor="t"/>
          <a:lstStyle>
            <a:lvl1pPr marL="0" indent="0">
              <a:buNone/>
              <a:defRPr b="1">
                <a:solidFill>
                  <a:schemeClr val="bg1"/>
                </a:solidFill>
                <a:latin typeface="HK Grotesk" pitchFamily="50" charset="0"/>
              </a:defRPr>
            </a:lvl1pPr>
          </a:lstStyle>
          <a:p>
            <a:pPr lvl="0"/>
            <a:r>
              <a:rPr lang="en-US" sz="4000"/>
              <a:t>Click to edit Master text styles</a:t>
            </a:r>
          </a:p>
        </p:txBody>
      </p:sp>
      <p:grpSp>
        <p:nvGrpSpPr>
          <p:cNvPr id="6" name="Group 5">
            <a:extLst>
              <a:ext uri="{FF2B5EF4-FFF2-40B4-BE49-F238E27FC236}">
                <a16:creationId xmlns:a16="http://schemas.microsoft.com/office/drawing/2014/main" id="{0EA5DFD1-CE10-4D20-B2E7-49ADF074BC6C}"/>
              </a:ext>
            </a:extLst>
          </p:cNvPr>
          <p:cNvGrpSpPr/>
          <p:nvPr/>
        </p:nvGrpSpPr>
        <p:grpSpPr>
          <a:xfrm>
            <a:off x="505217" y="1333724"/>
            <a:ext cx="2673347" cy="4612002"/>
            <a:chOff x="6172347" y="1333724"/>
            <a:chExt cx="2673347" cy="4612002"/>
          </a:xfrm>
        </p:grpSpPr>
        <p:sp>
          <p:nvSpPr>
            <p:cNvPr id="7" name="Oval 6">
              <a:extLst>
                <a:ext uri="{FF2B5EF4-FFF2-40B4-BE49-F238E27FC236}">
                  <a16:creationId xmlns:a16="http://schemas.microsoft.com/office/drawing/2014/main" id="{37064C57-41D4-C0B2-85E1-55BD9D7C25E0}"/>
                </a:ext>
              </a:extLst>
            </p:cNvPr>
            <p:cNvSpPr/>
            <p:nvPr/>
          </p:nvSpPr>
          <p:spPr>
            <a:xfrm>
              <a:off x="6261945" y="1348867"/>
              <a:ext cx="2237333" cy="2196060"/>
            </a:xfrm>
            <a:prstGeom prst="ellipse">
              <a:avLst/>
            </a:prstGeom>
            <a:blipFill dpi="0" rotWithShape="1">
              <a:blip r:embed="rId2" cstate="email">
                <a:extLst>
                  <a:ext uri="{28A0092B-C50C-407E-A947-70E740481C1C}">
                    <a14:useLocalDpi xmlns:a14="http://schemas.microsoft.com/office/drawing/2010/main"/>
                  </a:ext>
                </a:extLst>
              </a:blip>
              <a:srcRect/>
              <a:stretch>
                <a:fillRect b="25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8" name="Half Frame 7">
              <a:extLst>
                <a:ext uri="{FF2B5EF4-FFF2-40B4-BE49-F238E27FC236}">
                  <a16:creationId xmlns:a16="http://schemas.microsoft.com/office/drawing/2014/main" id="{7D79AC92-207B-4288-C844-937AAC299A29}"/>
                </a:ext>
              </a:extLst>
            </p:cNvPr>
            <p:cNvSpPr/>
            <p:nvPr/>
          </p:nvSpPr>
          <p:spPr>
            <a:xfrm>
              <a:off x="6172347" y="1333724"/>
              <a:ext cx="560463" cy="627878"/>
            </a:xfrm>
            <a:prstGeom prst="halfFram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HK Grotesk" pitchFamily="50" charset="0"/>
              </a:endParaRPr>
            </a:p>
          </p:txBody>
        </p:sp>
        <p:sp>
          <p:nvSpPr>
            <p:cNvPr id="9" name="Text Placeholder 1">
              <a:extLst>
                <a:ext uri="{FF2B5EF4-FFF2-40B4-BE49-F238E27FC236}">
                  <a16:creationId xmlns:a16="http://schemas.microsoft.com/office/drawing/2014/main" id="{0850CB0C-FF87-2C8A-9E11-84EDD708DC44}"/>
                </a:ext>
              </a:extLst>
            </p:cNvPr>
            <p:cNvSpPr txBox="1">
              <a:spLocks/>
            </p:cNvSpPr>
            <p:nvPr/>
          </p:nvSpPr>
          <p:spPr>
            <a:xfrm>
              <a:off x="6172347" y="4271496"/>
              <a:ext cx="2673347" cy="1674230"/>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0" i="0">
                  <a:solidFill>
                    <a:srgbClr val="FFFFFF"/>
                  </a:solidFill>
                  <a:effectLst/>
                  <a:latin typeface="HK Grotesk" pitchFamily="50" charset="0"/>
                </a:rPr>
                <a:t>The world’s biggest drinks b</a:t>
              </a:r>
              <a:r>
                <a:rPr lang="en-GB" sz="1400">
                  <a:solidFill>
                    <a:srgbClr val="FFFFFF"/>
                  </a:solidFill>
                  <a:latin typeface="HK Grotesk" pitchFamily="50" charset="0"/>
                </a:rPr>
                <a:t>rands use our data to track sales, distribution, and consumer engagement to create sales and marketing strategies that drive growth.</a:t>
              </a:r>
              <a:endParaRPr lang="en-GB" sz="2000">
                <a:latin typeface="HK Grotesk" pitchFamily="50" charset="0"/>
              </a:endParaRPr>
            </a:p>
          </p:txBody>
        </p:sp>
        <p:sp>
          <p:nvSpPr>
            <p:cNvPr id="10" name="TextBox 9">
              <a:extLst>
                <a:ext uri="{FF2B5EF4-FFF2-40B4-BE49-F238E27FC236}">
                  <a16:creationId xmlns:a16="http://schemas.microsoft.com/office/drawing/2014/main" id="{BEA384E1-0ADD-75D5-D421-158E08E1466A}"/>
                </a:ext>
              </a:extLst>
            </p:cNvPr>
            <p:cNvSpPr txBox="1"/>
            <p:nvPr/>
          </p:nvSpPr>
          <p:spPr>
            <a:xfrm>
              <a:off x="6385694" y="3562585"/>
              <a:ext cx="2331828" cy="646331"/>
            </a:xfrm>
            <a:prstGeom prst="rect">
              <a:avLst/>
            </a:prstGeom>
            <a:noFill/>
          </p:spPr>
          <p:txBody>
            <a:bodyPr wrap="square" rtlCol="0">
              <a:spAutoFit/>
            </a:bodyPr>
            <a:lstStyle/>
            <a:p>
              <a:pPr algn="ctr"/>
              <a:r>
                <a:rPr lang="en-GB" b="1">
                  <a:solidFill>
                    <a:schemeClr val="bg1"/>
                  </a:solidFill>
                  <a:latin typeface="HK Grotesk" pitchFamily="50" charset="0"/>
                </a:rPr>
                <a:t>Drink Suppliers and Wholesalers </a:t>
              </a:r>
            </a:p>
          </p:txBody>
        </p:sp>
      </p:grpSp>
      <p:grpSp>
        <p:nvGrpSpPr>
          <p:cNvPr id="11" name="Group 10">
            <a:extLst>
              <a:ext uri="{FF2B5EF4-FFF2-40B4-BE49-F238E27FC236}">
                <a16:creationId xmlns:a16="http://schemas.microsoft.com/office/drawing/2014/main" id="{348015A0-A5DD-95EF-7D37-86C2E9CBE269}"/>
              </a:ext>
            </a:extLst>
          </p:cNvPr>
          <p:cNvGrpSpPr/>
          <p:nvPr/>
        </p:nvGrpSpPr>
        <p:grpSpPr>
          <a:xfrm>
            <a:off x="6109015" y="1348867"/>
            <a:ext cx="2724259" cy="4924409"/>
            <a:chOff x="3237092" y="1359404"/>
            <a:chExt cx="2724259" cy="4924409"/>
          </a:xfrm>
        </p:grpSpPr>
        <p:sp>
          <p:nvSpPr>
            <p:cNvPr id="12" name="Oval 11">
              <a:extLst>
                <a:ext uri="{FF2B5EF4-FFF2-40B4-BE49-F238E27FC236}">
                  <a16:creationId xmlns:a16="http://schemas.microsoft.com/office/drawing/2014/main" id="{D2CA1FC8-41CC-860E-6012-B0F4A3F34FA1}"/>
                </a:ext>
              </a:extLst>
            </p:cNvPr>
            <p:cNvSpPr/>
            <p:nvPr/>
          </p:nvSpPr>
          <p:spPr>
            <a:xfrm>
              <a:off x="3456886" y="1374547"/>
              <a:ext cx="2172539" cy="2196060"/>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3" name="Text Placeholder 1">
              <a:extLst>
                <a:ext uri="{FF2B5EF4-FFF2-40B4-BE49-F238E27FC236}">
                  <a16:creationId xmlns:a16="http://schemas.microsoft.com/office/drawing/2014/main" id="{CAD3956B-1D84-8336-BE17-DCE67E75F91A}"/>
                </a:ext>
              </a:extLst>
            </p:cNvPr>
            <p:cNvSpPr txBox="1">
              <a:spLocks/>
            </p:cNvSpPr>
            <p:nvPr/>
          </p:nvSpPr>
          <p:spPr>
            <a:xfrm>
              <a:off x="3237092" y="4297176"/>
              <a:ext cx="2724259" cy="1986637"/>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0" i="0">
                  <a:solidFill>
                    <a:srgbClr val="FFFFFF"/>
                  </a:solidFill>
                  <a:effectLst/>
                  <a:latin typeface="HK Grotesk" pitchFamily="50" charset="0"/>
                </a:rPr>
                <a:t>The world’s most successful food suppliers</a:t>
              </a:r>
              <a:r>
                <a:rPr lang="en-GB" sz="1400">
                  <a:solidFill>
                    <a:srgbClr val="FFFFFF"/>
                  </a:solidFill>
                  <a:latin typeface="HK Grotesk" pitchFamily="50" charset="0"/>
                </a:rPr>
                <a:t> </a:t>
              </a:r>
              <a:r>
                <a:rPr lang="en-GB" sz="1400" b="0" i="0">
                  <a:solidFill>
                    <a:srgbClr val="FFFFFF"/>
                  </a:solidFill>
                  <a:effectLst/>
                  <a:latin typeface="HK Grotesk" pitchFamily="50" charset="0"/>
                </a:rPr>
                <a:t>routinely use our market insights to enhance, inform, and direct their most critical business decisions.</a:t>
              </a:r>
              <a:endParaRPr lang="en-GB" sz="2000">
                <a:latin typeface="HK Grotesk" pitchFamily="50" charset="0"/>
              </a:endParaRPr>
            </a:p>
          </p:txBody>
        </p:sp>
        <p:sp>
          <p:nvSpPr>
            <p:cNvPr id="14" name="Half Frame 13">
              <a:extLst>
                <a:ext uri="{FF2B5EF4-FFF2-40B4-BE49-F238E27FC236}">
                  <a16:creationId xmlns:a16="http://schemas.microsoft.com/office/drawing/2014/main" id="{055A46AF-53D9-68EA-008F-C9D43E04881C}"/>
                </a:ext>
              </a:extLst>
            </p:cNvPr>
            <p:cNvSpPr/>
            <p:nvPr/>
          </p:nvSpPr>
          <p:spPr>
            <a:xfrm>
              <a:off x="3380007" y="1359404"/>
              <a:ext cx="560463" cy="627878"/>
            </a:xfrm>
            <a:prstGeom prst="halfFram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HK Grotesk" pitchFamily="50" charset="0"/>
              </a:endParaRPr>
            </a:p>
          </p:txBody>
        </p:sp>
        <p:sp>
          <p:nvSpPr>
            <p:cNvPr id="15" name="TextBox 14">
              <a:extLst>
                <a:ext uri="{FF2B5EF4-FFF2-40B4-BE49-F238E27FC236}">
                  <a16:creationId xmlns:a16="http://schemas.microsoft.com/office/drawing/2014/main" id="{10BABE01-CB22-73F2-2828-CFE84FC7D268}"/>
                </a:ext>
              </a:extLst>
            </p:cNvPr>
            <p:cNvSpPr txBox="1"/>
            <p:nvPr/>
          </p:nvSpPr>
          <p:spPr>
            <a:xfrm>
              <a:off x="3660239" y="3725520"/>
              <a:ext cx="1841848" cy="371820"/>
            </a:xfrm>
            <a:prstGeom prst="rect">
              <a:avLst/>
            </a:prstGeom>
            <a:noFill/>
          </p:spPr>
          <p:txBody>
            <a:bodyPr wrap="square" rtlCol="0">
              <a:spAutoFit/>
            </a:bodyPr>
            <a:lstStyle/>
            <a:p>
              <a:pPr algn="ctr"/>
              <a:r>
                <a:rPr lang="en-GB" b="1">
                  <a:solidFill>
                    <a:schemeClr val="bg1"/>
                  </a:solidFill>
                  <a:latin typeface="HK Grotesk" pitchFamily="50" charset="0"/>
                </a:rPr>
                <a:t>Food Suppliers </a:t>
              </a:r>
            </a:p>
          </p:txBody>
        </p:sp>
      </p:grpSp>
      <p:grpSp>
        <p:nvGrpSpPr>
          <p:cNvPr id="16" name="Group 15">
            <a:extLst>
              <a:ext uri="{FF2B5EF4-FFF2-40B4-BE49-F238E27FC236}">
                <a16:creationId xmlns:a16="http://schemas.microsoft.com/office/drawing/2014/main" id="{835DCC2F-2993-7C3E-C4E7-50EB6621D022}"/>
              </a:ext>
            </a:extLst>
          </p:cNvPr>
          <p:cNvGrpSpPr/>
          <p:nvPr/>
        </p:nvGrpSpPr>
        <p:grpSpPr>
          <a:xfrm>
            <a:off x="3184878" y="1323300"/>
            <a:ext cx="2844228" cy="4653284"/>
            <a:chOff x="5961351" y="1359404"/>
            <a:chExt cx="2844228" cy="4653284"/>
          </a:xfrm>
        </p:grpSpPr>
        <p:sp>
          <p:nvSpPr>
            <p:cNvPr id="17" name="Oval 16">
              <a:extLst>
                <a:ext uri="{FF2B5EF4-FFF2-40B4-BE49-F238E27FC236}">
                  <a16:creationId xmlns:a16="http://schemas.microsoft.com/office/drawing/2014/main" id="{E5146783-86C5-0A1E-44B4-AA9D56E473D4}"/>
                </a:ext>
              </a:extLst>
            </p:cNvPr>
            <p:cNvSpPr/>
            <p:nvPr/>
          </p:nvSpPr>
          <p:spPr>
            <a:xfrm>
              <a:off x="6243979" y="1374547"/>
              <a:ext cx="2237333" cy="2196060"/>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8" name="Half Frame 17">
              <a:extLst>
                <a:ext uri="{FF2B5EF4-FFF2-40B4-BE49-F238E27FC236}">
                  <a16:creationId xmlns:a16="http://schemas.microsoft.com/office/drawing/2014/main" id="{61DD69B9-024B-589B-A695-72CC6485418E}"/>
                </a:ext>
              </a:extLst>
            </p:cNvPr>
            <p:cNvSpPr/>
            <p:nvPr/>
          </p:nvSpPr>
          <p:spPr>
            <a:xfrm>
              <a:off x="6179439" y="1359404"/>
              <a:ext cx="560463" cy="627878"/>
            </a:xfrm>
            <a:prstGeom prst="halfFram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HK Grotesk" pitchFamily="50" charset="0"/>
              </a:endParaRPr>
            </a:p>
          </p:txBody>
        </p:sp>
        <p:sp>
          <p:nvSpPr>
            <p:cNvPr id="19" name="Text Placeholder 1">
              <a:extLst>
                <a:ext uri="{FF2B5EF4-FFF2-40B4-BE49-F238E27FC236}">
                  <a16:creationId xmlns:a16="http://schemas.microsoft.com/office/drawing/2014/main" id="{4CC0BA4F-2C6C-789E-40D3-AA62F5AB03CE}"/>
                </a:ext>
              </a:extLst>
            </p:cNvPr>
            <p:cNvSpPr txBox="1">
              <a:spLocks/>
            </p:cNvSpPr>
            <p:nvPr/>
          </p:nvSpPr>
          <p:spPr>
            <a:xfrm>
              <a:off x="6006449" y="4297176"/>
              <a:ext cx="2741660" cy="1715512"/>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0" i="0">
                  <a:solidFill>
                    <a:srgbClr val="FFFFFF"/>
                  </a:solidFill>
                  <a:effectLst/>
                  <a:latin typeface="HK Grotesk" pitchFamily="50" charset="0"/>
                </a:rPr>
                <a:t>Using performance measurement tools, reports, and online platforms, </a:t>
              </a:r>
              <a:r>
                <a:rPr lang="en-GB" sz="1400">
                  <a:solidFill>
                    <a:srgbClr val="FFFFFF"/>
                  </a:solidFill>
                  <a:latin typeface="HK Grotesk" pitchFamily="50" charset="0"/>
                </a:rPr>
                <a:t>hospitality operators </a:t>
              </a:r>
              <a:r>
                <a:rPr lang="en-GB" sz="1400" b="0" i="0">
                  <a:solidFill>
                    <a:srgbClr val="FFFFFF"/>
                  </a:solidFill>
                  <a:effectLst/>
                  <a:latin typeface="HK Grotesk" pitchFamily="50" charset="0"/>
                </a:rPr>
                <a:t>are able to target their consumers and plan strategically for the future.</a:t>
              </a:r>
              <a:endParaRPr lang="en-GB" sz="2000">
                <a:latin typeface="HK Grotesk" pitchFamily="50" charset="0"/>
              </a:endParaRPr>
            </a:p>
          </p:txBody>
        </p:sp>
        <p:sp>
          <p:nvSpPr>
            <p:cNvPr id="20" name="TextBox 19">
              <a:extLst>
                <a:ext uri="{FF2B5EF4-FFF2-40B4-BE49-F238E27FC236}">
                  <a16:creationId xmlns:a16="http://schemas.microsoft.com/office/drawing/2014/main" id="{64C9E7FB-DFF4-B516-824A-70C97F2EE7DD}"/>
                </a:ext>
              </a:extLst>
            </p:cNvPr>
            <p:cNvSpPr txBox="1"/>
            <p:nvPr/>
          </p:nvSpPr>
          <p:spPr>
            <a:xfrm>
              <a:off x="5961351" y="3680598"/>
              <a:ext cx="2844228" cy="461665"/>
            </a:xfrm>
            <a:prstGeom prst="rect">
              <a:avLst/>
            </a:prstGeom>
            <a:noFill/>
          </p:spPr>
          <p:txBody>
            <a:bodyPr wrap="square" rtlCol="0">
              <a:spAutoFit/>
            </a:bodyPr>
            <a:lstStyle/>
            <a:p>
              <a:pPr algn="ctr"/>
              <a:r>
                <a:rPr lang="en-GB" b="1">
                  <a:solidFill>
                    <a:schemeClr val="bg1"/>
                  </a:solidFill>
                  <a:latin typeface="HK Grotesk" pitchFamily="50" charset="0"/>
                </a:rPr>
                <a:t>Retailers and</a:t>
              </a:r>
              <a:r>
                <a:rPr lang="en-GB" sz="2400" b="1">
                  <a:solidFill>
                    <a:schemeClr val="bg1"/>
                  </a:solidFill>
                  <a:latin typeface="HK Grotesk" pitchFamily="50" charset="0"/>
                </a:rPr>
                <a:t> </a:t>
              </a:r>
              <a:r>
                <a:rPr lang="en-GB" b="1">
                  <a:solidFill>
                    <a:schemeClr val="bg1"/>
                  </a:solidFill>
                  <a:latin typeface="HK Grotesk" pitchFamily="50" charset="0"/>
                </a:rPr>
                <a:t>Operators</a:t>
              </a:r>
              <a:endParaRPr lang="en-GB" sz="2400" b="1">
                <a:solidFill>
                  <a:schemeClr val="bg1"/>
                </a:solidFill>
                <a:latin typeface="HK Grotesk" pitchFamily="50" charset="0"/>
              </a:endParaRPr>
            </a:p>
          </p:txBody>
        </p:sp>
      </p:grpSp>
      <p:sp>
        <p:nvSpPr>
          <p:cNvPr id="21" name="Oval 20">
            <a:extLst>
              <a:ext uri="{FF2B5EF4-FFF2-40B4-BE49-F238E27FC236}">
                <a16:creationId xmlns:a16="http://schemas.microsoft.com/office/drawing/2014/main" id="{76847D59-2054-1253-5A76-A3F18F92AB7A}"/>
              </a:ext>
            </a:extLst>
          </p:cNvPr>
          <p:cNvSpPr/>
          <p:nvPr/>
        </p:nvSpPr>
        <p:spPr>
          <a:xfrm>
            <a:off x="9163392" y="1348867"/>
            <a:ext cx="2237333" cy="2196060"/>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22" name="Half Frame 21">
            <a:extLst>
              <a:ext uri="{FF2B5EF4-FFF2-40B4-BE49-F238E27FC236}">
                <a16:creationId xmlns:a16="http://schemas.microsoft.com/office/drawing/2014/main" id="{CCC9F961-729F-720C-F39A-8661D801A45C}"/>
              </a:ext>
            </a:extLst>
          </p:cNvPr>
          <p:cNvSpPr/>
          <p:nvPr/>
        </p:nvSpPr>
        <p:spPr>
          <a:xfrm>
            <a:off x="9070275" y="1333724"/>
            <a:ext cx="560463" cy="627878"/>
          </a:xfrm>
          <a:prstGeom prst="halfFram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HK Grotesk" pitchFamily="50" charset="0"/>
            </a:endParaRPr>
          </a:p>
        </p:txBody>
      </p:sp>
      <p:sp>
        <p:nvSpPr>
          <p:cNvPr id="23" name="TextBox 22">
            <a:extLst>
              <a:ext uri="{FF2B5EF4-FFF2-40B4-BE49-F238E27FC236}">
                <a16:creationId xmlns:a16="http://schemas.microsoft.com/office/drawing/2014/main" id="{CD3AC64A-EA4F-2A55-5E04-368457B3462E}"/>
              </a:ext>
            </a:extLst>
          </p:cNvPr>
          <p:cNvSpPr txBox="1"/>
          <p:nvPr/>
        </p:nvSpPr>
        <p:spPr>
          <a:xfrm>
            <a:off x="8992280" y="3701084"/>
            <a:ext cx="2579556" cy="369332"/>
          </a:xfrm>
          <a:prstGeom prst="rect">
            <a:avLst/>
          </a:prstGeom>
          <a:noFill/>
        </p:spPr>
        <p:txBody>
          <a:bodyPr wrap="square" rtlCol="0">
            <a:spAutoFit/>
          </a:bodyPr>
          <a:lstStyle/>
          <a:p>
            <a:pPr algn="ctr"/>
            <a:r>
              <a:rPr lang="en-GB" b="1">
                <a:solidFill>
                  <a:schemeClr val="bg1"/>
                </a:solidFill>
                <a:latin typeface="HK Grotesk" pitchFamily="50" charset="0"/>
              </a:rPr>
              <a:t>Analysts and Investors</a:t>
            </a:r>
          </a:p>
        </p:txBody>
      </p:sp>
      <p:sp>
        <p:nvSpPr>
          <p:cNvPr id="24" name="TextBox 23">
            <a:extLst>
              <a:ext uri="{FF2B5EF4-FFF2-40B4-BE49-F238E27FC236}">
                <a16:creationId xmlns:a16="http://schemas.microsoft.com/office/drawing/2014/main" id="{71AD271D-315A-CF70-F94C-ADEDD54D8C97}"/>
              </a:ext>
            </a:extLst>
          </p:cNvPr>
          <p:cNvSpPr txBox="1"/>
          <p:nvPr/>
        </p:nvSpPr>
        <p:spPr>
          <a:xfrm>
            <a:off x="8887872" y="4271496"/>
            <a:ext cx="2807909" cy="1384995"/>
          </a:xfrm>
          <a:prstGeom prst="rect">
            <a:avLst/>
          </a:prstGeom>
          <a:noFill/>
        </p:spPr>
        <p:txBody>
          <a:bodyPr wrap="square" rtlCol="0">
            <a:spAutoFit/>
          </a:bodyPr>
          <a:lstStyle/>
          <a:p>
            <a:pPr algn="ctr"/>
            <a:r>
              <a:rPr lang="en-GB" sz="1400">
                <a:solidFill>
                  <a:schemeClr val="bg1"/>
                </a:solidFill>
                <a:latin typeface="HK Grotesk" pitchFamily="50" charset="0"/>
                <a:cs typeface="Poppins" panose="00000500000000000000" pitchFamily="2" charset="0"/>
              </a:rPr>
              <a:t>Our data is used by financial institutions, analysts, and investors to make critical investment decisions and understand the biggest opportunities.</a:t>
            </a:r>
          </a:p>
        </p:txBody>
      </p:sp>
      <p:sp>
        <p:nvSpPr>
          <p:cNvPr id="42" name="Half Frame 41">
            <a:extLst>
              <a:ext uri="{FF2B5EF4-FFF2-40B4-BE49-F238E27FC236}">
                <a16:creationId xmlns:a16="http://schemas.microsoft.com/office/drawing/2014/main" id="{D4136BBA-4EDC-EB52-8363-136402E6940F}"/>
              </a:ext>
            </a:extLst>
          </p:cNvPr>
          <p:cNvSpPr/>
          <p:nvPr/>
        </p:nvSpPr>
        <p:spPr>
          <a:xfrm>
            <a:off x="9070275" y="1333724"/>
            <a:ext cx="560463" cy="627878"/>
          </a:xfrm>
          <a:prstGeom prst="halfFram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HK Grotesk" pitchFamily="50" charset="0"/>
            </a:endParaRPr>
          </a:p>
        </p:txBody>
      </p:sp>
      <p:sp>
        <p:nvSpPr>
          <p:cNvPr id="43" name="TextBox 42">
            <a:extLst>
              <a:ext uri="{FF2B5EF4-FFF2-40B4-BE49-F238E27FC236}">
                <a16:creationId xmlns:a16="http://schemas.microsoft.com/office/drawing/2014/main" id="{D0B2776D-8F37-56D2-5DBA-E34192EC68FC}"/>
              </a:ext>
            </a:extLst>
          </p:cNvPr>
          <p:cNvSpPr txBox="1"/>
          <p:nvPr/>
        </p:nvSpPr>
        <p:spPr>
          <a:xfrm>
            <a:off x="8992280" y="3701084"/>
            <a:ext cx="2579556" cy="369332"/>
          </a:xfrm>
          <a:prstGeom prst="rect">
            <a:avLst/>
          </a:prstGeom>
          <a:noFill/>
        </p:spPr>
        <p:txBody>
          <a:bodyPr wrap="square" rtlCol="0">
            <a:spAutoFit/>
          </a:bodyPr>
          <a:lstStyle/>
          <a:p>
            <a:pPr algn="ctr"/>
            <a:r>
              <a:rPr lang="en-GB" b="1">
                <a:solidFill>
                  <a:schemeClr val="bg1"/>
                </a:solidFill>
                <a:latin typeface="HK Grotesk" pitchFamily="50" charset="0"/>
              </a:rPr>
              <a:t>Analysts and Investors</a:t>
            </a:r>
          </a:p>
        </p:txBody>
      </p:sp>
      <p:sp>
        <p:nvSpPr>
          <p:cNvPr id="48" name="Slide Number Placeholder 5">
            <a:extLst>
              <a:ext uri="{FF2B5EF4-FFF2-40B4-BE49-F238E27FC236}">
                <a16:creationId xmlns:a16="http://schemas.microsoft.com/office/drawing/2014/main" id="{2C552580-97FD-A83A-789A-5D609FA6A2D0}"/>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HK Grotesk" pitchFamily="50"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HK Grotesk" pitchFamily="50" charset="0"/>
              <a:ea typeface="+mn-ea"/>
              <a:cs typeface="+mn-cs"/>
            </a:endParaRPr>
          </a:p>
        </p:txBody>
      </p:sp>
      <p:cxnSp>
        <p:nvCxnSpPr>
          <p:cNvPr id="49" name="Straight Connector 48">
            <a:extLst>
              <a:ext uri="{FF2B5EF4-FFF2-40B4-BE49-F238E27FC236}">
                <a16:creationId xmlns:a16="http://schemas.microsoft.com/office/drawing/2014/main" id="{A15DF638-EC0A-A593-3FC9-0DC637137875}"/>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D80E2C87-ED89-61C5-A57B-69739E0E88CD}"/>
              </a:ext>
            </a:extLst>
          </p:cNvPr>
          <p:cNvSpPr txBox="1"/>
          <p:nvPr/>
        </p:nvSpPr>
        <p:spPr>
          <a:xfrm>
            <a:off x="9844070" y="664106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cxnSp>
        <p:nvCxnSpPr>
          <p:cNvPr id="51" name="Straight Connector 50">
            <a:extLst>
              <a:ext uri="{FF2B5EF4-FFF2-40B4-BE49-F238E27FC236}">
                <a16:creationId xmlns:a16="http://schemas.microsoft.com/office/drawing/2014/main" id="{E47FC46F-E316-2956-A26B-B523BEDD0AF3}"/>
              </a:ext>
            </a:extLst>
          </p:cNvPr>
          <p:cNvCxnSpPr>
            <a:cxnSpLocks/>
          </p:cNvCxnSpPr>
          <p:nvPr/>
        </p:nvCxnSpPr>
        <p:spPr>
          <a:xfrm>
            <a:off x="288558" y="6194474"/>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52" name="Picture 51">
            <a:extLst>
              <a:ext uri="{FF2B5EF4-FFF2-40B4-BE49-F238E27FC236}">
                <a16:creationId xmlns:a16="http://schemas.microsoft.com/office/drawing/2014/main" id="{3300EE1B-5BD4-2D91-5B51-083CD885D5A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76519" y="6134073"/>
            <a:ext cx="1323881" cy="723927"/>
          </a:xfrm>
          <a:prstGeom prst="rect">
            <a:avLst/>
          </a:prstGeom>
        </p:spPr>
      </p:pic>
    </p:spTree>
    <p:extLst>
      <p:ext uri="{BB962C8B-B14F-4D97-AF65-F5344CB8AC3E}">
        <p14:creationId xmlns:p14="http://schemas.microsoft.com/office/powerpoint/2010/main" val="2617879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4_divider_orange">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a:extLst>
              <a:ext uri="{FF2B5EF4-FFF2-40B4-BE49-F238E27FC236}">
                <a16:creationId xmlns:a16="http://schemas.microsoft.com/office/drawing/2014/main" id="{ED539F00-B70C-05CA-94AF-D9454EC0AF6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2" name="Picture 1">
            <a:extLst>
              <a:ext uri="{FF2B5EF4-FFF2-40B4-BE49-F238E27FC236}">
                <a16:creationId xmlns:a16="http://schemas.microsoft.com/office/drawing/2014/main" id="{E42C8079-54B6-5F9A-0F96-D72226314DCB}"/>
              </a:ext>
            </a:extLst>
          </p:cNvPr>
          <p:cNvPicPr>
            <a:picLocks noChangeAspect="1"/>
          </p:cNvPicPr>
          <p:nvPr/>
        </p:nvPicPr>
        <p:blipFill>
          <a:blip r:embed="rId3"/>
          <a:srcRect/>
          <a:stretch/>
        </p:blipFill>
        <p:spPr>
          <a:xfrm>
            <a:off x="995885" y="6412902"/>
            <a:ext cx="737841" cy="403468"/>
          </a:xfrm>
          <a:prstGeom prst="rect">
            <a:avLst/>
          </a:prstGeom>
        </p:spPr>
      </p:pic>
    </p:spTree>
    <p:extLst>
      <p:ext uri="{BB962C8B-B14F-4D97-AF65-F5344CB8AC3E}">
        <p14:creationId xmlns:p14="http://schemas.microsoft.com/office/powerpoint/2010/main" val="2447053175"/>
      </p:ext>
    </p:extLst>
  </p:cSld>
  <p:clrMapOvr>
    <a:overrideClrMapping bg1="lt1" tx1="dk1" bg2="lt2" tx2="dk2" accent1="accent1" accent2="accent2" accent3="accent3" accent4="accent4" accent5="accent5" accent6="accent6" hlink="hlink" folHlink="folHlink"/>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360 degre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15A7178-4FD6-B8DC-E72C-4E78C15A9AC6}"/>
              </a:ext>
            </a:extLst>
          </p:cNvPr>
          <p:cNvGrpSpPr/>
          <p:nvPr/>
        </p:nvGrpSpPr>
        <p:grpSpPr>
          <a:xfrm>
            <a:off x="4244639" y="156013"/>
            <a:ext cx="7799877" cy="6688317"/>
            <a:chOff x="367964" y="156013"/>
            <a:chExt cx="7475748" cy="6688317"/>
          </a:xfrm>
        </p:grpSpPr>
        <p:sp>
          <p:nvSpPr>
            <p:cNvPr id="7" name="Oval 6">
              <a:extLst>
                <a:ext uri="{FF2B5EF4-FFF2-40B4-BE49-F238E27FC236}">
                  <a16:creationId xmlns:a16="http://schemas.microsoft.com/office/drawing/2014/main" id="{7B1482AD-60BB-68A6-6F46-F24DC7A68188}"/>
                </a:ext>
              </a:extLst>
            </p:cNvPr>
            <p:cNvSpPr/>
            <p:nvPr/>
          </p:nvSpPr>
          <p:spPr>
            <a:xfrm>
              <a:off x="1839146" y="156013"/>
              <a:ext cx="3933003" cy="3933003"/>
            </a:xfrm>
            <a:prstGeom prst="ellipse">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8" name="Oval 7">
              <a:extLst>
                <a:ext uri="{FF2B5EF4-FFF2-40B4-BE49-F238E27FC236}">
                  <a16:creationId xmlns:a16="http://schemas.microsoft.com/office/drawing/2014/main" id="{FAC76EEA-6FA8-C1F1-10E0-B594E4634D23}"/>
                </a:ext>
              </a:extLst>
            </p:cNvPr>
            <p:cNvSpPr/>
            <p:nvPr/>
          </p:nvSpPr>
          <p:spPr>
            <a:xfrm>
              <a:off x="1790771" y="2911327"/>
              <a:ext cx="3933003" cy="3933003"/>
            </a:xfrm>
            <a:prstGeom prst="ellips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latin typeface="HK Grotesk" pitchFamily="50" charset="0"/>
              </a:endParaRPr>
            </a:p>
          </p:txBody>
        </p:sp>
        <p:sp>
          <p:nvSpPr>
            <p:cNvPr id="9" name="Oval 8">
              <a:extLst>
                <a:ext uri="{FF2B5EF4-FFF2-40B4-BE49-F238E27FC236}">
                  <a16:creationId xmlns:a16="http://schemas.microsoft.com/office/drawing/2014/main" id="{62A49AF8-EC76-1F23-9C43-C5D104767E81}"/>
                </a:ext>
              </a:extLst>
            </p:cNvPr>
            <p:cNvSpPr/>
            <p:nvPr/>
          </p:nvSpPr>
          <p:spPr>
            <a:xfrm>
              <a:off x="3319025" y="1448625"/>
              <a:ext cx="3933003" cy="3933003"/>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0" name="Oval 9">
              <a:extLst>
                <a:ext uri="{FF2B5EF4-FFF2-40B4-BE49-F238E27FC236}">
                  <a16:creationId xmlns:a16="http://schemas.microsoft.com/office/drawing/2014/main" id="{63156B31-ECB9-EBE9-7F48-CE6052A048F3}"/>
                </a:ext>
              </a:extLst>
            </p:cNvPr>
            <p:cNvSpPr/>
            <p:nvPr/>
          </p:nvSpPr>
          <p:spPr>
            <a:xfrm>
              <a:off x="367964" y="1528563"/>
              <a:ext cx="3933003" cy="3933003"/>
            </a:xfrm>
            <a:prstGeom prst="ellips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12" name="TextBox 11">
              <a:extLst>
                <a:ext uri="{FF2B5EF4-FFF2-40B4-BE49-F238E27FC236}">
                  <a16:creationId xmlns:a16="http://schemas.microsoft.com/office/drawing/2014/main" id="{D33C018C-3B5C-FA6A-B3F7-86390BE73AAE}"/>
                </a:ext>
              </a:extLst>
            </p:cNvPr>
            <p:cNvSpPr txBox="1"/>
            <p:nvPr/>
          </p:nvSpPr>
          <p:spPr>
            <a:xfrm>
              <a:off x="3162760" y="5172172"/>
              <a:ext cx="1285772" cy="369332"/>
            </a:xfrm>
            <a:prstGeom prst="rect">
              <a:avLst/>
            </a:prstGeom>
            <a:noFill/>
          </p:spPr>
          <p:txBody>
            <a:bodyPr wrap="square" rtlCol="0">
              <a:spAutoFit/>
            </a:bodyPr>
            <a:lstStyle/>
            <a:p>
              <a:r>
                <a:rPr lang="en-GB">
                  <a:solidFill>
                    <a:schemeClr val="bg1"/>
                  </a:solidFill>
                  <a:latin typeface="HK Grotesk" pitchFamily="50" charset="0"/>
                </a:rPr>
                <a:t>Consumer</a:t>
              </a:r>
            </a:p>
          </p:txBody>
        </p:sp>
        <p:sp>
          <p:nvSpPr>
            <p:cNvPr id="13" name="TextBox 12">
              <a:extLst>
                <a:ext uri="{FF2B5EF4-FFF2-40B4-BE49-F238E27FC236}">
                  <a16:creationId xmlns:a16="http://schemas.microsoft.com/office/drawing/2014/main" id="{357C8BD2-E940-0AED-CFF4-354547B43157}"/>
                </a:ext>
              </a:extLst>
            </p:cNvPr>
            <p:cNvSpPr txBox="1"/>
            <p:nvPr/>
          </p:nvSpPr>
          <p:spPr>
            <a:xfrm>
              <a:off x="2657459" y="5452655"/>
              <a:ext cx="2296375" cy="1015663"/>
            </a:xfrm>
            <a:prstGeom prst="rect">
              <a:avLst/>
            </a:prstGeom>
            <a:noFill/>
          </p:spPr>
          <p:txBody>
            <a:bodyPr wrap="square">
              <a:spAutoFit/>
            </a:bodyPr>
            <a:lstStyle/>
            <a:p>
              <a:pPr lvl="0" algn="ctr">
                <a:buClrTx/>
                <a:buSzTx/>
                <a:buFontTx/>
                <a:buNone/>
              </a:pPr>
              <a:r>
                <a:rPr kumimoji="0" lang="en-GB" sz="1200" b="0" i="0" u="none" strike="noStrike" cap="none" spc="0" normalizeH="0" baseline="0" noProof="0">
                  <a:ln>
                    <a:noFill/>
                  </a:ln>
                  <a:solidFill>
                    <a:schemeClr val="bg1"/>
                  </a:solidFill>
                  <a:effectLst/>
                  <a:uLnTx/>
                  <a:uFillTx/>
                  <a:latin typeface="HK Grotesk" pitchFamily="50" charset="0"/>
                  <a:ea typeface="+mn-ea"/>
                  <a:cs typeface="Poppins" panose="00000500000000000000" pitchFamily="2" charset="0"/>
                </a:rPr>
                <a:t>Capturing the consumer's view of their brand &amp; category purchases, track  path to purchase &amp; the reasons behind buying behaviours.</a:t>
              </a:r>
              <a:endParaRPr lang="en-GB" sz="1200">
                <a:solidFill>
                  <a:schemeClr val="bg1"/>
                </a:solidFill>
                <a:latin typeface="HK Grotesk" pitchFamily="50" charset="0"/>
              </a:endParaRPr>
            </a:p>
          </p:txBody>
        </p:sp>
        <p:sp>
          <p:nvSpPr>
            <p:cNvPr id="14" name="TextBox 13">
              <a:extLst>
                <a:ext uri="{FF2B5EF4-FFF2-40B4-BE49-F238E27FC236}">
                  <a16:creationId xmlns:a16="http://schemas.microsoft.com/office/drawing/2014/main" id="{5A2EEC2A-CCE9-BF3E-7063-674CD32F627D}"/>
                </a:ext>
              </a:extLst>
            </p:cNvPr>
            <p:cNvSpPr txBox="1"/>
            <p:nvPr/>
          </p:nvSpPr>
          <p:spPr>
            <a:xfrm>
              <a:off x="4603208" y="2754430"/>
              <a:ext cx="3240504" cy="369332"/>
            </a:xfrm>
            <a:prstGeom prst="rect">
              <a:avLst/>
            </a:prstGeom>
            <a:noFill/>
          </p:spPr>
          <p:txBody>
            <a:bodyPr wrap="square" rtlCol="0">
              <a:spAutoFit/>
            </a:bodyPr>
            <a:lstStyle/>
            <a:p>
              <a:pPr algn="ctr"/>
              <a:r>
                <a:rPr lang="en-GB">
                  <a:solidFill>
                    <a:schemeClr val="bg1"/>
                  </a:solidFill>
                  <a:latin typeface="HK Grotesk" pitchFamily="50" charset="0"/>
                </a:rPr>
                <a:t>Outlet</a:t>
              </a:r>
            </a:p>
          </p:txBody>
        </p:sp>
        <p:sp>
          <p:nvSpPr>
            <p:cNvPr id="15" name="TextBox 14">
              <a:extLst>
                <a:ext uri="{FF2B5EF4-FFF2-40B4-BE49-F238E27FC236}">
                  <a16:creationId xmlns:a16="http://schemas.microsoft.com/office/drawing/2014/main" id="{41DE3244-B9C6-1722-4937-4E234C433CE9}"/>
                </a:ext>
              </a:extLst>
            </p:cNvPr>
            <p:cNvSpPr txBox="1"/>
            <p:nvPr/>
          </p:nvSpPr>
          <p:spPr>
            <a:xfrm>
              <a:off x="5300338" y="3123762"/>
              <a:ext cx="1857051" cy="830997"/>
            </a:xfrm>
            <a:prstGeom prst="rect">
              <a:avLst/>
            </a:prstGeom>
            <a:noFill/>
          </p:spPr>
          <p:txBody>
            <a:bodyPr wrap="square">
              <a:spAutoFit/>
            </a:bodyPr>
            <a:lstStyle/>
            <a:p>
              <a:pPr lvl="0" algn="ctr">
                <a:buClrTx/>
                <a:buSzTx/>
                <a:buFontTx/>
                <a:buNone/>
              </a:pPr>
              <a:r>
                <a:rPr kumimoji="0" lang="en-GB" sz="1200" b="0" i="0" u="none" strike="noStrike" cap="none" spc="0" normalizeH="0" baseline="0" noProof="0">
                  <a:ln>
                    <a:noFill/>
                  </a:ln>
                  <a:solidFill>
                    <a:schemeClr val="bg1"/>
                  </a:solidFill>
                  <a:effectLst/>
                  <a:uLnTx/>
                  <a:uFillTx/>
                  <a:latin typeface="HK Grotesk" pitchFamily="50" charset="0"/>
                  <a:ea typeface="+mn-ea"/>
                  <a:cs typeface="Poppins" panose="00000500000000000000" pitchFamily="2" charset="0"/>
                </a:rPr>
                <a:t>Sales of 2.2 million products from the On Premise via EPOS &amp; web-based data.</a:t>
              </a:r>
            </a:p>
          </p:txBody>
        </p:sp>
        <p:sp>
          <p:nvSpPr>
            <p:cNvPr id="16" name="TextBox 15">
              <a:extLst>
                <a:ext uri="{FF2B5EF4-FFF2-40B4-BE49-F238E27FC236}">
                  <a16:creationId xmlns:a16="http://schemas.microsoft.com/office/drawing/2014/main" id="{ABD9C57F-745F-2E01-32C5-B3ED82A97AD4}"/>
                </a:ext>
              </a:extLst>
            </p:cNvPr>
            <p:cNvSpPr txBox="1"/>
            <p:nvPr/>
          </p:nvSpPr>
          <p:spPr>
            <a:xfrm>
              <a:off x="490477" y="2796805"/>
              <a:ext cx="1875336" cy="369332"/>
            </a:xfrm>
            <a:prstGeom prst="rect">
              <a:avLst/>
            </a:prstGeom>
            <a:noFill/>
          </p:spPr>
          <p:txBody>
            <a:bodyPr wrap="square" rtlCol="0">
              <a:spAutoFit/>
            </a:bodyPr>
            <a:lstStyle/>
            <a:p>
              <a:pPr algn="r"/>
              <a:r>
                <a:rPr lang="en-GB">
                  <a:solidFill>
                    <a:schemeClr val="bg1"/>
                  </a:solidFill>
                  <a:latin typeface="HK Grotesk" pitchFamily="50" charset="0"/>
                </a:rPr>
                <a:t>Manufacturers</a:t>
              </a:r>
            </a:p>
          </p:txBody>
        </p:sp>
        <p:sp>
          <p:nvSpPr>
            <p:cNvPr id="17" name="TextBox 16">
              <a:extLst>
                <a:ext uri="{FF2B5EF4-FFF2-40B4-BE49-F238E27FC236}">
                  <a16:creationId xmlns:a16="http://schemas.microsoft.com/office/drawing/2014/main" id="{8B7AD637-AD1A-9281-F24F-C7A6523EAE14}"/>
                </a:ext>
              </a:extLst>
            </p:cNvPr>
            <p:cNvSpPr txBox="1"/>
            <p:nvPr/>
          </p:nvSpPr>
          <p:spPr>
            <a:xfrm>
              <a:off x="618966" y="3127293"/>
              <a:ext cx="1872088" cy="1015663"/>
            </a:xfrm>
            <a:prstGeom prst="rect">
              <a:avLst/>
            </a:prstGeom>
            <a:noFill/>
          </p:spPr>
          <p:txBody>
            <a:bodyPr wrap="square">
              <a:spAutoFit/>
            </a:bodyPr>
            <a:lstStyle/>
            <a:p>
              <a:pPr lvl="0" algn="ctr">
                <a:buClrTx/>
                <a:buSzTx/>
                <a:buFontTx/>
                <a:buNone/>
              </a:pPr>
              <a:r>
                <a:rPr kumimoji="0" lang="en-GB" sz="1200" b="0" i="0" u="none" strike="noStrike" cap="none" spc="0" normalizeH="0" baseline="0" noProof="0">
                  <a:ln>
                    <a:noFill/>
                  </a:ln>
                  <a:solidFill>
                    <a:schemeClr val="bg1"/>
                  </a:solidFill>
                  <a:effectLst/>
                  <a:uLnTx/>
                  <a:uFillTx/>
                  <a:latin typeface="HK Grotesk" pitchFamily="50" charset="0"/>
                  <a:ea typeface="+mn-ea"/>
                  <a:cs typeface="Poppins" panose="00000500000000000000" pitchFamily="2" charset="0"/>
                </a:rPr>
                <a:t>Data from manufacturers across the entire market, giving a clear picture of the products being created.</a:t>
              </a:r>
            </a:p>
          </p:txBody>
        </p:sp>
        <p:sp>
          <p:nvSpPr>
            <p:cNvPr id="18" name="TextBox 17">
              <a:extLst>
                <a:ext uri="{FF2B5EF4-FFF2-40B4-BE49-F238E27FC236}">
                  <a16:creationId xmlns:a16="http://schemas.microsoft.com/office/drawing/2014/main" id="{C1775756-AEC0-388C-0059-1AE46C1A13FE}"/>
                </a:ext>
              </a:extLst>
            </p:cNvPr>
            <p:cNvSpPr txBox="1"/>
            <p:nvPr/>
          </p:nvSpPr>
          <p:spPr>
            <a:xfrm>
              <a:off x="2204513" y="531112"/>
              <a:ext cx="3081013" cy="646331"/>
            </a:xfrm>
            <a:prstGeom prst="rect">
              <a:avLst/>
            </a:prstGeom>
            <a:noFill/>
          </p:spPr>
          <p:txBody>
            <a:bodyPr wrap="square" rtlCol="0">
              <a:spAutoFit/>
            </a:bodyPr>
            <a:lstStyle/>
            <a:p>
              <a:pPr lvl="0" algn="ctr">
                <a:buClrTx/>
                <a:buSzTx/>
                <a:buFontTx/>
                <a:buNone/>
              </a:pPr>
              <a:r>
                <a:rPr kumimoji="0" lang="en-GB" sz="1800" b="0" i="0" u="none" strike="noStrike" cap="none" spc="0" normalizeH="0" baseline="0" noProof="0">
                  <a:ln>
                    <a:noFill/>
                  </a:ln>
                  <a:solidFill>
                    <a:schemeClr val="bg1"/>
                  </a:solidFill>
                  <a:effectLst/>
                  <a:uLnTx/>
                  <a:uFillTx/>
                  <a:latin typeface="HK Grotesk" pitchFamily="50" charset="0"/>
                  <a:ea typeface="+mn-ea"/>
                  <a:cs typeface="Poppins" panose="00000500000000000000" pitchFamily="2" charset="0"/>
                </a:rPr>
                <a:t>Wholesalers and RTM tracking</a:t>
              </a:r>
            </a:p>
          </p:txBody>
        </p:sp>
        <p:sp>
          <p:nvSpPr>
            <p:cNvPr id="19" name="TextBox 18">
              <a:extLst>
                <a:ext uri="{FF2B5EF4-FFF2-40B4-BE49-F238E27FC236}">
                  <a16:creationId xmlns:a16="http://schemas.microsoft.com/office/drawing/2014/main" id="{4A219636-8F57-8861-7F68-29E9CEC75390}"/>
                </a:ext>
              </a:extLst>
            </p:cNvPr>
            <p:cNvSpPr txBox="1"/>
            <p:nvPr/>
          </p:nvSpPr>
          <p:spPr>
            <a:xfrm>
              <a:off x="2620403" y="1031333"/>
              <a:ext cx="2345242" cy="646331"/>
            </a:xfrm>
            <a:prstGeom prst="rect">
              <a:avLst/>
            </a:prstGeom>
            <a:noFill/>
          </p:spPr>
          <p:txBody>
            <a:bodyPr wrap="square">
              <a:spAutoFit/>
            </a:bodyPr>
            <a:lstStyle/>
            <a:p>
              <a:pPr lvl="0" algn="ctr">
                <a:buClrTx/>
                <a:buSzTx/>
                <a:buFontTx/>
                <a:buNone/>
              </a:pPr>
              <a:r>
                <a:rPr kumimoji="0" lang="en-GB" sz="1200" b="0" i="0" u="none" strike="noStrike" cap="none" spc="0" normalizeH="0" baseline="0" noProof="0">
                  <a:ln>
                    <a:noFill/>
                  </a:ln>
                  <a:solidFill>
                    <a:schemeClr val="bg1"/>
                  </a:solidFill>
                  <a:effectLst/>
                  <a:uLnTx/>
                  <a:uFillTx/>
                  <a:latin typeface="HK Grotesk" pitchFamily="50" charset="0"/>
                  <a:ea typeface="+mn-ea"/>
                  <a:cs typeface="Poppins" panose="00000500000000000000" pitchFamily="2" charset="0"/>
                </a:rPr>
                <a:t>Comprehensively tracking the distribution of products, and their route to market.</a:t>
              </a:r>
            </a:p>
          </p:txBody>
        </p:sp>
      </p:grpSp>
      <p:sp>
        <p:nvSpPr>
          <p:cNvPr id="20" name="TextBox 19">
            <a:extLst>
              <a:ext uri="{FF2B5EF4-FFF2-40B4-BE49-F238E27FC236}">
                <a16:creationId xmlns:a16="http://schemas.microsoft.com/office/drawing/2014/main" id="{8BB02055-1BF5-0DAC-9759-7943EFFF983B}"/>
              </a:ext>
            </a:extLst>
          </p:cNvPr>
          <p:cNvSpPr txBox="1"/>
          <p:nvPr/>
        </p:nvSpPr>
        <p:spPr>
          <a:xfrm>
            <a:off x="306414" y="559067"/>
            <a:ext cx="4334887" cy="2308324"/>
          </a:xfrm>
          <a:prstGeom prst="rect">
            <a:avLst/>
          </a:prstGeom>
          <a:noFill/>
        </p:spPr>
        <p:txBody>
          <a:bodyPr wrap="square">
            <a:spAutoFit/>
          </a:bodyPr>
          <a:lstStyle/>
          <a:p>
            <a:pPr marL="0" indent="0">
              <a:buNone/>
            </a:pPr>
            <a:r>
              <a:rPr lang="en-GB" sz="2400">
                <a:solidFill>
                  <a:schemeClr val="tx2"/>
                </a:solidFill>
                <a:latin typeface="HK Grotesk" pitchFamily="50" charset="0"/>
              </a:rPr>
              <a:t>CGA captures data at every point of the product journey from manufacturer to consumer, providing a holistic </a:t>
            </a:r>
            <a:r>
              <a:rPr lang="en-GB" sz="2400" b="1">
                <a:solidFill>
                  <a:schemeClr val="bg2"/>
                </a:solidFill>
                <a:latin typeface="HK Grotesk" pitchFamily="50" charset="0"/>
              </a:rPr>
              <a:t>360˚ </a:t>
            </a:r>
            <a:r>
              <a:rPr lang="en-GB" sz="2400">
                <a:solidFill>
                  <a:schemeClr val="tx2"/>
                </a:solidFill>
                <a:latin typeface="HK Grotesk" pitchFamily="50" charset="0"/>
              </a:rPr>
              <a:t>view of the On Premise market</a:t>
            </a:r>
          </a:p>
        </p:txBody>
      </p:sp>
      <p:pic>
        <p:nvPicPr>
          <p:cNvPr id="22" name="Picture 21">
            <a:extLst>
              <a:ext uri="{FF2B5EF4-FFF2-40B4-BE49-F238E27FC236}">
                <a16:creationId xmlns:a16="http://schemas.microsoft.com/office/drawing/2014/main" id="{27092577-63A0-EDFB-8A1C-7C78FC5744F5}"/>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410503" y="2747318"/>
            <a:ext cx="2573262" cy="1286630"/>
          </a:xfrm>
          <a:prstGeom prst="rect">
            <a:avLst/>
          </a:prstGeom>
        </p:spPr>
      </p:pic>
      <p:sp>
        <p:nvSpPr>
          <p:cNvPr id="24" name="TextBox 23">
            <a:extLst>
              <a:ext uri="{FF2B5EF4-FFF2-40B4-BE49-F238E27FC236}">
                <a16:creationId xmlns:a16="http://schemas.microsoft.com/office/drawing/2014/main" id="{FC858BFA-65B7-488A-7A3F-11908EABDC69}"/>
              </a:ext>
            </a:extLst>
          </p:cNvPr>
          <p:cNvSpPr txBox="1"/>
          <p:nvPr/>
        </p:nvSpPr>
        <p:spPr>
          <a:xfrm>
            <a:off x="325436" y="6506339"/>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2" name="Slide Number Placeholder 5">
            <a:extLst>
              <a:ext uri="{FF2B5EF4-FFF2-40B4-BE49-F238E27FC236}">
                <a16:creationId xmlns:a16="http://schemas.microsoft.com/office/drawing/2014/main" id="{A3067DBF-ADA5-35C0-0380-B36EEF74D30C}"/>
              </a:ext>
            </a:extLst>
          </p:cNvPr>
          <p:cNvSpPr>
            <a:spLocks noGrp="1"/>
          </p:cNvSpPr>
          <p:nvPr>
            <p:ph type="sldNum" sz="quarter" idx="4"/>
          </p:nvPr>
        </p:nvSpPr>
        <p:spPr>
          <a:xfrm>
            <a:off x="11107161" y="6322308"/>
            <a:ext cx="901874" cy="365125"/>
          </a:xfrm>
          <a:prstGeom prst="rect">
            <a:avLst/>
          </a:prstGeom>
        </p:spPr>
        <p:txBody>
          <a:bodyPr vert="horz" lIns="0" tIns="45720" rIns="0" bIns="45720" rtlCol="0" anchor="ctr"/>
          <a:lstStyle>
            <a:lvl1pPr algn="r">
              <a:defRPr sz="1000">
                <a:solidFill>
                  <a:schemeClr val="tx2"/>
                </a:solidFill>
                <a:latin typeface="HK Grotesk" pitchFamily="50"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180E54"/>
                </a:solidFill>
                <a:effectLst/>
                <a:uLnTx/>
                <a:uFillTx/>
                <a:latin typeface="HK Grotes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180E54"/>
              </a:solidFill>
              <a:effectLst/>
              <a:uLnTx/>
              <a:uFillTx/>
              <a:latin typeface="HK Grotesk" pitchFamily="50" charset="0"/>
              <a:ea typeface="+mn-ea"/>
              <a:cs typeface="+mn-cs"/>
            </a:endParaRPr>
          </a:p>
        </p:txBody>
      </p:sp>
      <p:grpSp>
        <p:nvGrpSpPr>
          <p:cNvPr id="3" name="Group 2">
            <a:extLst>
              <a:ext uri="{FF2B5EF4-FFF2-40B4-BE49-F238E27FC236}">
                <a16:creationId xmlns:a16="http://schemas.microsoft.com/office/drawing/2014/main" id="{00E23E1B-E709-FF81-7B92-83CF54839F5A}"/>
              </a:ext>
            </a:extLst>
          </p:cNvPr>
          <p:cNvGrpSpPr/>
          <p:nvPr/>
        </p:nvGrpSpPr>
        <p:grpSpPr>
          <a:xfrm>
            <a:off x="4244639" y="156013"/>
            <a:ext cx="7799877" cy="6688317"/>
            <a:chOff x="367964" y="156013"/>
            <a:chExt cx="7475748" cy="6688317"/>
          </a:xfrm>
        </p:grpSpPr>
        <p:sp>
          <p:nvSpPr>
            <p:cNvPr id="4" name="Oval 3">
              <a:extLst>
                <a:ext uri="{FF2B5EF4-FFF2-40B4-BE49-F238E27FC236}">
                  <a16:creationId xmlns:a16="http://schemas.microsoft.com/office/drawing/2014/main" id="{68B111EF-0941-0BCC-B2DA-FE0C5C0DE323}"/>
                </a:ext>
              </a:extLst>
            </p:cNvPr>
            <p:cNvSpPr/>
            <p:nvPr/>
          </p:nvSpPr>
          <p:spPr>
            <a:xfrm>
              <a:off x="1839146" y="156013"/>
              <a:ext cx="3933003" cy="3933003"/>
            </a:xfrm>
            <a:prstGeom prst="ellipse">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5" name="Oval 4">
              <a:extLst>
                <a:ext uri="{FF2B5EF4-FFF2-40B4-BE49-F238E27FC236}">
                  <a16:creationId xmlns:a16="http://schemas.microsoft.com/office/drawing/2014/main" id="{9F312C5B-E7B5-A1F3-5BD1-4252FC28BE0A}"/>
                </a:ext>
              </a:extLst>
            </p:cNvPr>
            <p:cNvSpPr/>
            <p:nvPr/>
          </p:nvSpPr>
          <p:spPr>
            <a:xfrm>
              <a:off x="1790771" y="2911327"/>
              <a:ext cx="3933003" cy="3933003"/>
            </a:xfrm>
            <a:prstGeom prst="ellips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latin typeface="HK Grotesk" pitchFamily="50" charset="0"/>
              </a:endParaRPr>
            </a:p>
          </p:txBody>
        </p:sp>
        <p:sp>
          <p:nvSpPr>
            <p:cNvPr id="11" name="Oval 10">
              <a:extLst>
                <a:ext uri="{FF2B5EF4-FFF2-40B4-BE49-F238E27FC236}">
                  <a16:creationId xmlns:a16="http://schemas.microsoft.com/office/drawing/2014/main" id="{9466E046-7F6F-60C1-86A5-F0A2F93C6437}"/>
                </a:ext>
              </a:extLst>
            </p:cNvPr>
            <p:cNvSpPr/>
            <p:nvPr/>
          </p:nvSpPr>
          <p:spPr>
            <a:xfrm>
              <a:off x="3319025" y="1448625"/>
              <a:ext cx="3933003" cy="3933003"/>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21" name="Oval 20">
              <a:extLst>
                <a:ext uri="{FF2B5EF4-FFF2-40B4-BE49-F238E27FC236}">
                  <a16:creationId xmlns:a16="http://schemas.microsoft.com/office/drawing/2014/main" id="{DB83D275-83F1-6128-4E38-B68CE47F6752}"/>
                </a:ext>
              </a:extLst>
            </p:cNvPr>
            <p:cNvSpPr/>
            <p:nvPr/>
          </p:nvSpPr>
          <p:spPr>
            <a:xfrm>
              <a:off x="367964" y="1528563"/>
              <a:ext cx="3933003" cy="3933003"/>
            </a:xfrm>
            <a:prstGeom prst="ellips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HK Grotesk" pitchFamily="50" charset="0"/>
              </a:endParaRPr>
            </a:p>
          </p:txBody>
        </p:sp>
        <p:sp>
          <p:nvSpPr>
            <p:cNvPr id="25" name="TextBox 24">
              <a:extLst>
                <a:ext uri="{FF2B5EF4-FFF2-40B4-BE49-F238E27FC236}">
                  <a16:creationId xmlns:a16="http://schemas.microsoft.com/office/drawing/2014/main" id="{FDF2D294-5A88-4B30-47D0-1F5A5937D0DD}"/>
                </a:ext>
              </a:extLst>
            </p:cNvPr>
            <p:cNvSpPr txBox="1"/>
            <p:nvPr/>
          </p:nvSpPr>
          <p:spPr>
            <a:xfrm>
              <a:off x="3162760" y="5172172"/>
              <a:ext cx="1285772" cy="369332"/>
            </a:xfrm>
            <a:prstGeom prst="rect">
              <a:avLst/>
            </a:prstGeom>
            <a:noFill/>
          </p:spPr>
          <p:txBody>
            <a:bodyPr wrap="square" rtlCol="0">
              <a:spAutoFit/>
            </a:bodyPr>
            <a:lstStyle/>
            <a:p>
              <a:r>
                <a:rPr lang="en-GB">
                  <a:solidFill>
                    <a:schemeClr val="bg1"/>
                  </a:solidFill>
                  <a:latin typeface="HK Grotesk" pitchFamily="50" charset="0"/>
                </a:rPr>
                <a:t>Consumer</a:t>
              </a:r>
            </a:p>
          </p:txBody>
        </p:sp>
        <p:sp>
          <p:nvSpPr>
            <p:cNvPr id="26" name="TextBox 25">
              <a:extLst>
                <a:ext uri="{FF2B5EF4-FFF2-40B4-BE49-F238E27FC236}">
                  <a16:creationId xmlns:a16="http://schemas.microsoft.com/office/drawing/2014/main" id="{1ECCFB7E-4096-EE4D-1016-0A954A5CD967}"/>
                </a:ext>
              </a:extLst>
            </p:cNvPr>
            <p:cNvSpPr txBox="1"/>
            <p:nvPr/>
          </p:nvSpPr>
          <p:spPr>
            <a:xfrm>
              <a:off x="2657459" y="5452655"/>
              <a:ext cx="2296375" cy="1015663"/>
            </a:xfrm>
            <a:prstGeom prst="rect">
              <a:avLst/>
            </a:prstGeom>
            <a:noFill/>
          </p:spPr>
          <p:txBody>
            <a:bodyPr wrap="square">
              <a:spAutoFit/>
            </a:bodyPr>
            <a:lstStyle/>
            <a:p>
              <a:pPr lvl="0" algn="ctr">
                <a:buClrTx/>
                <a:buSzTx/>
                <a:buFontTx/>
                <a:buNone/>
              </a:pPr>
              <a:r>
                <a:rPr kumimoji="0" lang="en-GB" sz="1200" b="0" i="0" u="none" strike="noStrike" cap="none" spc="0" normalizeH="0" baseline="0" noProof="0">
                  <a:ln>
                    <a:noFill/>
                  </a:ln>
                  <a:solidFill>
                    <a:schemeClr val="bg1"/>
                  </a:solidFill>
                  <a:effectLst/>
                  <a:uLnTx/>
                  <a:uFillTx/>
                  <a:latin typeface="HK Grotesk" pitchFamily="50" charset="0"/>
                  <a:ea typeface="+mn-ea"/>
                  <a:cs typeface="Poppins" panose="00000500000000000000" pitchFamily="2" charset="0"/>
                </a:rPr>
                <a:t>Capturing the consumer's view of their brand &amp; category purchases, track  path to purchase &amp; the reasons behind buying behaviours.</a:t>
              </a:r>
              <a:endParaRPr lang="en-GB" sz="1200">
                <a:solidFill>
                  <a:schemeClr val="bg1"/>
                </a:solidFill>
                <a:latin typeface="HK Grotesk" pitchFamily="50" charset="0"/>
              </a:endParaRPr>
            </a:p>
          </p:txBody>
        </p:sp>
        <p:sp>
          <p:nvSpPr>
            <p:cNvPr id="27" name="TextBox 26">
              <a:extLst>
                <a:ext uri="{FF2B5EF4-FFF2-40B4-BE49-F238E27FC236}">
                  <a16:creationId xmlns:a16="http://schemas.microsoft.com/office/drawing/2014/main" id="{AA5F4333-B244-3A7B-CA6F-3B0566E5D60E}"/>
                </a:ext>
              </a:extLst>
            </p:cNvPr>
            <p:cNvSpPr txBox="1"/>
            <p:nvPr/>
          </p:nvSpPr>
          <p:spPr>
            <a:xfrm>
              <a:off x="4603208" y="2754430"/>
              <a:ext cx="3240504" cy="369332"/>
            </a:xfrm>
            <a:prstGeom prst="rect">
              <a:avLst/>
            </a:prstGeom>
            <a:noFill/>
          </p:spPr>
          <p:txBody>
            <a:bodyPr wrap="square" rtlCol="0">
              <a:spAutoFit/>
            </a:bodyPr>
            <a:lstStyle/>
            <a:p>
              <a:pPr algn="ctr"/>
              <a:r>
                <a:rPr lang="en-GB">
                  <a:solidFill>
                    <a:schemeClr val="bg1"/>
                  </a:solidFill>
                  <a:latin typeface="HK Grotesk" pitchFamily="50" charset="0"/>
                </a:rPr>
                <a:t>Outlet</a:t>
              </a:r>
            </a:p>
          </p:txBody>
        </p:sp>
        <p:sp>
          <p:nvSpPr>
            <p:cNvPr id="28" name="TextBox 27">
              <a:extLst>
                <a:ext uri="{FF2B5EF4-FFF2-40B4-BE49-F238E27FC236}">
                  <a16:creationId xmlns:a16="http://schemas.microsoft.com/office/drawing/2014/main" id="{A2AEED21-55B0-5AE6-A671-94B581BF8A11}"/>
                </a:ext>
              </a:extLst>
            </p:cNvPr>
            <p:cNvSpPr txBox="1"/>
            <p:nvPr/>
          </p:nvSpPr>
          <p:spPr>
            <a:xfrm>
              <a:off x="5300338" y="3123762"/>
              <a:ext cx="1857051" cy="830997"/>
            </a:xfrm>
            <a:prstGeom prst="rect">
              <a:avLst/>
            </a:prstGeom>
            <a:noFill/>
          </p:spPr>
          <p:txBody>
            <a:bodyPr wrap="square">
              <a:spAutoFit/>
            </a:bodyPr>
            <a:lstStyle/>
            <a:p>
              <a:pPr lvl="0" algn="ctr">
                <a:buClrTx/>
                <a:buSzTx/>
                <a:buFontTx/>
                <a:buNone/>
              </a:pPr>
              <a:r>
                <a:rPr kumimoji="0" lang="en-GB" sz="1200" b="0" i="0" u="none" strike="noStrike" cap="none" spc="0" normalizeH="0" baseline="0" noProof="0">
                  <a:ln>
                    <a:noFill/>
                  </a:ln>
                  <a:solidFill>
                    <a:schemeClr val="bg1"/>
                  </a:solidFill>
                  <a:effectLst/>
                  <a:uLnTx/>
                  <a:uFillTx/>
                  <a:latin typeface="HK Grotesk" pitchFamily="50" charset="0"/>
                  <a:ea typeface="+mn-ea"/>
                  <a:cs typeface="Poppins" panose="00000500000000000000" pitchFamily="2" charset="0"/>
                </a:rPr>
                <a:t>Sales of 2.2 million products from the On Premise via EPOS &amp; web-based data.</a:t>
              </a:r>
            </a:p>
          </p:txBody>
        </p:sp>
        <p:sp>
          <p:nvSpPr>
            <p:cNvPr id="29" name="TextBox 28">
              <a:extLst>
                <a:ext uri="{FF2B5EF4-FFF2-40B4-BE49-F238E27FC236}">
                  <a16:creationId xmlns:a16="http://schemas.microsoft.com/office/drawing/2014/main" id="{08E5EEE8-564E-DF39-6976-730412652406}"/>
                </a:ext>
              </a:extLst>
            </p:cNvPr>
            <p:cNvSpPr txBox="1"/>
            <p:nvPr/>
          </p:nvSpPr>
          <p:spPr>
            <a:xfrm>
              <a:off x="490477" y="2796805"/>
              <a:ext cx="1875336" cy="369332"/>
            </a:xfrm>
            <a:prstGeom prst="rect">
              <a:avLst/>
            </a:prstGeom>
            <a:noFill/>
          </p:spPr>
          <p:txBody>
            <a:bodyPr wrap="square" rtlCol="0">
              <a:spAutoFit/>
            </a:bodyPr>
            <a:lstStyle/>
            <a:p>
              <a:pPr algn="r"/>
              <a:r>
                <a:rPr lang="en-GB">
                  <a:solidFill>
                    <a:schemeClr val="bg1"/>
                  </a:solidFill>
                  <a:latin typeface="HK Grotesk" pitchFamily="50" charset="0"/>
                </a:rPr>
                <a:t>Manufacturers</a:t>
              </a:r>
            </a:p>
          </p:txBody>
        </p:sp>
        <p:sp>
          <p:nvSpPr>
            <p:cNvPr id="30" name="TextBox 29">
              <a:extLst>
                <a:ext uri="{FF2B5EF4-FFF2-40B4-BE49-F238E27FC236}">
                  <a16:creationId xmlns:a16="http://schemas.microsoft.com/office/drawing/2014/main" id="{ECA25BD3-E6A7-77EC-BECA-573CF09ED340}"/>
                </a:ext>
              </a:extLst>
            </p:cNvPr>
            <p:cNvSpPr txBox="1"/>
            <p:nvPr/>
          </p:nvSpPr>
          <p:spPr>
            <a:xfrm>
              <a:off x="618966" y="3127293"/>
              <a:ext cx="1872088" cy="1015663"/>
            </a:xfrm>
            <a:prstGeom prst="rect">
              <a:avLst/>
            </a:prstGeom>
            <a:noFill/>
          </p:spPr>
          <p:txBody>
            <a:bodyPr wrap="square">
              <a:spAutoFit/>
            </a:bodyPr>
            <a:lstStyle/>
            <a:p>
              <a:pPr lvl="0" algn="ctr">
                <a:buClrTx/>
                <a:buSzTx/>
                <a:buFontTx/>
                <a:buNone/>
              </a:pPr>
              <a:r>
                <a:rPr kumimoji="0" lang="en-GB" sz="1200" b="0" i="0" u="none" strike="noStrike" cap="none" spc="0" normalizeH="0" baseline="0" noProof="0">
                  <a:ln>
                    <a:noFill/>
                  </a:ln>
                  <a:solidFill>
                    <a:schemeClr val="bg1"/>
                  </a:solidFill>
                  <a:effectLst/>
                  <a:uLnTx/>
                  <a:uFillTx/>
                  <a:latin typeface="HK Grotesk" pitchFamily="50" charset="0"/>
                  <a:ea typeface="+mn-ea"/>
                  <a:cs typeface="Poppins" panose="00000500000000000000" pitchFamily="2" charset="0"/>
                </a:rPr>
                <a:t>Data from manufacturers across the entire market, giving a clear picture of the products being created.</a:t>
              </a:r>
            </a:p>
          </p:txBody>
        </p:sp>
        <p:sp>
          <p:nvSpPr>
            <p:cNvPr id="31" name="TextBox 30">
              <a:extLst>
                <a:ext uri="{FF2B5EF4-FFF2-40B4-BE49-F238E27FC236}">
                  <a16:creationId xmlns:a16="http://schemas.microsoft.com/office/drawing/2014/main" id="{60585ACB-C48C-F269-C366-B2AAAF11F003}"/>
                </a:ext>
              </a:extLst>
            </p:cNvPr>
            <p:cNvSpPr txBox="1"/>
            <p:nvPr/>
          </p:nvSpPr>
          <p:spPr>
            <a:xfrm>
              <a:off x="2204513" y="531112"/>
              <a:ext cx="3081013" cy="646331"/>
            </a:xfrm>
            <a:prstGeom prst="rect">
              <a:avLst/>
            </a:prstGeom>
            <a:noFill/>
          </p:spPr>
          <p:txBody>
            <a:bodyPr wrap="square" rtlCol="0">
              <a:spAutoFit/>
            </a:bodyPr>
            <a:lstStyle/>
            <a:p>
              <a:pPr lvl="0" algn="ctr">
                <a:buClrTx/>
                <a:buSzTx/>
                <a:buFontTx/>
                <a:buNone/>
              </a:pPr>
              <a:r>
                <a:rPr kumimoji="0" lang="en-GB" sz="1800" b="0" i="0" u="none" strike="noStrike" cap="none" spc="0" normalizeH="0" baseline="0" noProof="0">
                  <a:ln>
                    <a:noFill/>
                  </a:ln>
                  <a:solidFill>
                    <a:schemeClr val="bg1"/>
                  </a:solidFill>
                  <a:effectLst/>
                  <a:uLnTx/>
                  <a:uFillTx/>
                  <a:latin typeface="HK Grotesk" pitchFamily="50" charset="0"/>
                  <a:ea typeface="+mn-ea"/>
                  <a:cs typeface="Poppins" panose="00000500000000000000" pitchFamily="2" charset="0"/>
                </a:rPr>
                <a:t>Wholesalers and RTM tracking</a:t>
              </a:r>
            </a:p>
          </p:txBody>
        </p:sp>
        <p:sp>
          <p:nvSpPr>
            <p:cNvPr id="32" name="TextBox 31">
              <a:extLst>
                <a:ext uri="{FF2B5EF4-FFF2-40B4-BE49-F238E27FC236}">
                  <a16:creationId xmlns:a16="http://schemas.microsoft.com/office/drawing/2014/main" id="{15C53212-8022-4ABE-081D-FE6D0497C8C0}"/>
                </a:ext>
              </a:extLst>
            </p:cNvPr>
            <p:cNvSpPr txBox="1"/>
            <p:nvPr/>
          </p:nvSpPr>
          <p:spPr>
            <a:xfrm>
              <a:off x="2620403" y="1031333"/>
              <a:ext cx="2345242" cy="646331"/>
            </a:xfrm>
            <a:prstGeom prst="rect">
              <a:avLst/>
            </a:prstGeom>
            <a:noFill/>
          </p:spPr>
          <p:txBody>
            <a:bodyPr wrap="square">
              <a:spAutoFit/>
            </a:bodyPr>
            <a:lstStyle/>
            <a:p>
              <a:pPr lvl="0" algn="ctr">
                <a:buClrTx/>
                <a:buSzTx/>
                <a:buFontTx/>
                <a:buNone/>
              </a:pPr>
              <a:r>
                <a:rPr kumimoji="0" lang="en-GB" sz="1200" b="0" i="0" u="none" strike="noStrike" cap="none" spc="0" normalizeH="0" baseline="0" noProof="0">
                  <a:ln>
                    <a:noFill/>
                  </a:ln>
                  <a:solidFill>
                    <a:schemeClr val="bg1"/>
                  </a:solidFill>
                  <a:effectLst/>
                  <a:uLnTx/>
                  <a:uFillTx/>
                  <a:latin typeface="HK Grotesk" pitchFamily="50" charset="0"/>
                  <a:ea typeface="+mn-ea"/>
                  <a:cs typeface="Poppins" panose="00000500000000000000" pitchFamily="2" charset="0"/>
                </a:rPr>
                <a:t>Comprehensively tracking the distribution of products, and their route to market.</a:t>
              </a:r>
            </a:p>
          </p:txBody>
        </p:sp>
      </p:grpSp>
      <p:pic>
        <p:nvPicPr>
          <p:cNvPr id="34" name="Picture 33">
            <a:extLst>
              <a:ext uri="{FF2B5EF4-FFF2-40B4-BE49-F238E27FC236}">
                <a16:creationId xmlns:a16="http://schemas.microsoft.com/office/drawing/2014/main" id="{82085035-1344-5F88-C752-BD8C3FE89FDB}"/>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410503" y="2747318"/>
            <a:ext cx="2573262" cy="1286630"/>
          </a:xfrm>
          <a:prstGeom prst="rect">
            <a:avLst/>
          </a:prstGeom>
        </p:spPr>
      </p:pic>
      <p:pic>
        <p:nvPicPr>
          <p:cNvPr id="38" name="Picture 37" descr="A close up of a logo&#10;&#10;Description automatically generated with low confidence">
            <a:extLst>
              <a:ext uri="{FF2B5EF4-FFF2-40B4-BE49-F238E27FC236}">
                <a16:creationId xmlns:a16="http://schemas.microsoft.com/office/drawing/2014/main" id="{7FF2756C-B721-5BAE-6480-DB2D735EDC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6414" y="5753983"/>
            <a:ext cx="1428669" cy="714335"/>
          </a:xfrm>
          <a:prstGeom prst="rect">
            <a:avLst/>
          </a:prstGeom>
        </p:spPr>
      </p:pic>
    </p:spTree>
    <p:extLst>
      <p:ext uri="{BB962C8B-B14F-4D97-AF65-F5344CB8AC3E}">
        <p14:creationId xmlns:p14="http://schemas.microsoft.com/office/powerpoint/2010/main" val="286828760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Solutions">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9B2FD3A-453B-53A8-8A10-EC85B1BA30EE}"/>
              </a:ext>
            </a:extLst>
          </p:cNvPr>
          <p:cNvSpPr/>
          <p:nvPr/>
        </p:nvSpPr>
        <p:spPr>
          <a:xfrm>
            <a:off x="203222" y="1189284"/>
            <a:ext cx="3119991" cy="5321111"/>
          </a:xfrm>
          <a:prstGeom prst="roundRect">
            <a:avLst/>
          </a:prstGeom>
          <a:solidFill>
            <a:schemeClr val="bg2"/>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GB">
              <a:latin typeface="HK Grotesk" pitchFamily="50" charset="0"/>
            </a:endParaRPr>
          </a:p>
        </p:txBody>
      </p:sp>
      <p:sp>
        <p:nvSpPr>
          <p:cNvPr id="3" name="Rectangle: Rounded Corners 2">
            <a:extLst>
              <a:ext uri="{FF2B5EF4-FFF2-40B4-BE49-F238E27FC236}">
                <a16:creationId xmlns:a16="http://schemas.microsoft.com/office/drawing/2014/main" id="{B73FE0F5-0857-6EC7-3D48-08E82C866C48}"/>
              </a:ext>
            </a:extLst>
          </p:cNvPr>
          <p:cNvSpPr/>
          <p:nvPr/>
        </p:nvSpPr>
        <p:spPr>
          <a:xfrm>
            <a:off x="7078346" y="1189285"/>
            <a:ext cx="3119991" cy="5321111"/>
          </a:xfrm>
          <a:prstGeom prst="roundRect">
            <a:avLst/>
          </a:prstGeom>
          <a:solidFill>
            <a:schemeClr val="tx2"/>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GB">
              <a:latin typeface="HK Grotesk" pitchFamily="50" charset="0"/>
            </a:endParaRPr>
          </a:p>
        </p:txBody>
      </p:sp>
      <p:sp>
        <p:nvSpPr>
          <p:cNvPr id="4" name="Rectangle: Rounded Corners 3">
            <a:extLst>
              <a:ext uri="{FF2B5EF4-FFF2-40B4-BE49-F238E27FC236}">
                <a16:creationId xmlns:a16="http://schemas.microsoft.com/office/drawing/2014/main" id="{5F84F355-05F5-B55A-831D-579911EBFAB5}"/>
              </a:ext>
            </a:extLst>
          </p:cNvPr>
          <p:cNvSpPr/>
          <p:nvPr/>
        </p:nvSpPr>
        <p:spPr>
          <a:xfrm>
            <a:off x="3668649" y="1189286"/>
            <a:ext cx="3119991" cy="5321111"/>
          </a:xfrm>
          <a:prstGeom prst="roundRect">
            <a:avLst/>
          </a:prstGeom>
          <a:solidFill>
            <a:schemeClr val="accent1"/>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GB">
              <a:latin typeface="HK Grotesk" pitchFamily="50" charset="0"/>
            </a:endParaRPr>
          </a:p>
        </p:txBody>
      </p:sp>
      <p:sp>
        <p:nvSpPr>
          <p:cNvPr id="5" name="Text Placeholder 1">
            <a:extLst>
              <a:ext uri="{FF2B5EF4-FFF2-40B4-BE49-F238E27FC236}">
                <a16:creationId xmlns:a16="http://schemas.microsoft.com/office/drawing/2014/main" id="{FBD41E48-D773-15DA-1BFD-8BC545082FDC}"/>
              </a:ext>
            </a:extLst>
          </p:cNvPr>
          <p:cNvSpPr>
            <a:spLocks noGrp="1"/>
          </p:cNvSpPr>
          <p:nvPr>
            <p:ph type="body" sz="quarter" idx="12"/>
          </p:nvPr>
        </p:nvSpPr>
        <p:spPr>
          <a:xfrm>
            <a:off x="132736" y="233903"/>
            <a:ext cx="11686988" cy="838200"/>
          </a:xfrm>
          <a:prstGeom prst="rect">
            <a:avLst/>
          </a:prstGeom>
        </p:spPr>
        <p:txBody>
          <a:bodyPr/>
          <a:lstStyle>
            <a:lvl1pPr marL="0" indent="0">
              <a:buNone/>
              <a:defRPr b="1" i="0">
                <a:solidFill>
                  <a:schemeClr val="tx2"/>
                </a:solidFill>
                <a:latin typeface="HK Grotesk" pitchFamily="50" charset="0"/>
              </a:defRPr>
            </a:lvl1pPr>
          </a:lstStyle>
          <a:p>
            <a:pPr lvl="0"/>
            <a:r>
              <a:rPr lang="en-US"/>
              <a:t>Click to edit Master text styles</a:t>
            </a:r>
          </a:p>
        </p:txBody>
      </p:sp>
      <p:sp>
        <p:nvSpPr>
          <p:cNvPr id="11" name="TextBox 10">
            <a:extLst>
              <a:ext uri="{FF2B5EF4-FFF2-40B4-BE49-F238E27FC236}">
                <a16:creationId xmlns:a16="http://schemas.microsoft.com/office/drawing/2014/main" id="{B45FECB0-FD3B-90D0-0635-44CBD1AA34CE}"/>
              </a:ext>
            </a:extLst>
          </p:cNvPr>
          <p:cNvSpPr txBox="1"/>
          <p:nvPr/>
        </p:nvSpPr>
        <p:spPr>
          <a:xfrm>
            <a:off x="222379" y="1745516"/>
            <a:ext cx="3119991" cy="3780592"/>
          </a:xfrm>
          <a:prstGeom prst="roundRect">
            <a:avLst/>
          </a:prstGeom>
          <a:noFill/>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GB" sz="2000" b="1">
                <a:latin typeface="HK Grotesk" pitchFamily="50" charset="0"/>
              </a:rPr>
              <a:t>Market Measurement</a:t>
            </a:r>
          </a:p>
          <a:p>
            <a:pPr algn="ctr"/>
            <a:endParaRPr lang="en-GB" sz="1200" b="1">
              <a:latin typeface="HK Grotesk" pitchFamily="50" charset="0"/>
            </a:endParaRPr>
          </a:p>
          <a:p>
            <a:pPr marL="285750" indent="-285750">
              <a:buFont typeface="Arial" panose="020B0604020202020204" pitchFamily="34" charset="0"/>
              <a:buChar char="•"/>
            </a:pPr>
            <a:r>
              <a:rPr lang="en-GB" sz="1200">
                <a:latin typeface="HK Grotesk" pitchFamily="50" charset="0"/>
              </a:rPr>
              <a:t>Maximise margin opportunities</a:t>
            </a:r>
          </a:p>
          <a:p>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See the size &amp; shape of the market</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Assess market position &amp; appeal of brands</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Measure your business against the hospitality industry’s leading sales barometer</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Identify opportunities for growth, react to threats &amp; discover emerging trends</a:t>
            </a:r>
          </a:p>
        </p:txBody>
      </p:sp>
      <p:sp>
        <p:nvSpPr>
          <p:cNvPr id="21" name="TextBox 20">
            <a:extLst>
              <a:ext uri="{FF2B5EF4-FFF2-40B4-BE49-F238E27FC236}">
                <a16:creationId xmlns:a16="http://schemas.microsoft.com/office/drawing/2014/main" id="{CB838A70-3315-E232-BCA5-87E4AF54E480}"/>
              </a:ext>
            </a:extLst>
          </p:cNvPr>
          <p:cNvSpPr txBox="1"/>
          <p:nvPr/>
        </p:nvSpPr>
        <p:spPr>
          <a:xfrm>
            <a:off x="3687806" y="1745516"/>
            <a:ext cx="3119991" cy="4370546"/>
          </a:xfrm>
          <a:prstGeom prst="roundRect">
            <a:avLst/>
          </a:prstGeom>
          <a:noFill/>
          <a:effectLst/>
        </p:spPr>
        <p:style>
          <a:lnRef idx="0">
            <a:schemeClr val="accent2"/>
          </a:lnRef>
          <a:fillRef idx="3">
            <a:schemeClr val="accent2"/>
          </a:fillRef>
          <a:effectRef idx="3">
            <a:schemeClr val="accent2"/>
          </a:effectRef>
          <a:fontRef idx="minor">
            <a:schemeClr val="lt1"/>
          </a:fontRef>
        </p:style>
        <p:txBody>
          <a:bodyPr wrap="square" lIns="91440" tIns="45720" rIns="91440" bIns="45720" rtlCol="0" anchor="t">
            <a:spAutoFit/>
          </a:bodyPr>
          <a:lstStyle/>
          <a:p>
            <a:pPr algn="ctr"/>
            <a:r>
              <a:rPr lang="en-GB" sz="2000" b="1">
                <a:latin typeface="HK Grotesk" pitchFamily="50" charset="0"/>
              </a:rPr>
              <a:t>Consumer Research</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Understand behaviours &amp; needs of target demographics to maximise sales</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Use MATCH Consumer Segmentation to locate &amp; reach your target consumers</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Understand path-to-purchase &amp; buying patterns</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Build strong consumer relationships &amp; category management</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Drive footfall and build brand loyalty &amp; increase frequency of visit</a:t>
            </a:r>
          </a:p>
          <a:p>
            <a:endParaRPr lang="en-GB" sz="1200">
              <a:latin typeface="HK Grotesk" pitchFamily="50" charset="0"/>
            </a:endParaRPr>
          </a:p>
        </p:txBody>
      </p:sp>
      <p:sp>
        <p:nvSpPr>
          <p:cNvPr id="25" name="TextBox 24">
            <a:extLst>
              <a:ext uri="{FF2B5EF4-FFF2-40B4-BE49-F238E27FC236}">
                <a16:creationId xmlns:a16="http://schemas.microsoft.com/office/drawing/2014/main" id="{573E2825-16B6-F9E4-03AD-251FB8526922}"/>
              </a:ext>
            </a:extLst>
          </p:cNvPr>
          <p:cNvSpPr txBox="1"/>
          <p:nvPr/>
        </p:nvSpPr>
        <p:spPr>
          <a:xfrm>
            <a:off x="7078347" y="1745516"/>
            <a:ext cx="3119990" cy="3945910"/>
          </a:xfrm>
          <a:prstGeom prst="roundRect">
            <a:avLst/>
          </a:prstGeom>
          <a:noFill/>
          <a:ln/>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en-GB" sz="2000" b="1">
                <a:latin typeface="HK Grotesk" pitchFamily="50" charset="0"/>
              </a:rPr>
              <a:t>Location Planning and Sales Targeting</a:t>
            </a:r>
          </a:p>
          <a:p>
            <a:pPr algn="ctr"/>
            <a:endParaRPr lang="en-GB" sz="1200" b="1">
              <a:latin typeface="HK Grotesk" pitchFamily="50" charset="0"/>
            </a:endParaRPr>
          </a:p>
          <a:p>
            <a:pPr marL="285750" indent="-285750">
              <a:buFont typeface="Arial" panose="020B0604020202020204" pitchFamily="34" charset="0"/>
              <a:buChar char="•"/>
            </a:pPr>
            <a:r>
              <a:rPr lang="en-GB" sz="1200">
                <a:latin typeface="HK Grotesk" pitchFamily="50" charset="0"/>
              </a:rPr>
              <a:t>Identify the most profitable investment opportunities</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Measure activation return on investment</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Make informed business decisions at a local geography &amp; outlet level</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Open new sites and invest with confidence </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Drive sales effectiveness &amp; optimise call lists</a:t>
            </a:r>
            <a:endParaRPr lang="en-GB" sz="1600">
              <a:latin typeface="HK Grotesk" pitchFamily="50" charset="0"/>
            </a:endParaRPr>
          </a:p>
        </p:txBody>
      </p:sp>
      <p:pic>
        <p:nvPicPr>
          <p:cNvPr id="26" name="Picture 25" descr="Icon&#10;&#10;Description automatically generated with medium confidence">
            <a:extLst>
              <a:ext uri="{FF2B5EF4-FFF2-40B4-BE49-F238E27FC236}">
                <a16:creationId xmlns:a16="http://schemas.microsoft.com/office/drawing/2014/main" id="{2E636207-A759-D13A-BD73-537F9D70922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16985" y="1115471"/>
            <a:ext cx="930778" cy="930581"/>
          </a:xfrm>
          <a:prstGeom prst="rect">
            <a:avLst/>
          </a:prstGeom>
        </p:spPr>
      </p:pic>
      <p:pic>
        <p:nvPicPr>
          <p:cNvPr id="27" name="Picture 26" descr="Shape, icon&#10;&#10;Description automatically generated">
            <a:extLst>
              <a:ext uri="{FF2B5EF4-FFF2-40B4-BE49-F238E27FC236}">
                <a16:creationId xmlns:a16="http://schemas.microsoft.com/office/drawing/2014/main" id="{3B2BBA9A-8B3F-E40C-8B2E-8E2C6A5A421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75846" y="1218190"/>
            <a:ext cx="724989" cy="725143"/>
          </a:xfrm>
          <a:prstGeom prst="rect">
            <a:avLst/>
          </a:prstGeom>
        </p:spPr>
      </p:pic>
      <p:pic>
        <p:nvPicPr>
          <p:cNvPr id="28" name="Picture 27">
            <a:extLst>
              <a:ext uri="{FF2B5EF4-FFF2-40B4-BE49-F238E27FC236}">
                <a16:creationId xmlns:a16="http://schemas.microsoft.com/office/drawing/2014/main" id="{7CD4DDC0-C609-271C-32C0-BEA61050F6ED}"/>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810818" y="1238454"/>
            <a:ext cx="779922" cy="779758"/>
          </a:xfrm>
          <a:prstGeom prst="rect">
            <a:avLst/>
          </a:prstGeom>
        </p:spPr>
      </p:pic>
      <p:sp>
        <p:nvSpPr>
          <p:cNvPr id="6" name="TextBox 5">
            <a:extLst>
              <a:ext uri="{FF2B5EF4-FFF2-40B4-BE49-F238E27FC236}">
                <a16:creationId xmlns:a16="http://schemas.microsoft.com/office/drawing/2014/main" id="{F357C452-9CAB-AD82-6711-B241D11C23B9}"/>
              </a:ext>
            </a:extLst>
          </p:cNvPr>
          <p:cNvSpPr txBox="1"/>
          <p:nvPr/>
        </p:nvSpPr>
        <p:spPr>
          <a:xfrm>
            <a:off x="9844069" y="6584236"/>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sp>
        <p:nvSpPr>
          <p:cNvPr id="7" name="Slide Number Placeholder 5">
            <a:extLst>
              <a:ext uri="{FF2B5EF4-FFF2-40B4-BE49-F238E27FC236}">
                <a16:creationId xmlns:a16="http://schemas.microsoft.com/office/drawing/2014/main" id="{05555529-FBCD-74F7-09A7-875ED32E374C}"/>
              </a:ext>
            </a:extLst>
          </p:cNvPr>
          <p:cNvSpPr>
            <a:spLocks noGrp="1"/>
          </p:cNvSpPr>
          <p:nvPr>
            <p:ph type="sldNum" sz="quarter" idx="4"/>
          </p:nvPr>
        </p:nvSpPr>
        <p:spPr>
          <a:xfrm>
            <a:off x="184065" y="6484423"/>
            <a:ext cx="901874" cy="365125"/>
          </a:xfrm>
          <a:prstGeom prst="rect">
            <a:avLst/>
          </a:prstGeom>
        </p:spPr>
        <p:txBody>
          <a:bodyPr vert="horz" lIns="0" tIns="45720" rIns="0" bIns="45720" rtlCol="0" anchor="ctr"/>
          <a:lstStyle>
            <a:lvl1pPr algn="l">
              <a:defRPr sz="1000">
                <a:solidFill>
                  <a:schemeClr val="tx2"/>
                </a:solidFill>
                <a:latin typeface="HK Grotesk" pitchFamily="50"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180E54"/>
                </a:solidFill>
                <a:effectLst/>
                <a:uLnTx/>
                <a:uFillTx/>
                <a:latin typeface="HK Grotesk" pitchFamily="50"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180E54"/>
              </a:solidFill>
              <a:effectLst/>
              <a:uLnTx/>
              <a:uFillTx/>
              <a:latin typeface="HK Grotesk" pitchFamily="50" charset="0"/>
              <a:ea typeface="+mn-ea"/>
              <a:cs typeface="+mn-cs"/>
            </a:endParaRPr>
          </a:p>
        </p:txBody>
      </p:sp>
      <p:sp>
        <p:nvSpPr>
          <p:cNvPr id="9" name="Rectangle: Rounded Corners 8">
            <a:extLst>
              <a:ext uri="{FF2B5EF4-FFF2-40B4-BE49-F238E27FC236}">
                <a16:creationId xmlns:a16="http://schemas.microsoft.com/office/drawing/2014/main" id="{1D3B492E-102C-9A4D-E13C-4E13A83471C6}"/>
              </a:ext>
            </a:extLst>
          </p:cNvPr>
          <p:cNvSpPr/>
          <p:nvPr/>
        </p:nvSpPr>
        <p:spPr>
          <a:xfrm>
            <a:off x="203222" y="1189284"/>
            <a:ext cx="3119991" cy="5321111"/>
          </a:xfrm>
          <a:prstGeom prst="roundRect">
            <a:avLst/>
          </a:prstGeom>
          <a:solidFill>
            <a:schemeClr val="bg2"/>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GB">
              <a:latin typeface="HK Grotesk" pitchFamily="50" charset="0"/>
            </a:endParaRPr>
          </a:p>
        </p:txBody>
      </p:sp>
      <p:sp>
        <p:nvSpPr>
          <p:cNvPr id="10" name="Rectangle: Rounded Corners 9">
            <a:extLst>
              <a:ext uri="{FF2B5EF4-FFF2-40B4-BE49-F238E27FC236}">
                <a16:creationId xmlns:a16="http://schemas.microsoft.com/office/drawing/2014/main" id="{0425A8ED-CCBE-2629-3A1A-453E1230BE64}"/>
              </a:ext>
            </a:extLst>
          </p:cNvPr>
          <p:cNvSpPr/>
          <p:nvPr/>
        </p:nvSpPr>
        <p:spPr>
          <a:xfrm>
            <a:off x="7078346" y="1189285"/>
            <a:ext cx="3119991" cy="5321111"/>
          </a:xfrm>
          <a:prstGeom prst="roundRect">
            <a:avLst/>
          </a:prstGeom>
          <a:solidFill>
            <a:schemeClr val="tx2"/>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GB">
              <a:latin typeface="HK Grotesk" pitchFamily="50" charset="0"/>
            </a:endParaRPr>
          </a:p>
        </p:txBody>
      </p:sp>
      <p:sp>
        <p:nvSpPr>
          <p:cNvPr id="12" name="Rectangle: Rounded Corners 11">
            <a:extLst>
              <a:ext uri="{FF2B5EF4-FFF2-40B4-BE49-F238E27FC236}">
                <a16:creationId xmlns:a16="http://schemas.microsoft.com/office/drawing/2014/main" id="{BAF766AA-ED41-B09A-8888-1BDD66FFD35C}"/>
              </a:ext>
            </a:extLst>
          </p:cNvPr>
          <p:cNvSpPr/>
          <p:nvPr/>
        </p:nvSpPr>
        <p:spPr>
          <a:xfrm>
            <a:off x="3668649" y="1189286"/>
            <a:ext cx="3119991" cy="5321111"/>
          </a:xfrm>
          <a:prstGeom prst="roundRect">
            <a:avLst/>
          </a:prstGeom>
          <a:solidFill>
            <a:schemeClr val="accent1"/>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GB">
              <a:latin typeface="HK Grotesk" pitchFamily="50" charset="0"/>
            </a:endParaRPr>
          </a:p>
        </p:txBody>
      </p:sp>
      <p:sp>
        <p:nvSpPr>
          <p:cNvPr id="13" name="TextBox 12">
            <a:extLst>
              <a:ext uri="{FF2B5EF4-FFF2-40B4-BE49-F238E27FC236}">
                <a16:creationId xmlns:a16="http://schemas.microsoft.com/office/drawing/2014/main" id="{C3F26FB1-9BD5-1D51-46BF-4795460FEAB2}"/>
              </a:ext>
            </a:extLst>
          </p:cNvPr>
          <p:cNvSpPr txBox="1"/>
          <p:nvPr/>
        </p:nvSpPr>
        <p:spPr>
          <a:xfrm>
            <a:off x="222379" y="1745516"/>
            <a:ext cx="3119991" cy="3780592"/>
          </a:xfrm>
          <a:prstGeom prst="roundRect">
            <a:avLst/>
          </a:prstGeom>
          <a:noFill/>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GB" sz="2000" b="1">
                <a:latin typeface="HK Grotesk" pitchFamily="50" charset="0"/>
              </a:rPr>
              <a:t>Market Measurement</a:t>
            </a:r>
          </a:p>
          <a:p>
            <a:pPr algn="ctr"/>
            <a:endParaRPr lang="en-GB" sz="1200" b="1">
              <a:latin typeface="HK Grotesk" pitchFamily="50" charset="0"/>
            </a:endParaRPr>
          </a:p>
          <a:p>
            <a:pPr marL="285750" indent="-285750">
              <a:buFont typeface="Arial" panose="020B0604020202020204" pitchFamily="34" charset="0"/>
              <a:buChar char="•"/>
            </a:pPr>
            <a:r>
              <a:rPr lang="en-GB" sz="1200">
                <a:latin typeface="HK Grotesk" pitchFamily="50" charset="0"/>
              </a:rPr>
              <a:t>Maximise margin opportunities</a:t>
            </a:r>
          </a:p>
          <a:p>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See the size &amp; shape of the market</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Assess market position &amp; appeal of brands</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Measure your business against the hospitality industry’s leading sales barometer</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Identify opportunities for growth, react to threats &amp; discover emerging trends</a:t>
            </a:r>
          </a:p>
        </p:txBody>
      </p:sp>
      <p:sp>
        <p:nvSpPr>
          <p:cNvPr id="14" name="TextBox 13">
            <a:extLst>
              <a:ext uri="{FF2B5EF4-FFF2-40B4-BE49-F238E27FC236}">
                <a16:creationId xmlns:a16="http://schemas.microsoft.com/office/drawing/2014/main" id="{B88239D0-641B-7CB9-180E-0E0EF0803572}"/>
              </a:ext>
            </a:extLst>
          </p:cNvPr>
          <p:cNvSpPr txBox="1"/>
          <p:nvPr/>
        </p:nvSpPr>
        <p:spPr>
          <a:xfrm>
            <a:off x="3687806" y="1745516"/>
            <a:ext cx="3119991" cy="4370546"/>
          </a:xfrm>
          <a:prstGeom prst="roundRect">
            <a:avLst/>
          </a:prstGeom>
          <a:noFill/>
          <a:effectLst/>
        </p:spPr>
        <p:style>
          <a:lnRef idx="0">
            <a:schemeClr val="accent2"/>
          </a:lnRef>
          <a:fillRef idx="3">
            <a:schemeClr val="accent2"/>
          </a:fillRef>
          <a:effectRef idx="3">
            <a:schemeClr val="accent2"/>
          </a:effectRef>
          <a:fontRef idx="minor">
            <a:schemeClr val="lt1"/>
          </a:fontRef>
        </p:style>
        <p:txBody>
          <a:bodyPr wrap="square" lIns="91440" tIns="45720" rIns="91440" bIns="45720" rtlCol="0" anchor="t">
            <a:spAutoFit/>
          </a:bodyPr>
          <a:lstStyle/>
          <a:p>
            <a:pPr algn="ctr"/>
            <a:r>
              <a:rPr lang="en-GB" sz="2000" b="1">
                <a:latin typeface="HK Grotesk" pitchFamily="50" charset="0"/>
              </a:rPr>
              <a:t>Consumer Research</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Understand behaviours &amp; needs of target demographics to maximise sales</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Use MATCH Consumer Segmentation to locate &amp; reach your target consumers</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Understand path-to-purchase &amp; buying patterns</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Build strong consumer relationships &amp; category management</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Drive footfall and build brand loyalty &amp; increase frequency of visit</a:t>
            </a:r>
          </a:p>
          <a:p>
            <a:endParaRPr lang="en-GB" sz="1200">
              <a:latin typeface="HK Grotesk" pitchFamily="50" charset="0"/>
            </a:endParaRPr>
          </a:p>
        </p:txBody>
      </p:sp>
      <p:sp>
        <p:nvSpPr>
          <p:cNvPr id="15" name="TextBox 14">
            <a:extLst>
              <a:ext uri="{FF2B5EF4-FFF2-40B4-BE49-F238E27FC236}">
                <a16:creationId xmlns:a16="http://schemas.microsoft.com/office/drawing/2014/main" id="{CB4E9585-05C7-DCF5-0D51-7DFCE041250A}"/>
              </a:ext>
            </a:extLst>
          </p:cNvPr>
          <p:cNvSpPr txBox="1"/>
          <p:nvPr/>
        </p:nvSpPr>
        <p:spPr>
          <a:xfrm>
            <a:off x="7078347" y="1745516"/>
            <a:ext cx="3119990" cy="3945910"/>
          </a:xfrm>
          <a:prstGeom prst="roundRect">
            <a:avLst/>
          </a:prstGeom>
          <a:noFill/>
          <a:ln/>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en-GB" sz="2000" b="1">
                <a:latin typeface="HK Grotesk" pitchFamily="50" charset="0"/>
              </a:rPr>
              <a:t>Location Planning and Sales Targeting</a:t>
            </a:r>
          </a:p>
          <a:p>
            <a:pPr algn="ctr"/>
            <a:endParaRPr lang="en-GB" sz="1200" b="1">
              <a:latin typeface="HK Grotesk" pitchFamily="50" charset="0"/>
            </a:endParaRPr>
          </a:p>
          <a:p>
            <a:pPr marL="285750" indent="-285750">
              <a:buFont typeface="Arial" panose="020B0604020202020204" pitchFamily="34" charset="0"/>
              <a:buChar char="•"/>
            </a:pPr>
            <a:r>
              <a:rPr lang="en-GB" sz="1200">
                <a:latin typeface="HK Grotesk" pitchFamily="50" charset="0"/>
              </a:rPr>
              <a:t>Identify the most profitable investment opportunities</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Measure activation return on investment</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Make informed business decisions at a local geography &amp; outlet level</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Open new sites and invest with confidence </a:t>
            </a:r>
          </a:p>
          <a:p>
            <a:pPr marL="285750" indent="-285750">
              <a:buFont typeface="Arial" panose="020B0604020202020204" pitchFamily="34" charset="0"/>
              <a:buChar char="•"/>
            </a:pPr>
            <a:endParaRPr lang="en-GB" sz="1200">
              <a:latin typeface="HK Grotesk" pitchFamily="50" charset="0"/>
            </a:endParaRPr>
          </a:p>
          <a:p>
            <a:pPr marL="285750" indent="-285750">
              <a:buFont typeface="Arial" panose="020B0604020202020204" pitchFamily="34" charset="0"/>
              <a:buChar char="•"/>
            </a:pPr>
            <a:r>
              <a:rPr lang="en-GB" sz="1200">
                <a:latin typeface="HK Grotesk" pitchFamily="50" charset="0"/>
              </a:rPr>
              <a:t>Drive sales effectiveness &amp; optimise call lists</a:t>
            </a:r>
            <a:endParaRPr lang="en-GB" sz="1600">
              <a:latin typeface="HK Grotesk" pitchFamily="50" charset="0"/>
            </a:endParaRPr>
          </a:p>
        </p:txBody>
      </p:sp>
      <p:pic>
        <p:nvPicPr>
          <p:cNvPr id="16" name="Picture 15" descr="Icon&#10;&#10;Description automatically generated with medium confidence">
            <a:extLst>
              <a:ext uri="{FF2B5EF4-FFF2-40B4-BE49-F238E27FC236}">
                <a16:creationId xmlns:a16="http://schemas.microsoft.com/office/drawing/2014/main" id="{EE300359-71FB-DFBD-E860-32AB39893EA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16985" y="1115471"/>
            <a:ext cx="930778" cy="930581"/>
          </a:xfrm>
          <a:prstGeom prst="rect">
            <a:avLst/>
          </a:prstGeom>
        </p:spPr>
      </p:pic>
      <p:pic>
        <p:nvPicPr>
          <p:cNvPr id="17" name="Picture 16" descr="Shape, icon&#10;&#10;Description automatically generated">
            <a:extLst>
              <a:ext uri="{FF2B5EF4-FFF2-40B4-BE49-F238E27FC236}">
                <a16:creationId xmlns:a16="http://schemas.microsoft.com/office/drawing/2014/main" id="{5CDCB085-3BF4-C9A0-7A58-6990E4C1E81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75846" y="1218190"/>
            <a:ext cx="724989" cy="725143"/>
          </a:xfrm>
          <a:prstGeom prst="rect">
            <a:avLst/>
          </a:prstGeom>
        </p:spPr>
      </p:pic>
      <p:pic>
        <p:nvPicPr>
          <p:cNvPr id="18" name="Picture 17">
            <a:extLst>
              <a:ext uri="{FF2B5EF4-FFF2-40B4-BE49-F238E27FC236}">
                <a16:creationId xmlns:a16="http://schemas.microsoft.com/office/drawing/2014/main" id="{88805873-B9F0-93AF-88DF-95899FCAA45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810818" y="1238454"/>
            <a:ext cx="779922" cy="779758"/>
          </a:xfrm>
          <a:prstGeom prst="rect">
            <a:avLst/>
          </a:prstGeom>
        </p:spPr>
      </p:pic>
      <p:pic>
        <p:nvPicPr>
          <p:cNvPr id="20" name="Picture 19" descr="A close up of a logo&#10;&#10;Description automatically generated with low confidence">
            <a:extLst>
              <a:ext uri="{FF2B5EF4-FFF2-40B4-BE49-F238E27FC236}">
                <a16:creationId xmlns:a16="http://schemas.microsoft.com/office/drawing/2014/main" id="{51EC1BFB-B194-8D5D-2DAD-3DB754BFECD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88043" y="5832981"/>
            <a:ext cx="1428669" cy="714335"/>
          </a:xfrm>
          <a:prstGeom prst="rect">
            <a:avLst/>
          </a:prstGeom>
        </p:spPr>
      </p:pic>
    </p:spTree>
    <p:extLst>
      <p:ext uri="{BB962C8B-B14F-4D97-AF65-F5344CB8AC3E}">
        <p14:creationId xmlns:p14="http://schemas.microsoft.com/office/powerpoint/2010/main" val="281087289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cSld name="TITLE">
    <p:bg>
      <p:bgPr>
        <a:solidFill>
          <a:schemeClr val="bg2"/>
        </a:solidFill>
        <a:effectLst/>
      </p:bgPr>
    </p:bg>
    <p:spTree>
      <p:nvGrpSpPr>
        <p:cNvPr id="1" name=""/>
        <p:cNvGrpSpPr/>
        <p:nvPr/>
      </p:nvGrpSpPr>
      <p:grpSpPr>
        <a:xfrm>
          <a:off x="0" y="0"/>
          <a:ext cx="0" cy="0"/>
          <a:chOff x="0" y="0"/>
          <a:chExt cx="0" cy="0"/>
        </a:xfrm>
      </p:grpSpPr>
      <p:sp>
        <p:nvSpPr>
          <p:cNvPr id="9" name="Text Placeholder 10">
            <a:extLst>
              <a:ext uri="{FF2B5EF4-FFF2-40B4-BE49-F238E27FC236}">
                <a16:creationId xmlns:a16="http://schemas.microsoft.com/office/drawing/2014/main" id="{B8555829-AEF1-4AB7-A576-8EDAFDD1B7AB}"/>
              </a:ext>
            </a:extLst>
          </p:cNvPr>
          <p:cNvSpPr>
            <a:spLocks noGrp="1"/>
          </p:cNvSpPr>
          <p:nvPr>
            <p:ph type="body" sz="quarter" idx="10" hasCustomPrompt="1"/>
          </p:nvPr>
        </p:nvSpPr>
        <p:spPr>
          <a:xfrm>
            <a:off x="2063750" y="2439389"/>
            <a:ext cx="8064499" cy="1302791"/>
          </a:xfrm>
          <a:prstGeom prst="rect">
            <a:avLst/>
          </a:prstGeom>
        </p:spPr>
        <p:txBody>
          <a:bodyPr anchor="ctr"/>
          <a:lstStyle>
            <a:lvl1pPr marL="0" indent="0" algn="ctr">
              <a:buNone/>
              <a:defRPr sz="6000">
                <a:solidFill>
                  <a:schemeClr val="bg1"/>
                </a:solidFill>
                <a:latin typeface="+mj-lt"/>
              </a:defRPr>
            </a:lvl1pPr>
            <a:lvl2pPr marL="457200" indent="0">
              <a:buNone/>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US"/>
              <a:t>add a title</a:t>
            </a:r>
          </a:p>
        </p:txBody>
      </p:sp>
      <p:sp>
        <p:nvSpPr>
          <p:cNvPr id="11" name="Text Placeholder 12">
            <a:extLst>
              <a:ext uri="{FF2B5EF4-FFF2-40B4-BE49-F238E27FC236}">
                <a16:creationId xmlns:a16="http://schemas.microsoft.com/office/drawing/2014/main" id="{F4019050-3952-40E4-8431-1E49451DF16C}"/>
              </a:ext>
            </a:extLst>
          </p:cNvPr>
          <p:cNvSpPr>
            <a:spLocks noGrp="1"/>
          </p:cNvSpPr>
          <p:nvPr>
            <p:ph type="body" sz="quarter" idx="11"/>
          </p:nvPr>
        </p:nvSpPr>
        <p:spPr>
          <a:xfrm>
            <a:off x="2063751" y="3941320"/>
            <a:ext cx="8064498" cy="661987"/>
          </a:xfrm>
          <a:prstGeom prst="rect">
            <a:avLst/>
          </a:prstGeom>
        </p:spPr>
        <p:txBody>
          <a:bodyPr/>
          <a:lstStyle>
            <a:lvl1pPr marL="0" indent="0" algn="ctr">
              <a:buNone/>
              <a:defRPr sz="3200">
                <a:solidFill>
                  <a:schemeClr val="bg1"/>
                </a:solidFill>
                <a:latin typeface="+mn-lt"/>
              </a:defRPr>
            </a:lvl1pPr>
            <a:lvl2pPr marL="457200" indent="0" algn="ctr">
              <a:buNone/>
              <a:defRPr sz="2800">
                <a:solidFill>
                  <a:schemeClr val="bg1"/>
                </a:solidFill>
                <a:latin typeface="+mn-lt"/>
              </a:defRPr>
            </a:lvl2pPr>
            <a:lvl3pPr marL="914400" indent="0" algn="ctr">
              <a:buNone/>
              <a:defRPr sz="2400">
                <a:solidFill>
                  <a:schemeClr val="bg1"/>
                </a:solidFill>
                <a:latin typeface="+mn-lt"/>
              </a:defRPr>
            </a:lvl3pPr>
            <a:lvl4pPr marL="1371600" indent="0" algn="ctr">
              <a:buNone/>
              <a:defRPr sz="2000">
                <a:solidFill>
                  <a:schemeClr val="bg1"/>
                </a:solidFill>
                <a:latin typeface="+mn-lt"/>
              </a:defRPr>
            </a:lvl4pPr>
            <a:lvl5pPr marL="1828800" indent="0" algn="ctr">
              <a:buNone/>
              <a:defRPr sz="2000">
                <a:solidFill>
                  <a:schemeClr val="bg1"/>
                </a:solidFill>
                <a:latin typeface="+mn-lt"/>
              </a:defRPr>
            </a:lvl5pPr>
          </a:lstStyle>
          <a:p>
            <a:pPr lvl="0"/>
            <a:r>
              <a:rPr lang="en-US"/>
              <a:t>Click to edit Master text styles</a:t>
            </a:r>
          </a:p>
        </p:txBody>
      </p:sp>
      <p:pic>
        <p:nvPicPr>
          <p:cNvPr id="5" name="Picture 4">
            <a:extLst>
              <a:ext uri="{FF2B5EF4-FFF2-40B4-BE49-F238E27FC236}">
                <a16:creationId xmlns:a16="http://schemas.microsoft.com/office/drawing/2014/main" id="{424BB704-A848-86CD-F069-A4A67917D08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408789" y="5876925"/>
            <a:ext cx="1401595" cy="700797"/>
          </a:xfrm>
          <a:prstGeom prst="rect">
            <a:avLst/>
          </a:prstGeom>
        </p:spPr>
      </p:pic>
    </p:spTree>
    <p:extLst>
      <p:ext uri="{BB962C8B-B14F-4D97-AF65-F5344CB8AC3E}">
        <p14:creationId xmlns:p14="http://schemas.microsoft.com/office/powerpoint/2010/main" val="114431814"/>
      </p:ext>
    </p:extLst>
  </p:cSld>
  <p:clrMapOvr>
    <a:masterClrMapping/>
  </p:clrMapOvr>
  <p:hf sldNum="0" hdr="0" ftr="0" dt="0"/>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1_cobranded_cover_whit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tx1"/>
                </a:solidFill>
              </a:defRPr>
            </a:lvl1pPr>
          </a:lstStyle>
          <a:p>
            <a:r>
              <a:rPr lang="en-US"/>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415103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p:nvCxnSpPr>
        <p:spPr>
          <a:xfrm>
            <a:off x="278932" y="1364752"/>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AD0A56-54F9-2F78-1258-F9610367319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04801" y="447040"/>
            <a:ext cx="1219198" cy="518808"/>
          </a:xfrm>
          <a:prstGeom prst="rect">
            <a:avLst/>
          </a:prstGeom>
        </p:spPr>
      </p:pic>
      <p:sp>
        <p:nvSpPr>
          <p:cNvPr id="6" name="Text Placeholder 17">
            <a:extLst>
              <a:ext uri="{FF2B5EF4-FFF2-40B4-BE49-F238E27FC236}">
                <a16:creationId xmlns:a16="http://schemas.microsoft.com/office/drawing/2014/main" id="{C32257C0-3FBF-B047-8C59-CDBF51B11985}"/>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BA60B01F-F394-99A6-2702-DE583FCB977E}"/>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D70F9698-6E59-9274-EC44-4917B7B92AAA}"/>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5610FA71-069D-E398-B6E9-5C68D1D17767}"/>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5" name="Picture Placeholder 7">
            <a:extLst>
              <a:ext uri="{FF2B5EF4-FFF2-40B4-BE49-F238E27FC236}">
                <a16:creationId xmlns:a16="http://schemas.microsoft.com/office/drawing/2014/main" id="{5CE73953-2E9E-4D1F-E1A9-F325E624E572}"/>
              </a:ext>
            </a:extLst>
          </p:cNvPr>
          <p:cNvSpPr>
            <a:spLocks noGrp="1"/>
          </p:cNvSpPr>
          <p:nvPr>
            <p:ph type="pic" sz="quarter" idx="18" hasCustomPrompt="1"/>
          </p:nvPr>
        </p:nvSpPr>
        <p:spPr>
          <a:xfrm>
            <a:off x="10387011" y="440454"/>
            <a:ext cx="1500188" cy="513042"/>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077788082"/>
      </p:ext>
    </p:extLst>
  </p:cSld>
  <p:clrMapOvr>
    <a:overrideClrMapping bg1="lt1" tx1="dk1" bg2="lt2" tx2="dk2" accent1="accent1" accent2="accent2" accent3="accent3" accent4="accent4" accent5="accent5" accent6="accent6" hlink="hlink" folHlink="folHlink"/>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2_cobranded_cover_niq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clipart, vector graphics&#10;&#10;Description automatically generated">
            <a:extLst>
              <a:ext uri="{FF2B5EF4-FFF2-40B4-BE49-F238E27FC236}">
                <a16:creationId xmlns:a16="http://schemas.microsoft.com/office/drawing/2014/main" id="{CF928130-74A2-EFBD-3E8D-68B5F500D5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1"/>
            <a:ext cx="12191999" cy="685799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a:prstGeom prst="rect">
            <a:avLst/>
          </a:prstGeom>
        </p:spPr>
        <p:txBody>
          <a:bodyPr anchor="b">
            <a:noAutofit/>
          </a:bodyPr>
          <a:lstStyle>
            <a:lvl1pPr algn="l">
              <a:defRPr sz="5400">
                <a:solidFill>
                  <a:schemeClr val="tx1"/>
                </a:solidFill>
              </a:defRPr>
            </a:lvl1pPr>
          </a:lstStyle>
          <a:p>
            <a:r>
              <a:rPr lang="en-US"/>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311471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CD8F8D6A-AB50-00A3-D30C-2B45378DC3A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6" name="Text Placeholder 17">
            <a:extLst>
              <a:ext uri="{FF2B5EF4-FFF2-40B4-BE49-F238E27FC236}">
                <a16:creationId xmlns:a16="http://schemas.microsoft.com/office/drawing/2014/main" id="{CFB95ABC-E46E-D769-519E-007DCFC6AE57}"/>
              </a:ext>
            </a:extLst>
          </p:cNvPr>
          <p:cNvSpPr>
            <a:spLocks noGrp="1"/>
          </p:cNvSpPr>
          <p:nvPr>
            <p:ph type="body" sz="quarter" idx="10" hasCustomPrompt="1"/>
          </p:nvPr>
        </p:nvSpPr>
        <p:spPr>
          <a:xfrm>
            <a:off x="288559" y="4192468"/>
            <a:ext cx="8642082"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530B9719-85BB-17E6-F3D3-4CBAC245D7AE}"/>
              </a:ext>
            </a:extLst>
          </p:cNvPr>
          <p:cNvSpPr>
            <a:spLocks noGrp="1"/>
          </p:cNvSpPr>
          <p:nvPr>
            <p:ph type="body" sz="quarter" idx="11" hasCustomPrompt="1"/>
          </p:nvPr>
        </p:nvSpPr>
        <p:spPr>
          <a:xfrm>
            <a:off x="288559" y="4560602"/>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2" name="Text Placeholder 17">
            <a:extLst>
              <a:ext uri="{FF2B5EF4-FFF2-40B4-BE49-F238E27FC236}">
                <a16:creationId xmlns:a16="http://schemas.microsoft.com/office/drawing/2014/main" id="{F56771D0-5C86-AA60-3F57-E915E5BF86C2}"/>
              </a:ext>
            </a:extLst>
          </p:cNvPr>
          <p:cNvSpPr>
            <a:spLocks noGrp="1"/>
          </p:cNvSpPr>
          <p:nvPr>
            <p:ph type="body" sz="quarter" idx="12" hasCustomPrompt="1"/>
          </p:nvPr>
        </p:nvSpPr>
        <p:spPr>
          <a:xfrm>
            <a:off x="288559" y="5110167"/>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19C478FA-FA6E-05DF-854B-5D984ACB62F4}"/>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5" name="Picture Placeholder 7">
            <a:extLst>
              <a:ext uri="{FF2B5EF4-FFF2-40B4-BE49-F238E27FC236}">
                <a16:creationId xmlns:a16="http://schemas.microsoft.com/office/drawing/2014/main" id="{992B36DD-9D01-0B0C-32BC-55F92C7ECAF9}"/>
              </a:ext>
            </a:extLst>
          </p:cNvPr>
          <p:cNvSpPr>
            <a:spLocks noGrp="1"/>
          </p:cNvSpPr>
          <p:nvPr>
            <p:ph type="pic" sz="quarter" idx="18" hasCustomPrompt="1"/>
          </p:nvPr>
        </p:nvSpPr>
        <p:spPr>
          <a:xfrm>
            <a:off x="10387011" y="5700194"/>
            <a:ext cx="1500188" cy="513042"/>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458234836"/>
      </p:ext>
    </p:extLst>
  </p:cSld>
  <p:clrMapOvr>
    <a:overrideClrMapping bg1="lt1" tx1="dk1" bg2="lt2" tx2="dk2" accent1="accent1" accent2="accent2" accent3="accent3" accent4="accent4" accent5="accent5" accent6="accent6" hlink="hlink" folHlink="folHlink"/>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3_cobranded_cover_photo_circle_blu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86841" y="-32869"/>
            <a:ext cx="6305159"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615225DC-38B1-15E3-05E6-88F5A6B976CF}"/>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23B6A8FC-C3C4-F7DA-BF00-D56866D5808E}"/>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D2A4CA4E-91B0-F63E-26FF-534D71257E8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5A598B2A-BB91-C356-7BCC-18D04DA85A8D}"/>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F49547DD-E825-E7A3-C48A-64AA78C199D4}"/>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8A73B546-3757-53F1-AA4C-E0A8B9D18EAF}"/>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9" name="Picture Placeholder 7">
            <a:extLst>
              <a:ext uri="{FF2B5EF4-FFF2-40B4-BE49-F238E27FC236}">
                <a16:creationId xmlns:a16="http://schemas.microsoft.com/office/drawing/2014/main" id="{82FC2EFE-6B9C-90F7-7768-2EA0D9D4F356}"/>
              </a:ext>
            </a:extLst>
          </p:cNvPr>
          <p:cNvSpPr>
            <a:spLocks noGrp="1"/>
          </p:cNvSpPr>
          <p:nvPr>
            <p:ph type="pic" sz="quarter" idx="18" hasCustomPrompt="1"/>
          </p:nvPr>
        </p:nvSpPr>
        <p:spPr>
          <a:xfrm>
            <a:off x="10387011" y="5700194"/>
            <a:ext cx="1500188" cy="513042"/>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357578174"/>
      </p:ext>
    </p:extLst>
  </p:cSld>
  <p:clrMapOvr>
    <a:overrideClrMapping bg1="lt1" tx1="dk1" bg2="lt2" tx2="dk2" accent1="accent1" accent2="accent2" accent3="accent3" accent4="accent4" accent5="accent5" accent6="accent6" hlink="hlink" folHlink="folHlink"/>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4_cobranded_cover_photo_circle_lt_blu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hape, circle&#10;&#10;Description automatically generated">
            <a:extLst>
              <a:ext uri="{FF2B5EF4-FFF2-40B4-BE49-F238E27FC236}">
                <a16:creationId xmlns:a16="http://schemas.microsoft.com/office/drawing/2014/main" id="{082360DC-9C80-3F90-39EC-7453B69D87A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906684" y="0"/>
            <a:ext cx="6285316" cy="6807414"/>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C031DF8A-CDB0-BAA0-A7EB-FB3A1664C8C4}"/>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a:t>Insert your presentation title here maximum of three lines</a:t>
            </a:r>
          </a:p>
        </p:txBody>
      </p:sp>
      <p:sp>
        <p:nvSpPr>
          <p:cNvPr id="9" name="Subtitle 2">
            <a:extLst>
              <a:ext uri="{FF2B5EF4-FFF2-40B4-BE49-F238E27FC236}">
                <a16:creationId xmlns:a16="http://schemas.microsoft.com/office/drawing/2014/main" id="{44D20B46-D379-8857-7F07-D5ED868477C3}"/>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0643122E-4C91-E6A1-D4E3-CE02D34570C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D3A39611-F4FB-B581-19A6-7289E90AD76F}"/>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F10F70D6-DFD0-F7EB-7A32-44AFFB14FC3E}"/>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DA6488C0-5BF3-DB4E-354F-3BB2484C0EC2}"/>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1" name="Picture Placeholder 7">
            <a:extLst>
              <a:ext uri="{FF2B5EF4-FFF2-40B4-BE49-F238E27FC236}">
                <a16:creationId xmlns:a16="http://schemas.microsoft.com/office/drawing/2014/main" id="{B22745A3-0F29-17FE-0543-2499396CE525}"/>
              </a:ext>
            </a:extLst>
          </p:cNvPr>
          <p:cNvSpPr>
            <a:spLocks noGrp="1"/>
          </p:cNvSpPr>
          <p:nvPr>
            <p:ph type="pic" sz="quarter" idx="18" hasCustomPrompt="1"/>
          </p:nvPr>
        </p:nvSpPr>
        <p:spPr>
          <a:xfrm>
            <a:off x="10387011" y="5700194"/>
            <a:ext cx="1500188" cy="513042"/>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1935574742"/>
      </p:ext>
    </p:extLst>
  </p:cSld>
  <p:clrMapOvr>
    <a:overrideClrMapping bg1="lt1" tx1="dk1" bg2="lt2" tx2="dk2" accent1="accent1" accent2="accent2" accent3="accent3" accent4="accent4" accent5="accent5" accent6="accent6" hlink="hlink" folHlink="folHlink"/>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5_cobranded_cover_photo_circle_orang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Icon&#10;&#10;Description automatically generated">
            <a:extLst>
              <a:ext uri="{FF2B5EF4-FFF2-40B4-BE49-F238E27FC236}">
                <a16:creationId xmlns:a16="http://schemas.microsoft.com/office/drawing/2014/main" id="{F8A4DBCA-162B-E485-E20E-17D5C140E774}"/>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a:off x="5880477" y="0"/>
            <a:ext cx="6311523" cy="6831495"/>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074161F4-D097-DE19-FD87-0BB65D7B7FE4}"/>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a:t>Insert your presentation title here maximum of three lines</a:t>
            </a:r>
          </a:p>
        </p:txBody>
      </p:sp>
      <p:sp>
        <p:nvSpPr>
          <p:cNvPr id="9" name="Subtitle 2">
            <a:extLst>
              <a:ext uri="{FF2B5EF4-FFF2-40B4-BE49-F238E27FC236}">
                <a16:creationId xmlns:a16="http://schemas.microsoft.com/office/drawing/2014/main" id="{5611E666-418A-4758-0E70-B2424283399B}"/>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04D009FA-CFA0-2366-6348-AD2DE5F5F8B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0D543147-C142-3795-8692-163187D8C105}"/>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43F396D2-FEEC-B3D9-78CF-DB43D25BBDD0}"/>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84E5CB92-5F1A-B42D-D765-161BADC32870}"/>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1" name="Picture Placeholder 7">
            <a:extLst>
              <a:ext uri="{FF2B5EF4-FFF2-40B4-BE49-F238E27FC236}">
                <a16:creationId xmlns:a16="http://schemas.microsoft.com/office/drawing/2014/main" id="{B3BEC125-9624-2794-3E4A-E57B3FF07454}"/>
              </a:ext>
            </a:extLst>
          </p:cNvPr>
          <p:cNvSpPr>
            <a:spLocks noGrp="1"/>
          </p:cNvSpPr>
          <p:nvPr>
            <p:ph type="pic" sz="quarter" idx="18" hasCustomPrompt="1"/>
          </p:nvPr>
        </p:nvSpPr>
        <p:spPr>
          <a:xfrm>
            <a:off x="10387011" y="5700194"/>
            <a:ext cx="1500188" cy="513042"/>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272134460"/>
      </p:ext>
    </p:extLst>
  </p:cSld>
  <p:clrMapOvr>
    <a:overrideClrMapping bg1="lt1" tx1="dk1" bg2="lt2" tx2="dk2" accent1="accent1" accent2="accent2" accent3="accent3" accent4="accent4" accent5="accent5" accent6="accent6" hlink="hlink" folHlink="folHlink"/>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6_cobranded_cover_photo_circle_violet">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Shape, circle&#10;&#10;Description automatically generated">
            <a:extLst>
              <a:ext uri="{FF2B5EF4-FFF2-40B4-BE49-F238E27FC236}">
                <a16:creationId xmlns:a16="http://schemas.microsoft.com/office/drawing/2014/main" id="{D205D8C5-4622-A916-D655-F6CED6BF0E4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90877" y="-1"/>
            <a:ext cx="6301124" cy="6831495"/>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1EEE6B5-0894-9664-A565-BC7956CD8059}"/>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A13B9B20-3947-53D7-7D27-61901A552FFC}"/>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D6E082DE-2FDF-8E52-94D0-356A49DB0E8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9EC7F525-D72E-FA6C-4DC8-61ED3B7BF566}"/>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53A58327-319F-F707-398A-E0BD2BB56432}"/>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318DF228-BF1D-DFFF-3D0A-181B229C9AD1}"/>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9" name="Picture Placeholder 7">
            <a:extLst>
              <a:ext uri="{FF2B5EF4-FFF2-40B4-BE49-F238E27FC236}">
                <a16:creationId xmlns:a16="http://schemas.microsoft.com/office/drawing/2014/main" id="{9D7672BB-2BDD-0793-EA67-283BA32E19D7}"/>
              </a:ext>
            </a:extLst>
          </p:cNvPr>
          <p:cNvSpPr>
            <a:spLocks noGrp="1"/>
          </p:cNvSpPr>
          <p:nvPr>
            <p:ph type="pic" sz="quarter" idx="18" hasCustomPrompt="1"/>
          </p:nvPr>
        </p:nvSpPr>
        <p:spPr>
          <a:xfrm>
            <a:off x="10387011" y="5700194"/>
            <a:ext cx="1500188" cy="513042"/>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235153700"/>
      </p:ext>
    </p:extLst>
  </p:cSld>
  <p:clrMapOvr>
    <a:overrideClrMapping bg1="lt1" tx1="dk1" bg2="lt2" tx2="dk2" accent1="accent1" accent2="accent2" accent3="accent3" accent4="accent4" accent5="accent5" accent6="accent6" hlink="hlink" folHlink="folHlink"/>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p:cSld name="7_cobranded_cover_illustration_whit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535428"/>
            <a:ext cx="8642082" cy="2387600"/>
          </a:xfrm>
          <a:prstGeom prst="rect">
            <a:avLst/>
          </a:prstGeom>
        </p:spPr>
        <p:txBody>
          <a:bodyPr anchor="t" anchorCtr="0">
            <a:noAutofit/>
          </a:bodyPr>
          <a:lstStyle>
            <a:lvl1pPr algn="l">
              <a:defRPr sz="5400">
                <a:solidFill>
                  <a:schemeClr val="tx1"/>
                </a:solidFill>
              </a:defRPr>
            </a:lvl1pPr>
          </a:lstStyle>
          <a:p>
            <a:r>
              <a:rPr lang="en-US"/>
              <a:t>Insert your presentation title here maximum of three lines</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p:nvCxnSpPr>
        <p:spPr>
          <a:xfrm>
            <a:off x="278932" y="1364752"/>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AD0A56-54F9-2F78-1258-F9610367319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447040"/>
            <a:ext cx="1219198" cy="518808"/>
          </a:xfrm>
          <a:prstGeom prst="rect">
            <a:avLst/>
          </a:prstGeom>
        </p:spPr>
      </p:pic>
      <p:sp>
        <p:nvSpPr>
          <p:cNvPr id="6" name="Text Placeholder 17">
            <a:extLst>
              <a:ext uri="{FF2B5EF4-FFF2-40B4-BE49-F238E27FC236}">
                <a16:creationId xmlns:a16="http://schemas.microsoft.com/office/drawing/2014/main" id="{C32257C0-3FBF-B047-8C59-CDBF51B11985}"/>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BA60B01F-F394-99A6-2702-DE583FCB977E}"/>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D70F9698-6E59-9274-EC44-4917B7B92AAA}"/>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5610FA71-069D-E398-B6E9-5C68D1D17767}"/>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3" name="Picture Placeholder 7">
            <a:extLst>
              <a:ext uri="{FF2B5EF4-FFF2-40B4-BE49-F238E27FC236}">
                <a16:creationId xmlns:a16="http://schemas.microsoft.com/office/drawing/2014/main" id="{40456989-7A47-A540-0A6C-C3892C307965}"/>
              </a:ext>
            </a:extLst>
          </p:cNvPr>
          <p:cNvSpPr>
            <a:spLocks noGrp="1"/>
          </p:cNvSpPr>
          <p:nvPr>
            <p:ph type="pic" sz="quarter" idx="18" hasCustomPrompt="1"/>
          </p:nvPr>
        </p:nvSpPr>
        <p:spPr>
          <a:xfrm>
            <a:off x="10387011" y="440454"/>
            <a:ext cx="1500188" cy="513042"/>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215391163"/>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5_divider_violet">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Picture 4">
            <a:extLst>
              <a:ext uri="{FF2B5EF4-FFF2-40B4-BE49-F238E27FC236}">
                <a16:creationId xmlns:a16="http://schemas.microsoft.com/office/drawing/2014/main" id="{997DED9F-BB3B-45BA-FD15-F1E4A9FDD71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10" name="Picture 9">
            <a:extLst>
              <a:ext uri="{FF2B5EF4-FFF2-40B4-BE49-F238E27FC236}">
                <a16:creationId xmlns:a16="http://schemas.microsoft.com/office/drawing/2014/main" id="{526B4596-C3CB-FBFD-4FCF-168CE857CBD8}"/>
              </a:ext>
            </a:extLst>
          </p:cNvPr>
          <p:cNvPicPr>
            <a:picLocks noChangeAspect="1"/>
          </p:cNvPicPr>
          <p:nvPr/>
        </p:nvPicPr>
        <p:blipFill>
          <a:blip r:embed="rId3"/>
          <a:srcRect/>
          <a:stretch/>
        </p:blipFill>
        <p:spPr>
          <a:xfrm>
            <a:off x="995885" y="6412902"/>
            <a:ext cx="737841" cy="403468"/>
          </a:xfrm>
          <a:prstGeom prst="rect">
            <a:avLst/>
          </a:prstGeom>
        </p:spPr>
      </p:pic>
    </p:spTree>
    <p:extLst>
      <p:ext uri="{BB962C8B-B14F-4D97-AF65-F5344CB8AC3E}">
        <p14:creationId xmlns:p14="http://schemas.microsoft.com/office/powerpoint/2010/main" val="1128562243"/>
      </p:ext>
    </p:extLst>
  </p:cSld>
  <p:clrMapOvr>
    <a:overrideClrMapping bg1="lt1" tx1="dk1" bg2="lt2" tx2="dk2" accent1="accent1" accent2="accent2" accent3="accent3" accent4="accent4" accent5="accent5" accent6="accent6" hlink="hlink" folHlink="folHlink"/>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8_cobranded_cover_photo_blue">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B57AC29-76A4-61A4-DEF0-9D880E7CC103}"/>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1">
            <a:extLst>
              <a:ext uri="{FF2B5EF4-FFF2-40B4-BE49-F238E27FC236}">
                <a16:creationId xmlns:a16="http://schemas.microsoft.com/office/drawing/2014/main" id="{BC265AF3-8D1F-7540-5CFF-675EEA870502}"/>
              </a:ext>
            </a:extLst>
          </p:cNvPr>
          <p:cNvSpPr>
            <a:spLocks noGrp="1"/>
          </p:cNvSpPr>
          <p:nvPr>
            <p:ph type="pic" sz="quarter" idx="13" hasCustomPrompt="1"/>
          </p:nvPr>
        </p:nvSpPr>
        <p:spPr>
          <a:xfrm>
            <a:off x="4002373" y="0"/>
            <a:ext cx="8189625" cy="6858000"/>
          </a:xfrm>
          <a:solidFill>
            <a:schemeClr val="tx1"/>
          </a:solidFill>
        </p:spPr>
        <p:txBody>
          <a:bodyPr anchor="ctr" anchorCtr="0"/>
          <a:lstStyle>
            <a:lvl1pPr marL="0" indent="0" algn="ctr">
              <a:buNone/>
              <a:defRPr>
                <a:solidFill>
                  <a:schemeClr val="bg1"/>
                </a:solidFill>
              </a:defRPr>
            </a:lvl1pPr>
          </a:lstStyle>
          <a:p>
            <a:r>
              <a:rPr lang="en-US"/>
              <a:t>Click picture icon to add picture</a:t>
            </a:r>
          </a:p>
        </p:txBody>
      </p:sp>
      <p:sp>
        <p:nvSpPr>
          <p:cNvPr id="18" name="Text Placeholder 16">
            <a:extLst>
              <a:ext uri="{FF2B5EF4-FFF2-40B4-BE49-F238E27FC236}">
                <a16:creationId xmlns:a16="http://schemas.microsoft.com/office/drawing/2014/main" id="{E93FDD1C-7A1E-AEDA-AE44-DA18731572EB}"/>
              </a:ext>
            </a:extLst>
          </p:cNvPr>
          <p:cNvSpPr>
            <a:spLocks noGrp="1"/>
          </p:cNvSpPr>
          <p:nvPr>
            <p:ph type="body" sz="quarter" idx="14" hasCustomPrompt="1"/>
          </p:nvPr>
        </p:nvSpPr>
        <p:spPr>
          <a:xfrm>
            <a:off x="-530161" y="19178"/>
            <a:ext cx="5547380" cy="5547380"/>
          </a:xfrm>
          <a:prstGeom prst="ellipse">
            <a:avLst/>
          </a:prstGeom>
          <a:solidFill>
            <a:schemeClr val="bg2"/>
          </a:solidFill>
        </p:spPr>
        <p:txBody>
          <a:bodyPr tIns="0" bIns="0" anchor="ctr" anchorCtr="0"/>
          <a:lstStyle>
            <a:lvl1pPr marL="0" indent="0" algn="l">
              <a:buFont typeface="Arial" panose="020B0604020202020204" pitchFamily="34" charset="0"/>
              <a:buNone/>
              <a:defRPr sz="3600" b="1">
                <a:solidFill>
                  <a:schemeClr val="bg1"/>
                </a:solidFill>
                <a:latin typeface="+mj-lt"/>
              </a:defRPr>
            </a:lvl1pPr>
            <a:lvl2pPr marL="457200" indent="0" algn="ctr">
              <a:buFont typeface="Arial" panose="020B0604020202020204" pitchFamily="34" charset="0"/>
              <a:buNone/>
              <a:defRPr sz="3600">
                <a:solidFill>
                  <a:schemeClr val="bg1"/>
                </a:solidFill>
                <a:latin typeface="+mj-lt"/>
              </a:defRPr>
            </a:lvl2pPr>
            <a:lvl3pPr marL="914400" indent="0" algn="ctr">
              <a:buFont typeface="Arial" panose="020B0604020202020204" pitchFamily="34" charset="0"/>
              <a:buNone/>
              <a:defRPr sz="3600">
                <a:solidFill>
                  <a:schemeClr val="bg1"/>
                </a:solidFill>
                <a:latin typeface="+mj-lt"/>
              </a:defRPr>
            </a:lvl3pPr>
            <a:lvl4pPr marL="1371600" indent="0" algn="ctr">
              <a:buFont typeface="Arial" panose="020B0604020202020204" pitchFamily="34" charset="0"/>
              <a:buNone/>
              <a:defRPr sz="3600">
                <a:solidFill>
                  <a:schemeClr val="bg1"/>
                </a:solidFill>
                <a:latin typeface="+mj-lt"/>
              </a:defRPr>
            </a:lvl4pPr>
            <a:lvl5pPr marL="1828800" indent="0" algn="ctr">
              <a:buFont typeface="Arial" panose="020B0604020202020204" pitchFamily="34" charset="0"/>
              <a:buNone/>
              <a:defRPr sz="3600">
                <a:solidFill>
                  <a:schemeClr val="bg1"/>
                </a:solidFill>
                <a:latin typeface="+mj-lt"/>
              </a:defRPr>
            </a:lvl5pPr>
          </a:lstStyle>
          <a:p>
            <a:pPr lvl="0"/>
            <a:r>
              <a:rPr lang="en-US"/>
              <a:t>Insert your presentation title here maximum of four lines</a:t>
            </a:r>
          </a:p>
        </p:txBody>
      </p:sp>
      <p:sp>
        <p:nvSpPr>
          <p:cNvPr id="21" name="TextBox 20">
            <a:extLst>
              <a:ext uri="{FF2B5EF4-FFF2-40B4-BE49-F238E27FC236}">
                <a16:creationId xmlns:a16="http://schemas.microsoft.com/office/drawing/2014/main" id="{130AA074-B57C-C578-1B29-6483DCE01A18}"/>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22" name="Picture 21">
            <a:extLst>
              <a:ext uri="{FF2B5EF4-FFF2-40B4-BE49-F238E27FC236}">
                <a16:creationId xmlns:a16="http://schemas.microsoft.com/office/drawing/2014/main" id="{B7249F3E-7261-69A9-09FC-57FE24EA029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Picture Placeholder 7">
            <a:extLst>
              <a:ext uri="{FF2B5EF4-FFF2-40B4-BE49-F238E27FC236}">
                <a16:creationId xmlns:a16="http://schemas.microsoft.com/office/drawing/2014/main" id="{75627452-A209-2253-B262-491EA01DFEF6}"/>
              </a:ext>
            </a:extLst>
          </p:cNvPr>
          <p:cNvSpPr>
            <a:spLocks noGrp="1"/>
          </p:cNvSpPr>
          <p:nvPr>
            <p:ph type="pic" sz="quarter" idx="18" hasCustomPrompt="1"/>
          </p:nvPr>
        </p:nvSpPr>
        <p:spPr>
          <a:xfrm>
            <a:off x="2237105" y="5694428"/>
            <a:ext cx="1500188" cy="513042"/>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577070029"/>
      </p:ext>
    </p:extLst>
  </p:cSld>
  <p:clrMapOvr>
    <a:overrideClrMapping bg1="lt1" tx1="dk1" bg2="lt2" tx2="dk2" accent1="accent1" accent2="accent2" accent3="accent3" accent4="accent4" accent5="accent5" accent6="accent6" hlink="hlink" folHlink="folHlink"/>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9_cobranded_divider_whit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1" y="-1"/>
            <a:ext cx="6305159" cy="6825131"/>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DC489B-A4DB-E5A6-B175-9690631EDD08}"/>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7" name="Picture 6">
            <a:extLst>
              <a:ext uri="{FF2B5EF4-FFF2-40B4-BE49-F238E27FC236}">
                <a16:creationId xmlns:a16="http://schemas.microsoft.com/office/drawing/2014/main" id="{F4091A94-5191-5296-450B-1F3CD6A56BC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5" name="Picture Placeholder 7">
            <a:extLst>
              <a:ext uri="{FF2B5EF4-FFF2-40B4-BE49-F238E27FC236}">
                <a16:creationId xmlns:a16="http://schemas.microsoft.com/office/drawing/2014/main" id="{92866DBD-5398-477D-9578-D517C1FB4934}"/>
              </a:ext>
            </a:extLst>
          </p:cNvPr>
          <p:cNvSpPr>
            <a:spLocks noGrp="1"/>
          </p:cNvSpPr>
          <p:nvPr>
            <p:ph type="pic" sz="quarter" idx="18" hasCustomPrompt="1"/>
          </p:nvPr>
        </p:nvSpPr>
        <p:spPr>
          <a:xfrm>
            <a:off x="1285103" y="6458971"/>
            <a:ext cx="1500188" cy="365125"/>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pic>
        <p:nvPicPr>
          <p:cNvPr id="10" name="Picture 9" descr="A blue circle with white text&#10;&#10;Description automatically generated">
            <a:extLst>
              <a:ext uri="{FF2B5EF4-FFF2-40B4-BE49-F238E27FC236}">
                <a16:creationId xmlns:a16="http://schemas.microsoft.com/office/drawing/2014/main" id="{3F55E97F-21CA-F919-B834-EA10991C0174}"/>
              </a:ext>
            </a:extLst>
          </p:cNvPr>
          <p:cNvPicPr>
            <a:picLocks noChangeAspect="1"/>
          </p:cNvPicPr>
          <p:nvPr userDrawn="1"/>
        </p:nvPicPr>
        <p:blipFill>
          <a:blip r:embed="rId4"/>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429580188"/>
      </p:ext>
    </p:extLst>
  </p:cSld>
  <p:clrMapOvr>
    <a:overrideClrMapping bg1="lt1" tx1="dk1" bg2="lt2" tx2="dk2" accent1="accent1" accent2="accent2" accent3="accent3" accent4="accent4" accent5="accent5" accent6="accent6" hlink="hlink" folHlink="folHlink"/>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10_cobranded_divider_photo_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pic>
        <p:nvPicPr>
          <p:cNvPr id="11" name="Picture 10" descr="Shape, circle&#10;&#10;Description automatically generated">
            <a:extLst>
              <a:ext uri="{FF2B5EF4-FFF2-40B4-BE49-F238E27FC236}">
                <a16:creationId xmlns:a16="http://schemas.microsoft.com/office/drawing/2014/main" id="{53B6FBA4-069C-6C71-1FE3-FA51704AAE1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5242326" cy="5778421"/>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3E74CEF5-5EBA-D435-D737-930D08C0F363}"/>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EDD55CDD-CFED-569A-29E4-7E9156415735}"/>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EDF3A933-687E-7CB7-3D3B-E76C7E08DD4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5" name="Picture Placeholder 7">
            <a:extLst>
              <a:ext uri="{FF2B5EF4-FFF2-40B4-BE49-F238E27FC236}">
                <a16:creationId xmlns:a16="http://schemas.microsoft.com/office/drawing/2014/main" id="{72B9BC38-5CD3-8361-B11B-81B4EED2BF5B}"/>
              </a:ext>
            </a:extLst>
          </p:cNvPr>
          <p:cNvSpPr>
            <a:spLocks noGrp="1"/>
          </p:cNvSpPr>
          <p:nvPr>
            <p:ph type="pic" sz="quarter" idx="18" hasCustomPrompt="1"/>
          </p:nvPr>
        </p:nvSpPr>
        <p:spPr>
          <a:xfrm>
            <a:off x="1285103" y="6458971"/>
            <a:ext cx="1500188" cy="365125"/>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667099806"/>
      </p:ext>
    </p:extLst>
  </p:cSld>
  <p:clrMapOvr>
    <a:overrideClrMapping bg1="lt1" tx1="dk1" bg2="lt2" tx2="dk2" accent1="accent1" accent2="accent2" accent3="accent3" accent4="accent4" accent5="accent5" accent6="accent6" hlink="hlink" folHlink="folHlink"/>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11_cobranded_divider_photo_lt_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Picture 17" descr="Shape, circle&#10;&#10;Description automatically generated">
            <a:extLst>
              <a:ext uri="{FF2B5EF4-FFF2-40B4-BE49-F238E27FC236}">
                <a16:creationId xmlns:a16="http://schemas.microsoft.com/office/drawing/2014/main" id="{20A8DDDA-2F22-4E65-A3E7-C7534F5713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5242326" cy="5778420"/>
          </a:xfrm>
          <a:prstGeom prst="rect">
            <a:avLst/>
          </a:prstGeom>
        </p:spPr>
      </p:pic>
      <p:sp>
        <p:nvSpPr>
          <p:cNvPr id="4" name="Picture Placeholder 3">
            <a:extLst>
              <a:ext uri="{FF2B5EF4-FFF2-40B4-BE49-F238E27FC236}">
                <a16:creationId xmlns:a16="http://schemas.microsoft.com/office/drawing/2014/main" id="{6C175E13-62E5-9D96-1959-3CAE6647730A}"/>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C781F283-CADF-DF62-9AA2-1236DF5561F4}"/>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302E379E-AB82-51C6-2E05-EAA69ECC97D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5" name="Picture Placeholder 7">
            <a:extLst>
              <a:ext uri="{FF2B5EF4-FFF2-40B4-BE49-F238E27FC236}">
                <a16:creationId xmlns:a16="http://schemas.microsoft.com/office/drawing/2014/main" id="{329B1CD9-2896-F6E2-99E4-DFAEB0F89085}"/>
              </a:ext>
            </a:extLst>
          </p:cNvPr>
          <p:cNvSpPr>
            <a:spLocks noGrp="1"/>
          </p:cNvSpPr>
          <p:nvPr>
            <p:ph type="pic" sz="quarter" idx="18" hasCustomPrompt="1"/>
          </p:nvPr>
        </p:nvSpPr>
        <p:spPr>
          <a:xfrm>
            <a:off x="1285103" y="6458971"/>
            <a:ext cx="1500188" cy="365125"/>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665378899"/>
      </p:ext>
    </p:extLst>
  </p:cSld>
  <p:clrMapOvr>
    <a:overrideClrMapping bg1="lt1" tx1="dk1" bg2="lt2" tx2="dk2" accent1="accent1" accent2="accent2" accent3="accent3" accent4="accent4" accent5="accent5" accent6="accent6" hlink="hlink" folHlink="folHlink"/>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12_cobranded_divider_photo_orang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pic>
        <p:nvPicPr>
          <p:cNvPr id="7" name="Picture 6" descr="Shape, circle&#10;&#10;Description automatically generated">
            <a:extLst>
              <a:ext uri="{FF2B5EF4-FFF2-40B4-BE49-F238E27FC236}">
                <a16:creationId xmlns:a16="http://schemas.microsoft.com/office/drawing/2014/main" id="{B195DA4C-5BB6-3B99-069C-6208F8864F5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746"/>
            <a:ext cx="5242326" cy="5779166"/>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F67CCB69-B575-EB4B-74FD-2F4FA7E30528}"/>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10" name="TextBox 9">
            <a:extLst>
              <a:ext uri="{FF2B5EF4-FFF2-40B4-BE49-F238E27FC236}">
                <a16:creationId xmlns:a16="http://schemas.microsoft.com/office/drawing/2014/main" id="{80D98D6D-3B9C-1B93-53B8-C1E5A114F0A3}"/>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1" name="Picture 10">
            <a:extLst>
              <a:ext uri="{FF2B5EF4-FFF2-40B4-BE49-F238E27FC236}">
                <a16:creationId xmlns:a16="http://schemas.microsoft.com/office/drawing/2014/main" id="{FD32F3E5-17C7-93CE-1619-A8CF612C641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5" name="Picture Placeholder 7">
            <a:extLst>
              <a:ext uri="{FF2B5EF4-FFF2-40B4-BE49-F238E27FC236}">
                <a16:creationId xmlns:a16="http://schemas.microsoft.com/office/drawing/2014/main" id="{78D4DAE6-69F7-50AE-D1C1-E78C85CF622D}"/>
              </a:ext>
            </a:extLst>
          </p:cNvPr>
          <p:cNvSpPr>
            <a:spLocks noGrp="1"/>
          </p:cNvSpPr>
          <p:nvPr>
            <p:ph type="pic" sz="quarter" idx="18" hasCustomPrompt="1"/>
          </p:nvPr>
        </p:nvSpPr>
        <p:spPr>
          <a:xfrm>
            <a:off x="1285103" y="6458971"/>
            <a:ext cx="1500188" cy="365125"/>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58489158"/>
      </p:ext>
    </p:extLst>
  </p:cSld>
  <p:clrMapOvr>
    <a:overrideClrMapping bg1="lt1" tx1="dk1" bg2="lt2" tx2="dk2" accent1="accent1" accent2="accent2" accent3="accent3" accent4="accent4" accent5="accent5" accent6="accent6" hlink="hlink" folHlink="folHlink"/>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13_cobranded_divider_photo_violet">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Shape, circle&#10;&#10;Description automatically generated">
            <a:extLst>
              <a:ext uri="{FF2B5EF4-FFF2-40B4-BE49-F238E27FC236}">
                <a16:creationId xmlns:a16="http://schemas.microsoft.com/office/drawing/2014/main" id="{760DD18F-B76F-81F3-4A71-2166214B60F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2112" t="3116"/>
          <a:stretch/>
        </p:blipFill>
        <p:spPr>
          <a:xfrm>
            <a:off x="0" y="-747"/>
            <a:ext cx="5242549" cy="5779166"/>
          </a:xfrm>
          <a:prstGeom prst="rect">
            <a:avLst/>
          </a:prstGeom>
        </p:spPr>
      </p:pic>
      <p:sp>
        <p:nvSpPr>
          <p:cNvPr id="4" name="Picture Placeholder 3">
            <a:extLst>
              <a:ext uri="{FF2B5EF4-FFF2-40B4-BE49-F238E27FC236}">
                <a16:creationId xmlns:a16="http://schemas.microsoft.com/office/drawing/2014/main" id="{0CF22717-FD9E-224E-374A-CC4708A15488}"/>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ADBDBABD-D8E0-3D66-7965-1F4DCCE15F1A}"/>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8F7A2799-6225-FFA4-FCEC-A5F755EF791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5" name="Picture Placeholder 7">
            <a:extLst>
              <a:ext uri="{FF2B5EF4-FFF2-40B4-BE49-F238E27FC236}">
                <a16:creationId xmlns:a16="http://schemas.microsoft.com/office/drawing/2014/main" id="{DEF67FB5-71B1-037E-5A16-D811A1BDB5D1}"/>
              </a:ext>
            </a:extLst>
          </p:cNvPr>
          <p:cNvSpPr>
            <a:spLocks noGrp="1"/>
          </p:cNvSpPr>
          <p:nvPr>
            <p:ph type="pic" sz="quarter" idx="18" hasCustomPrompt="1"/>
          </p:nvPr>
        </p:nvSpPr>
        <p:spPr>
          <a:xfrm>
            <a:off x="1285103" y="6458971"/>
            <a:ext cx="1500188" cy="365125"/>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622811500"/>
      </p:ext>
    </p:extLst>
  </p:cSld>
  <p:clrMapOvr>
    <a:overrideClrMapping bg1="lt1" tx1="dk1" bg2="lt2" tx2="dk2" accent1="accent1" accent2="accent2" accent3="accent3" accent4="accent4" accent5="accent5" accent6="accent6" hlink="hlink" folHlink="folHlink"/>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14_cobranded_title_and_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Text Placeholder 6">
            <a:extLst>
              <a:ext uri="{FF2B5EF4-FFF2-40B4-BE49-F238E27FC236}">
                <a16:creationId xmlns:a16="http://schemas.microsoft.com/office/drawing/2014/main" id="{47F7929F-4D80-0F4F-EFFB-21D9B3A08195}"/>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4" name="Text Placeholder 10">
            <a:extLst>
              <a:ext uri="{FF2B5EF4-FFF2-40B4-BE49-F238E27FC236}">
                <a16:creationId xmlns:a16="http://schemas.microsoft.com/office/drawing/2014/main" id="{C3AEC9DB-EF68-1F30-2273-B2160550D684}"/>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itle 1">
            <a:extLst>
              <a:ext uri="{FF2B5EF4-FFF2-40B4-BE49-F238E27FC236}">
                <a16:creationId xmlns:a16="http://schemas.microsoft.com/office/drawing/2014/main" id="{B30F50A8-F4AB-8F41-DE7A-B921DA46B4A5}"/>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8" name="Picture Placeholder 7">
            <a:extLst>
              <a:ext uri="{FF2B5EF4-FFF2-40B4-BE49-F238E27FC236}">
                <a16:creationId xmlns:a16="http://schemas.microsoft.com/office/drawing/2014/main" id="{0E83BBCA-80FF-EECA-82A8-D5ED059FACDA}"/>
              </a:ext>
            </a:extLst>
          </p:cNvPr>
          <p:cNvSpPr>
            <a:spLocks noGrp="1"/>
          </p:cNvSpPr>
          <p:nvPr>
            <p:ph type="pic" sz="quarter" idx="1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124706966"/>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15_cobranded_content_and_descriptio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Content Placeholder 2">
            <a:extLst>
              <a:ext uri="{FF2B5EF4-FFF2-40B4-BE49-F238E27FC236}">
                <a16:creationId xmlns:a16="http://schemas.microsoft.com/office/drawing/2014/main" id="{B5C80055-36CD-03A0-FF2F-FB1F135FCA85}"/>
              </a:ext>
            </a:extLst>
          </p:cNvPr>
          <p:cNvSpPr>
            <a:spLocks noGrp="1"/>
          </p:cNvSpPr>
          <p:nvPr>
            <p:ph idx="1"/>
          </p:nvPr>
        </p:nvSpPr>
        <p:spPr>
          <a:xfrm>
            <a:off x="288558" y="1825625"/>
            <a:ext cx="8629974"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56DE0CA5-5C4E-EFCB-2BE8-EB8DC2300D09}"/>
              </a:ext>
            </a:extLst>
          </p:cNvPr>
          <p:cNvSpPr>
            <a:spLocks noGrp="1"/>
          </p:cNvSpPr>
          <p:nvPr>
            <p:ph idx="21"/>
          </p:nvPr>
        </p:nvSpPr>
        <p:spPr>
          <a:xfrm>
            <a:off x="9180311"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0">
            <a:extLst>
              <a:ext uri="{FF2B5EF4-FFF2-40B4-BE49-F238E27FC236}">
                <a16:creationId xmlns:a16="http://schemas.microsoft.com/office/drawing/2014/main" id="{6952DA69-BA1F-7BDB-448F-A4656CCF634C}"/>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8B07040F-A6A3-5C15-F977-7D0228D3BCC2}"/>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7" name="Title 1">
            <a:extLst>
              <a:ext uri="{FF2B5EF4-FFF2-40B4-BE49-F238E27FC236}">
                <a16:creationId xmlns:a16="http://schemas.microsoft.com/office/drawing/2014/main" id="{E6C12688-D8F7-66BE-AD00-78D59546F8B4}"/>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4" name="Picture Placeholder 7">
            <a:extLst>
              <a:ext uri="{FF2B5EF4-FFF2-40B4-BE49-F238E27FC236}">
                <a16:creationId xmlns:a16="http://schemas.microsoft.com/office/drawing/2014/main" id="{15C50A57-69B8-607A-FEC0-E73228708DF3}"/>
              </a:ext>
            </a:extLst>
          </p:cNvPr>
          <p:cNvSpPr>
            <a:spLocks noGrp="1"/>
          </p:cNvSpPr>
          <p:nvPr>
            <p:ph type="pic" sz="quarter" idx="1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150972826"/>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16_cobranded_three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3" name="Text Placeholder 6">
            <a:extLst>
              <a:ext uri="{FF2B5EF4-FFF2-40B4-BE49-F238E27FC236}">
                <a16:creationId xmlns:a16="http://schemas.microsoft.com/office/drawing/2014/main" id="{4F7AC8A2-64C0-1D9F-7AB1-472AE18BD1D5}"/>
              </a:ext>
            </a:extLst>
          </p:cNvPr>
          <p:cNvSpPr>
            <a:spLocks noGrp="1"/>
          </p:cNvSpPr>
          <p:nvPr>
            <p:ph type="body" sz="quarter" idx="17" hasCustomPrompt="1"/>
          </p:nvPr>
        </p:nvSpPr>
        <p:spPr>
          <a:xfrm>
            <a:off x="4237582"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CED75715-C317-75F7-78F6-9C944FD28A22}"/>
              </a:ext>
            </a:extLst>
          </p:cNvPr>
          <p:cNvSpPr>
            <a:spLocks noGrp="1"/>
          </p:cNvSpPr>
          <p:nvPr>
            <p:ph type="body" sz="quarter" idx="18" hasCustomPrompt="1"/>
          </p:nvPr>
        </p:nvSpPr>
        <p:spPr>
          <a:xfrm>
            <a:off x="8186605"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EF340EA8-54A6-9E4D-0526-47907DA2F648}"/>
              </a:ext>
            </a:extLst>
          </p:cNvPr>
          <p:cNvSpPr>
            <a:spLocks noGrp="1"/>
          </p:cNvSpPr>
          <p:nvPr>
            <p:ph type="body" sz="quarter" idx="19"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A1DE536D-EF4A-8B3D-B21D-22CB635EDC7C}"/>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37322F87-6010-E800-94B8-6FD167463715}"/>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7A3C6D82-7109-F1ED-55D5-D0AC0238C175}"/>
              </a:ext>
            </a:extLst>
          </p:cNvPr>
          <p:cNvSpPr>
            <a:spLocks noGrp="1"/>
          </p:cNvSpPr>
          <p:nvPr>
            <p:ph type="pic" sz="quarter" idx="20"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48657968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17_cobranded_four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6">
            <a:extLst>
              <a:ext uri="{FF2B5EF4-FFF2-40B4-BE49-F238E27FC236}">
                <a16:creationId xmlns:a16="http://schemas.microsoft.com/office/drawing/2014/main" id="{390CEB3B-329E-7CFB-C82C-196F404D94D0}"/>
              </a:ext>
            </a:extLst>
          </p:cNvPr>
          <p:cNvSpPr>
            <a:spLocks noGrp="1"/>
          </p:cNvSpPr>
          <p:nvPr>
            <p:ph type="body" sz="quarter" idx="18" hasCustomPrompt="1"/>
          </p:nvPr>
        </p:nvSpPr>
        <p:spPr>
          <a:xfrm>
            <a:off x="3252475"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6393"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6">
            <a:extLst>
              <a:ext uri="{FF2B5EF4-FFF2-40B4-BE49-F238E27FC236}">
                <a16:creationId xmlns:a16="http://schemas.microsoft.com/office/drawing/2014/main" id="{3638A4D9-F985-A57C-CB8F-B5BE0F172727}"/>
              </a:ext>
            </a:extLst>
          </p:cNvPr>
          <p:cNvSpPr>
            <a:spLocks noGrp="1"/>
          </p:cNvSpPr>
          <p:nvPr>
            <p:ph type="body" sz="quarter" idx="20" hasCustomPrompt="1"/>
          </p:nvPr>
        </p:nvSpPr>
        <p:spPr>
          <a:xfrm>
            <a:off x="6216392"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6">
            <a:extLst>
              <a:ext uri="{FF2B5EF4-FFF2-40B4-BE49-F238E27FC236}">
                <a16:creationId xmlns:a16="http://schemas.microsoft.com/office/drawing/2014/main" id="{93012D8C-6A00-0751-CA0A-B3A4D6620527}"/>
              </a:ext>
            </a:extLst>
          </p:cNvPr>
          <p:cNvSpPr>
            <a:spLocks noGrp="1"/>
          </p:cNvSpPr>
          <p:nvPr>
            <p:ph type="body" sz="quarter" idx="22" hasCustomPrompt="1"/>
          </p:nvPr>
        </p:nvSpPr>
        <p:spPr>
          <a:xfrm>
            <a:off x="9180310"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197E1BA7-6018-F8DC-5B98-E01D1FCACAE1}"/>
              </a:ext>
            </a:extLst>
          </p:cNvPr>
          <p:cNvSpPr>
            <a:spLocks noGrp="1"/>
          </p:cNvSpPr>
          <p:nvPr>
            <p:ph type="body" sz="quarter" idx="23"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6842BA1B-CE76-92EE-3BB8-577F1D85B407}"/>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DADCE05C-530C-E715-3EE9-A5165AEC29C3}"/>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8A23F668-A3AD-AA3E-03A4-C48590F672C7}"/>
              </a:ext>
            </a:extLst>
          </p:cNvPr>
          <p:cNvSpPr>
            <a:spLocks noGrp="1"/>
          </p:cNvSpPr>
          <p:nvPr>
            <p:ph type="pic" sz="quarter" idx="24"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8592291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7_divider_white">
    <p:bg>
      <p:bgRef idx="1001">
        <a:schemeClr val="bg1"/>
      </p:bgRef>
    </p:bg>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0"/>
            <a:ext cx="6305159" cy="6825131"/>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F4091A94-5191-5296-450B-1F3CD6A56BC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4" name="Picture 3" descr="A blue circle with white text&#10;&#10;Description automatically generated">
            <a:extLst>
              <a:ext uri="{FF2B5EF4-FFF2-40B4-BE49-F238E27FC236}">
                <a16:creationId xmlns:a16="http://schemas.microsoft.com/office/drawing/2014/main" id="{6EF0B059-A700-AFE3-EC39-0E824F8186F8}"/>
              </a:ext>
            </a:extLst>
          </p:cNvPr>
          <p:cNvPicPr>
            <a:picLocks noChangeAspect="1"/>
          </p:cNvPicPr>
          <p:nvPr userDrawn="1"/>
        </p:nvPicPr>
        <p:blipFill>
          <a:blip r:embed="rId4"/>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788680848"/>
      </p:ext>
    </p:extLst>
  </p:cSld>
  <p:clrMapOvr>
    <a:overrideClrMapping bg1="lt1" tx1="dk1" bg2="lt2" tx2="dk2" accent1="accent1" accent2="accent2" accent3="accent3" accent4="accent4" accent5="accent5" accent6="accent6" hlink="hlink" folHlink="folHlink"/>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18_cobranded_three_columns_photo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B58AD49D-3D55-5878-EB23-9434406607F0}"/>
              </a:ext>
            </a:extLst>
          </p:cNvPr>
          <p:cNvSpPr>
            <a:spLocks noGrp="1"/>
          </p:cNvSpPr>
          <p:nvPr>
            <p:ph type="pic" sz="quarter" idx="20" hasCustomPrompt="1"/>
          </p:nvPr>
        </p:nvSpPr>
        <p:spPr>
          <a:xfrm>
            <a:off x="288559" y="1418538"/>
            <a:ext cx="3684352" cy="2041112"/>
          </a:xfrm>
        </p:spPr>
        <p:txBody>
          <a:bodyPr/>
          <a:lstStyle>
            <a:lvl1pPr marL="0" indent="0" algn="ctr">
              <a:buNone/>
              <a:defRPr/>
            </a:lvl1pPr>
          </a:lstStyle>
          <a:p>
            <a:r>
              <a:rPr lang="en-US"/>
              <a:t>Click picture icon to add photo</a:t>
            </a:r>
          </a:p>
        </p:txBody>
      </p:sp>
      <p:sp>
        <p:nvSpPr>
          <p:cNvPr id="8" name="Picture Placeholder 4">
            <a:extLst>
              <a:ext uri="{FF2B5EF4-FFF2-40B4-BE49-F238E27FC236}">
                <a16:creationId xmlns:a16="http://schemas.microsoft.com/office/drawing/2014/main" id="{C1ADFA53-A93C-9C6B-577B-EE3F3CE8E8B8}"/>
              </a:ext>
            </a:extLst>
          </p:cNvPr>
          <p:cNvSpPr>
            <a:spLocks noGrp="1"/>
          </p:cNvSpPr>
          <p:nvPr>
            <p:ph type="pic" sz="quarter" idx="21" hasCustomPrompt="1"/>
          </p:nvPr>
        </p:nvSpPr>
        <p:spPr>
          <a:xfrm>
            <a:off x="4237582" y="1418538"/>
            <a:ext cx="3684352" cy="2041112"/>
          </a:xfrm>
        </p:spPr>
        <p:txBody>
          <a:bodyPr/>
          <a:lstStyle>
            <a:lvl1pPr marL="0" indent="0" algn="ctr">
              <a:buNone/>
              <a:defRPr/>
            </a:lvl1pPr>
          </a:lstStyle>
          <a:p>
            <a:r>
              <a:rPr lang="en-US"/>
              <a:t>Click picture icon to add photo</a:t>
            </a:r>
          </a:p>
        </p:txBody>
      </p:sp>
      <p:sp>
        <p:nvSpPr>
          <p:cNvPr id="9" name="Picture Placeholder 4">
            <a:extLst>
              <a:ext uri="{FF2B5EF4-FFF2-40B4-BE49-F238E27FC236}">
                <a16:creationId xmlns:a16="http://schemas.microsoft.com/office/drawing/2014/main" id="{DC82AF9B-6879-D477-6076-E176F56AE37A}"/>
              </a:ext>
            </a:extLst>
          </p:cNvPr>
          <p:cNvSpPr>
            <a:spLocks noGrp="1"/>
          </p:cNvSpPr>
          <p:nvPr>
            <p:ph type="pic" sz="quarter" idx="22" hasCustomPrompt="1"/>
          </p:nvPr>
        </p:nvSpPr>
        <p:spPr>
          <a:xfrm>
            <a:off x="8186605" y="1418538"/>
            <a:ext cx="3684352" cy="2041112"/>
          </a:xfrm>
        </p:spPr>
        <p:txBody>
          <a:bodyPr/>
          <a:lstStyle>
            <a:lvl1pPr marL="0" indent="0" algn="ctr">
              <a:buNone/>
              <a:defRPr/>
            </a:lvl1pPr>
          </a:lstStyle>
          <a:p>
            <a:r>
              <a:rPr lang="en-US"/>
              <a:t>Click picture icon to add photo</a:t>
            </a:r>
          </a:p>
        </p:txBody>
      </p:sp>
      <p:sp>
        <p:nvSpPr>
          <p:cNvPr id="4" name="Text Placeholder 10">
            <a:extLst>
              <a:ext uri="{FF2B5EF4-FFF2-40B4-BE49-F238E27FC236}">
                <a16:creationId xmlns:a16="http://schemas.microsoft.com/office/drawing/2014/main" id="{B15A4DB1-EF34-E503-B556-530B7CAC3EBE}"/>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2" name="Text Placeholder 6">
            <a:extLst>
              <a:ext uri="{FF2B5EF4-FFF2-40B4-BE49-F238E27FC236}">
                <a16:creationId xmlns:a16="http://schemas.microsoft.com/office/drawing/2014/main" id="{A9C3871F-6DE1-0E51-4666-C634F339A563}"/>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30385D10-C453-B58A-D9F1-B1AA1DD202DD}"/>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2" name="Text Placeholder 6">
            <a:extLst>
              <a:ext uri="{FF2B5EF4-FFF2-40B4-BE49-F238E27FC236}">
                <a16:creationId xmlns:a16="http://schemas.microsoft.com/office/drawing/2014/main" id="{9A94D145-81FE-C360-0297-4502383F5A55}"/>
              </a:ext>
            </a:extLst>
          </p:cNvPr>
          <p:cNvSpPr>
            <a:spLocks noGrp="1"/>
          </p:cNvSpPr>
          <p:nvPr>
            <p:ph type="body" sz="quarter" idx="16" hasCustomPrompt="1"/>
          </p:nvPr>
        </p:nvSpPr>
        <p:spPr>
          <a:xfrm>
            <a:off x="288558"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B0DECDC5-9AD9-7CB6-F638-0E39B0577747}"/>
              </a:ext>
            </a:extLst>
          </p:cNvPr>
          <p:cNvSpPr>
            <a:spLocks noGrp="1"/>
          </p:cNvSpPr>
          <p:nvPr>
            <p:ph type="body" sz="quarter" idx="23" hasCustomPrompt="1"/>
          </p:nvPr>
        </p:nvSpPr>
        <p:spPr>
          <a:xfrm>
            <a:off x="4237582"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BB555AD3-4EA2-7E24-5C90-4B64C7002D15}"/>
              </a:ext>
            </a:extLst>
          </p:cNvPr>
          <p:cNvSpPr>
            <a:spLocks noGrp="1"/>
          </p:cNvSpPr>
          <p:nvPr>
            <p:ph type="body" sz="quarter" idx="18" hasCustomPrompt="1"/>
          </p:nvPr>
        </p:nvSpPr>
        <p:spPr>
          <a:xfrm>
            <a:off x="8186605"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5" name="Picture Placeholder 7">
            <a:extLst>
              <a:ext uri="{FF2B5EF4-FFF2-40B4-BE49-F238E27FC236}">
                <a16:creationId xmlns:a16="http://schemas.microsoft.com/office/drawing/2014/main" id="{EDD4543A-3063-E503-914E-21C589CB332A}"/>
              </a:ext>
            </a:extLst>
          </p:cNvPr>
          <p:cNvSpPr>
            <a:spLocks noGrp="1"/>
          </p:cNvSpPr>
          <p:nvPr>
            <p:ph type="pic" sz="quarter" idx="24"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174562871"/>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19_cobranded_four_columns_photo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7288"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4">
            <a:extLst>
              <a:ext uri="{FF2B5EF4-FFF2-40B4-BE49-F238E27FC236}">
                <a16:creationId xmlns:a16="http://schemas.microsoft.com/office/drawing/2014/main" id="{F9DB3AF3-680C-8615-86A8-8048F96DC95B}"/>
              </a:ext>
            </a:extLst>
          </p:cNvPr>
          <p:cNvSpPr>
            <a:spLocks noGrp="1"/>
          </p:cNvSpPr>
          <p:nvPr>
            <p:ph type="pic" sz="quarter" idx="20" hasCustomPrompt="1"/>
          </p:nvPr>
        </p:nvSpPr>
        <p:spPr>
          <a:xfrm>
            <a:off x="288559" y="1809348"/>
            <a:ext cx="2706888" cy="1499602"/>
          </a:xfrm>
        </p:spPr>
        <p:txBody>
          <a:bodyPr/>
          <a:lstStyle>
            <a:lvl1pPr marL="0" indent="0" algn="ctr">
              <a:buNone/>
              <a:defRPr/>
            </a:lvl1pPr>
          </a:lstStyle>
          <a:p>
            <a:r>
              <a:rPr lang="en-US"/>
              <a:t>Click picture icon to add photo</a:t>
            </a:r>
          </a:p>
        </p:txBody>
      </p:sp>
      <p:sp>
        <p:nvSpPr>
          <p:cNvPr id="5" name="Picture Placeholder 4">
            <a:extLst>
              <a:ext uri="{FF2B5EF4-FFF2-40B4-BE49-F238E27FC236}">
                <a16:creationId xmlns:a16="http://schemas.microsoft.com/office/drawing/2014/main" id="{E537AC9D-FCC4-14DF-2161-DBA7138EF167}"/>
              </a:ext>
            </a:extLst>
          </p:cNvPr>
          <p:cNvSpPr>
            <a:spLocks noGrp="1"/>
          </p:cNvSpPr>
          <p:nvPr>
            <p:ph type="pic" sz="quarter" idx="22" hasCustomPrompt="1"/>
          </p:nvPr>
        </p:nvSpPr>
        <p:spPr>
          <a:xfrm>
            <a:off x="3252476" y="1809348"/>
            <a:ext cx="2706888" cy="1499602"/>
          </a:xfrm>
        </p:spPr>
        <p:txBody>
          <a:bodyPr/>
          <a:lstStyle>
            <a:lvl1pPr marL="0" indent="0" algn="ctr">
              <a:buNone/>
              <a:defRPr/>
            </a:lvl1pPr>
          </a:lstStyle>
          <a:p>
            <a:r>
              <a:rPr lang="en-US"/>
              <a:t>Click picture icon to add photo</a:t>
            </a:r>
          </a:p>
        </p:txBody>
      </p:sp>
      <p:sp>
        <p:nvSpPr>
          <p:cNvPr id="10" name="Picture Placeholder 4">
            <a:extLst>
              <a:ext uri="{FF2B5EF4-FFF2-40B4-BE49-F238E27FC236}">
                <a16:creationId xmlns:a16="http://schemas.microsoft.com/office/drawing/2014/main" id="{CA057AEC-C50F-0348-EDA8-2B8154E10CD5}"/>
              </a:ext>
            </a:extLst>
          </p:cNvPr>
          <p:cNvSpPr>
            <a:spLocks noGrp="1"/>
          </p:cNvSpPr>
          <p:nvPr>
            <p:ph type="pic" sz="quarter" idx="23" hasCustomPrompt="1"/>
          </p:nvPr>
        </p:nvSpPr>
        <p:spPr>
          <a:xfrm>
            <a:off x="6217288" y="1809348"/>
            <a:ext cx="2706888" cy="1499602"/>
          </a:xfrm>
        </p:spPr>
        <p:txBody>
          <a:bodyPr/>
          <a:lstStyle>
            <a:lvl1pPr marL="0" indent="0" algn="ctr">
              <a:buNone/>
              <a:defRPr/>
            </a:lvl1pPr>
          </a:lstStyle>
          <a:p>
            <a:r>
              <a:rPr lang="en-US"/>
              <a:t>Click picture icon to add photo</a:t>
            </a:r>
          </a:p>
        </p:txBody>
      </p:sp>
      <p:sp>
        <p:nvSpPr>
          <p:cNvPr id="11" name="Picture Placeholder 4">
            <a:extLst>
              <a:ext uri="{FF2B5EF4-FFF2-40B4-BE49-F238E27FC236}">
                <a16:creationId xmlns:a16="http://schemas.microsoft.com/office/drawing/2014/main" id="{AD1E7D59-DA9B-A7D7-87C0-E693582CA494}"/>
              </a:ext>
            </a:extLst>
          </p:cNvPr>
          <p:cNvSpPr>
            <a:spLocks noGrp="1"/>
          </p:cNvSpPr>
          <p:nvPr>
            <p:ph type="pic" sz="quarter" idx="24" hasCustomPrompt="1"/>
          </p:nvPr>
        </p:nvSpPr>
        <p:spPr>
          <a:xfrm>
            <a:off x="9180311" y="1809348"/>
            <a:ext cx="2706888" cy="1499602"/>
          </a:xfrm>
        </p:spPr>
        <p:txBody>
          <a:bodyPr/>
          <a:lstStyle>
            <a:lvl1pPr marL="0" indent="0" algn="ctr">
              <a:buNone/>
              <a:defRPr/>
            </a:lvl1pPr>
          </a:lstStyle>
          <a:p>
            <a:r>
              <a:rPr lang="en-US"/>
              <a:t>Click picture icon to add photo</a:t>
            </a:r>
          </a:p>
        </p:txBody>
      </p:sp>
      <p:sp>
        <p:nvSpPr>
          <p:cNvPr id="13" name="Text Placeholder 10">
            <a:extLst>
              <a:ext uri="{FF2B5EF4-FFF2-40B4-BE49-F238E27FC236}">
                <a16:creationId xmlns:a16="http://schemas.microsoft.com/office/drawing/2014/main" id="{0592AE5E-1943-C4CE-573A-E4705E3EC292}"/>
              </a:ext>
            </a:extLst>
          </p:cNvPr>
          <p:cNvSpPr>
            <a:spLocks noGrp="1"/>
          </p:cNvSpPr>
          <p:nvPr>
            <p:ph type="body" sz="quarter" idx="25"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4" name="Text Placeholder 6">
            <a:extLst>
              <a:ext uri="{FF2B5EF4-FFF2-40B4-BE49-F238E27FC236}">
                <a16:creationId xmlns:a16="http://schemas.microsoft.com/office/drawing/2014/main" id="{FB72F191-69E6-FD21-C339-D3F79DB59930}"/>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6" name="Title 1">
            <a:extLst>
              <a:ext uri="{FF2B5EF4-FFF2-40B4-BE49-F238E27FC236}">
                <a16:creationId xmlns:a16="http://schemas.microsoft.com/office/drawing/2014/main" id="{257044DB-24DF-8EA2-8742-B55B32857189}"/>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2" name="Text Placeholder 6">
            <a:extLst>
              <a:ext uri="{FF2B5EF4-FFF2-40B4-BE49-F238E27FC236}">
                <a16:creationId xmlns:a16="http://schemas.microsoft.com/office/drawing/2014/main" id="{B2DD73D3-CDE1-EEBD-83CD-AF0E1BCC1ACA}"/>
              </a:ext>
            </a:extLst>
          </p:cNvPr>
          <p:cNvSpPr>
            <a:spLocks noGrp="1"/>
          </p:cNvSpPr>
          <p:nvPr>
            <p:ph type="body" sz="quarter" idx="16" hasCustomPrompt="1"/>
          </p:nvPr>
        </p:nvSpPr>
        <p:spPr>
          <a:xfrm>
            <a:off x="288558"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570E3F6D-431D-152F-0090-8F1B25ECC4B3}"/>
              </a:ext>
            </a:extLst>
          </p:cNvPr>
          <p:cNvSpPr>
            <a:spLocks noGrp="1"/>
          </p:cNvSpPr>
          <p:nvPr>
            <p:ph type="body" sz="quarter" idx="18" hasCustomPrompt="1"/>
          </p:nvPr>
        </p:nvSpPr>
        <p:spPr>
          <a:xfrm>
            <a:off x="3252475"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9" name="Text Placeholder 6">
            <a:extLst>
              <a:ext uri="{FF2B5EF4-FFF2-40B4-BE49-F238E27FC236}">
                <a16:creationId xmlns:a16="http://schemas.microsoft.com/office/drawing/2014/main" id="{C08966CC-2A54-3E37-D012-A1B650634421}"/>
              </a:ext>
            </a:extLst>
          </p:cNvPr>
          <p:cNvSpPr>
            <a:spLocks noGrp="1"/>
          </p:cNvSpPr>
          <p:nvPr>
            <p:ph type="body" sz="quarter" idx="26" hasCustomPrompt="1"/>
          </p:nvPr>
        </p:nvSpPr>
        <p:spPr>
          <a:xfrm>
            <a:off x="6216392"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2" name="Text Placeholder 6">
            <a:extLst>
              <a:ext uri="{FF2B5EF4-FFF2-40B4-BE49-F238E27FC236}">
                <a16:creationId xmlns:a16="http://schemas.microsoft.com/office/drawing/2014/main" id="{344FC00B-CEA7-D95B-1AE3-5975AB5E669B}"/>
              </a:ext>
            </a:extLst>
          </p:cNvPr>
          <p:cNvSpPr>
            <a:spLocks noGrp="1"/>
          </p:cNvSpPr>
          <p:nvPr>
            <p:ph type="body" sz="quarter" idx="27" hasCustomPrompt="1"/>
          </p:nvPr>
        </p:nvSpPr>
        <p:spPr>
          <a:xfrm>
            <a:off x="9180310"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8" name="Picture Placeholder 7">
            <a:extLst>
              <a:ext uri="{FF2B5EF4-FFF2-40B4-BE49-F238E27FC236}">
                <a16:creationId xmlns:a16="http://schemas.microsoft.com/office/drawing/2014/main" id="{258E49E1-10F7-1606-A2B4-C36EFADD9C19}"/>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72289117"/>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p:cSld name="20_cobranded_left_title_and_content_deep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p:nvSpPr>
        <p:spPr>
          <a:xfrm>
            <a:off x="0" y="0"/>
            <a:ext cx="40023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003D84F1-EE1E-31A0-2CC0-537B0D5A18BF}"/>
              </a:ext>
            </a:extLst>
          </p:cNvPr>
          <p:cNvCxnSpPr>
            <a:cxnSpLocks/>
          </p:cNvCxnSpPr>
          <p:nvPr/>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C94C076-1CD8-CF76-1E98-52F5EBB5C1F2}"/>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5" name="Picture 4">
            <a:extLst>
              <a:ext uri="{FF2B5EF4-FFF2-40B4-BE49-F238E27FC236}">
                <a16:creationId xmlns:a16="http://schemas.microsoft.com/office/drawing/2014/main" id="{78DCBB00-0F22-82BA-6556-6C91997E38A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7" name="Picture Placeholder 7">
            <a:extLst>
              <a:ext uri="{FF2B5EF4-FFF2-40B4-BE49-F238E27FC236}">
                <a16:creationId xmlns:a16="http://schemas.microsoft.com/office/drawing/2014/main" id="{6586611D-6F6D-0A76-2F93-E22EEC04131A}"/>
              </a:ext>
            </a:extLst>
          </p:cNvPr>
          <p:cNvSpPr>
            <a:spLocks noGrp="1"/>
          </p:cNvSpPr>
          <p:nvPr>
            <p:ph type="pic" sz="quarter" idx="18" hasCustomPrompt="1"/>
          </p:nvPr>
        </p:nvSpPr>
        <p:spPr>
          <a:xfrm>
            <a:off x="4290932"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29360053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21_cobranded_left_title_and_content_deep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p:nvSpPr>
        <p:spPr>
          <a:xfrm>
            <a:off x="0" y="0"/>
            <a:ext cx="40023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003D84F1-EE1E-31A0-2CC0-537B0D5A18BF}"/>
              </a:ext>
            </a:extLst>
          </p:cNvPr>
          <p:cNvCxnSpPr>
            <a:cxnSpLocks/>
          </p:cNvCxnSpPr>
          <p:nvPr/>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C94C076-1CD8-CF76-1E98-52F5EBB5C1F2}"/>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5" name="Picture 4">
            <a:extLst>
              <a:ext uri="{FF2B5EF4-FFF2-40B4-BE49-F238E27FC236}">
                <a16:creationId xmlns:a16="http://schemas.microsoft.com/office/drawing/2014/main" id="{78DCBB00-0F22-82BA-6556-6C91997E38A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7" name="Picture Placeholder 7">
            <a:extLst>
              <a:ext uri="{FF2B5EF4-FFF2-40B4-BE49-F238E27FC236}">
                <a16:creationId xmlns:a16="http://schemas.microsoft.com/office/drawing/2014/main" id="{6586611D-6F6D-0A76-2F93-E22EEC04131A}"/>
              </a:ext>
            </a:extLst>
          </p:cNvPr>
          <p:cNvSpPr>
            <a:spLocks noGrp="1"/>
          </p:cNvSpPr>
          <p:nvPr>
            <p:ph type="pic" sz="quarter" idx="18" hasCustomPrompt="1"/>
          </p:nvPr>
        </p:nvSpPr>
        <p:spPr>
          <a:xfrm>
            <a:off x="4290932"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1013773882"/>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p:cSld name="21_cobranded_left_title_and_content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p:nvSpPr>
        <p:spPr>
          <a:xfrm>
            <a:off x="0" y="0"/>
            <a:ext cx="40023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11" name="Straight Connector 10">
            <a:extLst>
              <a:ext uri="{FF2B5EF4-FFF2-40B4-BE49-F238E27FC236}">
                <a16:creationId xmlns:a16="http://schemas.microsoft.com/office/drawing/2014/main" id="{2C6B8A47-0994-4B79-9368-44F21806FC95}"/>
              </a:ext>
            </a:extLst>
          </p:cNvPr>
          <p:cNvCxnSpPr>
            <a:cxnSpLocks/>
          </p:cNvCxnSpPr>
          <p:nvPr/>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2" name="TextBox 1">
            <a:extLst>
              <a:ext uri="{FF2B5EF4-FFF2-40B4-BE49-F238E27FC236}">
                <a16:creationId xmlns:a16="http://schemas.microsoft.com/office/drawing/2014/main" id="{1EEFBF9E-4FE0-0A25-6DCB-576724D4AD4C}"/>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4" name="Picture 3">
            <a:extLst>
              <a:ext uri="{FF2B5EF4-FFF2-40B4-BE49-F238E27FC236}">
                <a16:creationId xmlns:a16="http://schemas.microsoft.com/office/drawing/2014/main" id="{7F7BCF68-45DE-77B4-4995-DFA614BC85A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535"/>
            <a:ext cx="644652" cy="273455"/>
          </a:xfrm>
          <a:prstGeom prst="rect">
            <a:avLst/>
          </a:prstGeom>
        </p:spPr>
      </p:pic>
      <p:sp>
        <p:nvSpPr>
          <p:cNvPr id="5" name="Picture Placeholder 7">
            <a:extLst>
              <a:ext uri="{FF2B5EF4-FFF2-40B4-BE49-F238E27FC236}">
                <a16:creationId xmlns:a16="http://schemas.microsoft.com/office/drawing/2014/main" id="{6D756667-F2D3-52FC-1B79-5EA11BFFDEA0}"/>
              </a:ext>
            </a:extLst>
          </p:cNvPr>
          <p:cNvSpPr>
            <a:spLocks noGrp="1"/>
          </p:cNvSpPr>
          <p:nvPr>
            <p:ph type="pic" sz="quarter" idx="18" hasCustomPrompt="1"/>
          </p:nvPr>
        </p:nvSpPr>
        <p:spPr>
          <a:xfrm>
            <a:off x="4290932"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90515945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p:cSld name="22_cobranded_left_title_and_content_gre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p:nvSpPr>
        <p:spPr>
          <a:xfrm>
            <a:off x="0" y="0"/>
            <a:ext cx="4002374"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8E247AFE-5B75-F5AA-309C-B98C55C22DA8}"/>
              </a:ext>
            </a:extLst>
          </p:cNvPr>
          <p:cNvCxnSpPr>
            <a:cxnSpLocks/>
          </p:cNvCxnSpPr>
          <p:nvPr/>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61EC410-B695-30BE-5D78-73D7E50301CF}"/>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5" name="Picture 4">
            <a:extLst>
              <a:ext uri="{FF2B5EF4-FFF2-40B4-BE49-F238E27FC236}">
                <a16:creationId xmlns:a16="http://schemas.microsoft.com/office/drawing/2014/main" id="{8D738652-F2B9-77EE-9932-7A515F33FA1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7" name="Picture Placeholder 7">
            <a:extLst>
              <a:ext uri="{FF2B5EF4-FFF2-40B4-BE49-F238E27FC236}">
                <a16:creationId xmlns:a16="http://schemas.microsoft.com/office/drawing/2014/main" id="{9F05CB71-EEF8-8174-82F4-F44DC753D4AD}"/>
              </a:ext>
            </a:extLst>
          </p:cNvPr>
          <p:cNvSpPr>
            <a:spLocks noGrp="1"/>
          </p:cNvSpPr>
          <p:nvPr>
            <p:ph type="pic" sz="quarter" idx="18" hasCustomPrompt="1"/>
          </p:nvPr>
        </p:nvSpPr>
        <p:spPr>
          <a:xfrm>
            <a:off x="4290932"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077293152"/>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p:cSld name="23_cobranded_left_title_and_content_lt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p:nvSpPr>
        <p:spPr>
          <a:xfrm>
            <a:off x="0" y="0"/>
            <a:ext cx="4002374" cy="6858000"/>
          </a:xfrm>
          <a:prstGeom prst="rect">
            <a:avLst/>
          </a:prstGeom>
          <a:solidFill>
            <a:srgbClr val="AC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4" name="Text Placeholder 10">
            <a:extLst>
              <a:ext uri="{FF2B5EF4-FFF2-40B4-BE49-F238E27FC236}">
                <a16:creationId xmlns:a16="http://schemas.microsoft.com/office/drawing/2014/main" id="{D62B1CA4-6399-9468-76D4-CF80E740A3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D69C8447-6A16-1811-BE16-8D42C522A28A}"/>
              </a:ext>
            </a:extLst>
          </p:cNvPr>
          <p:cNvCxnSpPr>
            <a:cxnSpLocks/>
          </p:cNvCxnSpPr>
          <p:nvPr/>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0F64AAA-3A96-5193-121E-E855EC74B587}"/>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7" name="Picture 6">
            <a:extLst>
              <a:ext uri="{FF2B5EF4-FFF2-40B4-BE49-F238E27FC236}">
                <a16:creationId xmlns:a16="http://schemas.microsoft.com/office/drawing/2014/main" id="{37AEC761-AF0D-168C-E137-8524D125C3C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0" name="Picture Placeholder 7">
            <a:extLst>
              <a:ext uri="{FF2B5EF4-FFF2-40B4-BE49-F238E27FC236}">
                <a16:creationId xmlns:a16="http://schemas.microsoft.com/office/drawing/2014/main" id="{063384CB-B8B9-91DE-946F-7D78CD225541}"/>
              </a:ext>
            </a:extLst>
          </p:cNvPr>
          <p:cNvSpPr>
            <a:spLocks noGrp="1"/>
          </p:cNvSpPr>
          <p:nvPr>
            <p:ph type="pic" sz="quarter" idx="18" hasCustomPrompt="1"/>
          </p:nvPr>
        </p:nvSpPr>
        <p:spPr>
          <a:xfrm>
            <a:off x="4290932"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22506214"/>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p:cSld name="24_cobranded_left_title_and_content_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p:nvSpPr>
        <p:spPr>
          <a:xfrm>
            <a:off x="0" y="0"/>
            <a:ext cx="4002374" cy="6858000"/>
          </a:xfrm>
          <a:prstGeom prst="rect">
            <a:avLst/>
          </a:prstGeom>
          <a:solidFill>
            <a:srgbClr val="F9B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4" name="Text Placeholder 10">
            <a:extLst>
              <a:ext uri="{FF2B5EF4-FFF2-40B4-BE49-F238E27FC236}">
                <a16:creationId xmlns:a16="http://schemas.microsoft.com/office/drawing/2014/main" id="{F2147D56-94AA-3BDD-ABF0-68D917E898FE}"/>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CC6F2AF4-DEA0-09CB-3AA2-69CC3367F6AC}"/>
              </a:ext>
            </a:extLst>
          </p:cNvPr>
          <p:cNvCxnSpPr>
            <a:cxnSpLocks/>
          </p:cNvCxnSpPr>
          <p:nvPr/>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38F7803-D3DE-3368-45B8-EB451876C533}"/>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7" name="Picture 6">
            <a:extLst>
              <a:ext uri="{FF2B5EF4-FFF2-40B4-BE49-F238E27FC236}">
                <a16:creationId xmlns:a16="http://schemas.microsoft.com/office/drawing/2014/main" id="{768B6213-3C0B-98FB-A39E-0937AD93C8E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0" name="Picture Placeholder 7">
            <a:extLst>
              <a:ext uri="{FF2B5EF4-FFF2-40B4-BE49-F238E27FC236}">
                <a16:creationId xmlns:a16="http://schemas.microsoft.com/office/drawing/2014/main" id="{10925E7F-5C39-2899-DC12-D3C098490930}"/>
              </a:ext>
            </a:extLst>
          </p:cNvPr>
          <p:cNvSpPr>
            <a:spLocks noGrp="1"/>
          </p:cNvSpPr>
          <p:nvPr>
            <p:ph type="pic" sz="quarter" idx="18" hasCustomPrompt="1"/>
          </p:nvPr>
        </p:nvSpPr>
        <p:spPr>
          <a:xfrm>
            <a:off x="4290932"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1816315447"/>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p:cSld name="25_cobranded_left_title_and_content_viole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p:nvSpPr>
        <p:spPr>
          <a:xfrm>
            <a:off x="0" y="0"/>
            <a:ext cx="4002374" cy="6858000"/>
          </a:xfrm>
          <a:prstGeom prst="rect">
            <a:avLst/>
          </a:prstGeom>
          <a:solidFill>
            <a:srgbClr val="DBDD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4" name="Text Placeholder 10">
            <a:extLst>
              <a:ext uri="{FF2B5EF4-FFF2-40B4-BE49-F238E27FC236}">
                <a16:creationId xmlns:a16="http://schemas.microsoft.com/office/drawing/2014/main" id="{BCDE19B0-6084-AB1A-A163-E9089D085C04}"/>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99069A56-43D0-9F1B-C232-2ADAEDEB1EA0}"/>
              </a:ext>
            </a:extLst>
          </p:cNvPr>
          <p:cNvCxnSpPr>
            <a:cxnSpLocks/>
          </p:cNvCxnSpPr>
          <p:nvPr/>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E2EC9D2-CC94-943D-6449-C56D141E2E4F}"/>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7" name="Picture 6">
            <a:extLst>
              <a:ext uri="{FF2B5EF4-FFF2-40B4-BE49-F238E27FC236}">
                <a16:creationId xmlns:a16="http://schemas.microsoft.com/office/drawing/2014/main" id="{224E5460-3920-6E99-455B-F732E037D2C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0" name="Picture Placeholder 7">
            <a:extLst>
              <a:ext uri="{FF2B5EF4-FFF2-40B4-BE49-F238E27FC236}">
                <a16:creationId xmlns:a16="http://schemas.microsoft.com/office/drawing/2014/main" id="{2620C50E-B575-AE0B-0C47-80F6180B5970}"/>
              </a:ext>
            </a:extLst>
          </p:cNvPr>
          <p:cNvSpPr>
            <a:spLocks noGrp="1"/>
          </p:cNvSpPr>
          <p:nvPr>
            <p:ph type="pic" sz="quarter" idx="18" hasCustomPrompt="1"/>
          </p:nvPr>
        </p:nvSpPr>
        <p:spPr>
          <a:xfrm>
            <a:off x="4290932"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1287512774"/>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p:cSld name="26_cobranded_sidebar_blu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bg1"/>
          </a:solid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D2655EB8-0E52-0105-D411-F08941B5D9BB}"/>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1" name="Text Placeholder 6">
            <a:extLst>
              <a:ext uri="{FF2B5EF4-FFF2-40B4-BE49-F238E27FC236}">
                <a16:creationId xmlns:a16="http://schemas.microsoft.com/office/drawing/2014/main" id="{3706A59F-423E-C7F6-F3F9-0F492E0C021E}"/>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2" name="Title 1">
            <a:extLst>
              <a:ext uri="{FF2B5EF4-FFF2-40B4-BE49-F238E27FC236}">
                <a16:creationId xmlns:a16="http://schemas.microsoft.com/office/drawing/2014/main" id="{FE496856-C6F1-1A20-F1E8-67C9E51E6EEA}"/>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C9143ECB-6E66-CC58-F048-A273EF08E1EC}"/>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15567836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8_divider_whit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0"/>
            <a:ext cx="6305159" cy="6825131"/>
          </a:xfrm>
          <a:prstGeom prst="rect">
            <a:avLst/>
          </a:prstGeom>
        </p:spPr>
      </p:pic>
      <p:sp>
        <p:nvSpPr>
          <p:cNvPr id="9" name="Oval 8">
            <a:extLst>
              <a:ext uri="{FF2B5EF4-FFF2-40B4-BE49-F238E27FC236}">
                <a16:creationId xmlns:a16="http://schemas.microsoft.com/office/drawing/2014/main" id="{77E7F00A-AE89-5D25-D176-9868FC1B7020}"/>
              </a:ext>
            </a:extLst>
          </p:cNvPr>
          <p:cNvSpPr/>
          <p:nvPr/>
        </p:nvSpPr>
        <p:spPr>
          <a:xfrm>
            <a:off x="-534256" y="0"/>
            <a:ext cx="5578867" cy="558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DC489B-A4DB-E5A6-B175-9690631EDD08}"/>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7" name="Picture 6">
            <a:extLst>
              <a:ext uri="{FF2B5EF4-FFF2-40B4-BE49-F238E27FC236}">
                <a16:creationId xmlns:a16="http://schemas.microsoft.com/office/drawing/2014/main" id="{F4091A94-5191-5296-450B-1F3CD6A56BC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5" name="Picture 4">
            <a:extLst>
              <a:ext uri="{FF2B5EF4-FFF2-40B4-BE49-F238E27FC236}">
                <a16:creationId xmlns:a16="http://schemas.microsoft.com/office/drawing/2014/main" id="{78F4F102-5317-D131-B6B0-D7A3031381A7}"/>
              </a:ext>
            </a:extLst>
          </p:cNvPr>
          <p:cNvPicPr>
            <a:picLocks noChangeAspect="1"/>
          </p:cNvPicPr>
          <p:nvPr/>
        </p:nvPicPr>
        <p:blipFill>
          <a:blip r:embed="rId4"/>
          <a:srcRect/>
          <a:stretch/>
        </p:blipFill>
        <p:spPr>
          <a:xfrm>
            <a:off x="995885" y="6432020"/>
            <a:ext cx="737841" cy="365231"/>
          </a:xfrm>
          <a:prstGeom prst="rect">
            <a:avLst/>
          </a:prstGeom>
        </p:spPr>
      </p:pic>
    </p:spTree>
    <p:extLst>
      <p:ext uri="{BB962C8B-B14F-4D97-AF65-F5344CB8AC3E}">
        <p14:creationId xmlns:p14="http://schemas.microsoft.com/office/powerpoint/2010/main" val="743875161"/>
      </p:ext>
    </p:extLst>
  </p:cSld>
  <p:clrMapOvr>
    <a:overrideClrMapping bg1="lt1" tx1="dk1" bg2="lt2" tx2="dk2" accent1="accent1" accent2="accent2" accent3="accent3" accent4="accent4" accent5="accent5" accent6="accent6" hlink="hlink" folHlink="folHlink"/>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p:cSld name="27_cobranded_sidebar_lt_blu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C1156137-AA49-5A7E-6A53-BA37F044CFD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EBC45F5E-12A5-546B-9525-4B2038ED8BFD}"/>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2358C2E9-9015-AC33-69D5-80279937550C}"/>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BAF4B446-8AC5-CAE9-37C4-A8D4BF83C7EC}"/>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154710993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p:cSld name="28_cobranded_sidebar_orang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3D9262FD-C60D-EB8B-5905-00E41E65FBCA}"/>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B7EE85D7-3A48-D93E-77D4-BBAF47F83EA5}"/>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9BB6232B-9EB8-AFA1-F4A9-9DD09BF5ED7B}"/>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33C1874A-D560-C0F2-0586-C81BAEBB4B27}"/>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420864949"/>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p:cSld name="29_cobranded_sidebar_violet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80D82F29-6247-72A9-6731-F72313DD88BF}"/>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249ABFB9-219C-B8D3-C483-30EEC54C88FD}"/>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D7647F1F-16E6-DC6D-968E-E7D6E4A68B45}"/>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1CE1B922-9320-7481-1C21-D3CB29DFAB08}"/>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385724854"/>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p:cSld name="30_cobranded_sidebar_blue_circle">
    <p:spTree>
      <p:nvGrpSpPr>
        <p:cNvPr id="1" name=""/>
        <p:cNvGrpSpPr/>
        <p:nvPr/>
      </p:nvGrpSpPr>
      <p:grpSpPr>
        <a:xfrm>
          <a:off x="0" y="0"/>
          <a:ext cx="0" cy="0"/>
          <a:chOff x="0" y="0"/>
          <a:chExt cx="0" cy="0"/>
        </a:xfrm>
      </p:grpSpPr>
      <p:pic>
        <p:nvPicPr>
          <p:cNvPr id="15" name="Picture 14" descr="Shape, circle&#10;&#10;Description automatically generated">
            <a:extLst>
              <a:ext uri="{FF2B5EF4-FFF2-40B4-BE49-F238E27FC236}">
                <a16:creationId xmlns:a16="http://schemas.microsoft.com/office/drawing/2014/main" id="{5EAD1CE0-8C43-3A65-CBE4-F6500A6A3AD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a:extLst>
              <a:ext uri="{FF2B5EF4-FFF2-40B4-BE49-F238E27FC236}">
                <a16:creationId xmlns:a16="http://schemas.microsoft.com/office/drawing/2014/main" id="{912D01FA-DA8D-5F18-9C23-78DF80969118}"/>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1"/>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3" name="Text Placeholder 10">
            <a:extLst>
              <a:ext uri="{FF2B5EF4-FFF2-40B4-BE49-F238E27FC236}">
                <a16:creationId xmlns:a16="http://schemas.microsoft.com/office/drawing/2014/main" id="{8A9A9755-A073-6536-4449-60D1A4D6249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8E19CC79-3E4C-BA4B-BDFE-ED4A5100C72D}"/>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0E5AF445-F077-CBD3-8676-3C090B01E32A}"/>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BF142C8D-249F-3239-561F-74FBED378EDE}"/>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37386547"/>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p:cSld name="31_cobranded_sidebar_photo">
    <p:spTree>
      <p:nvGrpSpPr>
        <p:cNvPr id="1" name=""/>
        <p:cNvGrpSpPr/>
        <p:nvPr/>
      </p:nvGrpSpPr>
      <p:grpSpPr>
        <a:xfrm>
          <a:off x="0" y="0"/>
          <a:ext cx="0" cy="0"/>
          <a:chOff x="0" y="0"/>
          <a:chExt cx="0" cy="0"/>
        </a:xfrm>
      </p:grpSpPr>
      <p:pic>
        <p:nvPicPr>
          <p:cNvPr id="9" name="Picture 8" descr="Shape, circle&#10;&#10;Description automatically generated">
            <a:extLst>
              <a:ext uri="{FF2B5EF4-FFF2-40B4-BE49-F238E27FC236}">
                <a16:creationId xmlns:a16="http://schemas.microsoft.com/office/drawing/2014/main" id="{19F0D1BA-1740-8291-3985-752AAB099AA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6">
            <a:extLst>
              <a:ext uri="{FF2B5EF4-FFF2-40B4-BE49-F238E27FC236}">
                <a16:creationId xmlns:a16="http://schemas.microsoft.com/office/drawing/2014/main" id="{6B8194AC-DDA3-9404-5998-E94D747F0D0A}"/>
              </a:ext>
            </a:extLst>
          </p:cNvPr>
          <p:cNvSpPr>
            <a:spLocks noGrp="1"/>
          </p:cNvSpPr>
          <p:nvPr>
            <p:ph type="pic" sz="quarter" idx="14"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4" name="Text Placeholder 10">
            <a:extLst>
              <a:ext uri="{FF2B5EF4-FFF2-40B4-BE49-F238E27FC236}">
                <a16:creationId xmlns:a16="http://schemas.microsoft.com/office/drawing/2014/main" id="{71A3127B-F843-4C4F-625D-0F595788B99E}"/>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04F2467A-B7A4-9968-8AF7-70330EF2A42E}"/>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B4A90B9B-C6D7-5D76-62C9-8C8E2EFB4B62}"/>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
        <p:nvSpPr>
          <p:cNvPr id="3" name="Picture Placeholder 7">
            <a:extLst>
              <a:ext uri="{FF2B5EF4-FFF2-40B4-BE49-F238E27FC236}">
                <a16:creationId xmlns:a16="http://schemas.microsoft.com/office/drawing/2014/main" id="{2DD4716A-4B99-B646-052D-8DA00C42D15C}"/>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173084524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p:cSld name="32_cobranded_content_and_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01D8B5F0-3972-9E3F-4A7E-52302351B5BA}"/>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5" name="Text Placeholder 10">
            <a:extLst>
              <a:ext uri="{FF2B5EF4-FFF2-40B4-BE49-F238E27FC236}">
                <a16:creationId xmlns:a16="http://schemas.microsoft.com/office/drawing/2014/main" id="{AF5AD5C4-11CE-A5B1-68F4-ECE64B4744DB}"/>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7" name="Text Placeholder 6">
            <a:extLst>
              <a:ext uri="{FF2B5EF4-FFF2-40B4-BE49-F238E27FC236}">
                <a16:creationId xmlns:a16="http://schemas.microsoft.com/office/drawing/2014/main" id="{65DB62E0-16D5-D693-1EC9-29B82000033B}"/>
              </a:ext>
            </a:extLst>
          </p:cNvPr>
          <p:cNvSpPr>
            <a:spLocks noGrp="1"/>
          </p:cNvSpPr>
          <p:nvPr>
            <p:ph type="body" sz="quarter" idx="13"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4D0E12C7-8B6B-E7AB-65DE-8993ACC541C8}"/>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C1E76A77-67BC-A002-BE76-D79F6E3A38F9}"/>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74357374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p:cSld name="33_cobranded_content_and_photo_half">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3CD31E3-1810-8019-E4E8-32E37BC7DE8C}"/>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EF3752C-36A7-544F-D2EB-65F4FAA75137}"/>
              </a:ext>
            </a:extLst>
          </p:cNvPr>
          <p:cNvSpPr>
            <a:spLocks noGrp="1"/>
          </p:cNvSpPr>
          <p:nvPr>
            <p:ph type="pic" sz="quarter" idx="14" hasCustomPrompt="1"/>
          </p:nvPr>
        </p:nvSpPr>
        <p:spPr>
          <a:xfrm>
            <a:off x="6096000" y="0"/>
            <a:ext cx="6096000" cy="6858000"/>
          </a:xfrm>
          <a:solidFill>
            <a:schemeClr val="tx1"/>
          </a:solidFill>
          <a:ln>
            <a:noFill/>
          </a:ln>
        </p:spPr>
        <p:txBody>
          <a:bodyPr anchor="ctr" anchorCtr="0"/>
          <a:lstStyle>
            <a:lvl1pPr marL="0" indent="0" algn="ctr">
              <a:buNone/>
              <a:defRPr>
                <a:solidFill>
                  <a:schemeClr val="bg1"/>
                </a:solidFill>
              </a:defRPr>
            </a:lvl1pPr>
          </a:lstStyle>
          <a:p>
            <a:r>
              <a:rPr lang="en-US"/>
              <a:t>Click picture icon to add photo</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7D676D-F2FB-4E29-6862-097B141AD572}"/>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rPr>
              <a:t>© 2023 Nielsen Consumer LLC. All Rights Reserved.</a:t>
            </a:r>
          </a:p>
        </p:txBody>
      </p:sp>
      <p:pic>
        <p:nvPicPr>
          <p:cNvPr id="5" name="Picture 4">
            <a:extLst>
              <a:ext uri="{FF2B5EF4-FFF2-40B4-BE49-F238E27FC236}">
                <a16:creationId xmlns:a16="http://schemas.microsoft.com/office/drawing/2014/main" id="{E267FD37-CDB2-08A7-64AD-5D8EA73570F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0" name="Text Placeholder 10">
            <a:extLst>
              <a:ext uri="{FF2B5EF4-FFF2-40B4-BE49-F238E27FC236}">
                <a16:creationId xmlns:a16="http://schemas.microsoft.com/office/drawing/2014/main" id="{DB6EEB7D-9CC5-9D43-2008-279501423858}"/>
              </a:ext>
            </a:extLst>
          </p:cNvPr>
          <p:cNvSpPr>
            <a:spLocks noGrp="1"/>
          </p:cNvSpPr>
          <p:nvPr>
            <p:ph type="body" sz="quarter" idx="17"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2" name="Text Placeholder 6">
            <a:extLst>
              <a:ext uri="{FF2B5EF4-FFF2-40B4-BE49-F238E27FC236}">
                <a16:creationId xmlns:a16="http://schemas.microsoft.com/office/drawing/2014/main" id="{EF7F2BB9-8A14-A127-85D9-8C884D76268E}"/>
              </a:ext>
            </a:extLst>
          </p:cNvPr>
          <p:cNvSpPr>
            <a:spLocks noGrp="1"/>
          </p:cNvSpPr>
          <p:nvPr>
            <p:ph type="body" sz="quarter" idx="13"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4B4DEEEB-841D-9E48-066D-74DF0347AE97}"/>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BEF6C7E0-EEC7-7058-50F7-AB1CD726683C}"/>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191206023"/>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p:cSld name="34_cobranded_half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16">
            <a:extLst>
              <a:ext uri="{FF2B5EF4-FFF2-40B4-BE49-F238E27FC236}">
                <a16:creationId xmlns:a16="http://schemas.microsoft.com/office/drawing/2014/main" id="{95053F53-3618-E1D1-00A1-47AA56D0507E}"/>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bg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cxnSp>
        <p:nvCxnSpPr>
          <p:cNvPr id="10" name="Straight Connector 9">
            <a:extLst>
              <a:ext uri="{FF2B5EF4-FFF2-40B4-BE49-F238E27FC236}">
                <a16:creationId xmlns:a16="http://schemas.microsoft.com/office/drawing/2014/main" id="{B0C58F92-15EB-DF6A-3AEA-BEF2B4382D47}"/>
              </a:ext>
            </a:extLst>
          </p:cNvPr>
          <p:cNvCxnSpPr>
            <a:cxnSpLocks/>
          </p:cNvCxnSpPr>
          <p:nvPr/>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 Placeholder 6">
            <a:extLst>
              <a:ext uri="{FF2B5EF4-FFF2-40B4-BE49-F238E27FC236}">
                <a16:creationId xmlns:a16="http://schemas.microsoft.com/office/drawing/2014/main" id="{D2DDB0C3-FCF3-2CAA-F826-CA712908FC24}"/>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5" name="TextBox 14">
            <a:extLst>
              <a:ext uri="{FF2B5EF4-FFF2-40B4-BE49-F238E27FC236}">
                <a16:creationId xmlns:a16="http://schemas.microsoft.com/office/drawing/2014/main" id="{1200B60E-9A49-D43D-A2C5-DA7BD2C3AC45}"/>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6" name="Picture 15">
            <a:extLst>
              <a:ext uri="{FF2B5EF4-FFF2-40B4-BE49-F238E27FC236}">
                <a16:creationId xmlns:a16="http://schemas.microsoft.com/office/drawing/2014/main" id="{1F287E70-6553-34AC-B531-E6C6EE31CB0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F7066202-F363-3C8E-5B43-C4BE65D6B6FC}"/>
              </a:ext>
            </a:extLst>
          </p:cNvPr>
          <p:cNvSpPr>
            <a:spLocks noGrp="1"/>
          </p:cNvSpPr>
          <p:nvPr>
            <p:ph type="body" sz="quarter" idx="18"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6">
            <a:extLst>
              <a:ext uri="{FF2B5EF4-FFF2-40B4-BE49-F238E27FC236}">
                <a16:creationId xmlns:a16="http://schemas.microsoft.com/office/drawing/2014/main" id="{9DF4E8B1-8F35-5AD1-AB74-B468AE170172}"/>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9" name="Title 1">
            <a:extLst>
              <a:ext uri="{FF2B5EF4-FFF2-40B4-BE49-F238E27FC236}">
                <a16:creationId xmlns:a16="http://schemas.microsoft.com/office/drawing/2014/main" id="{C4DFC890-B929-EAF9-EDFB-220994626FAF}"/>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CFC6FA41-84D5-4CD1-25A2-0A882A26902B}"/>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962376778"/>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p:cSld name="35_cobranded_half_deep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B0C58F92-15EB-DF6A-3AEA-BEF2B4382D47}"/>
              </a:ext>
            </a:extLst>
          </p:cNvPr>
          <p:cNvCxnSpPr>
            <a:cxnSpLocks/>
          </p:cNvCxnSpPr>
          <p:nvPr/>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8FC0542-F803-6E54-6294-B0DB14311818}"/>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6" name="Picture 15">
            <a:extLst>
              <a:ext uri="{FF2B5EF4-FFF2-40B4-BE49-F238E27FC236}">
                <a16:creationId xmlns:a16="http://schemas.microsoft.com/office/drawing/2014/main" id="{E12EB802-3346-E39B-2509-EAC573AA62B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92BFC318-B682-8A6C-0500-7F861A6B2C6A}"/>
              </a:ext>
            </a:extLst>
          </p:cNvPr>
          <p:cNvSpPr>
            <a:spLocks noGrp="1"/>
          </p:cNvSpPr>
          <p:nvPr>
            <p:ph type="body" sz="quarter" idx="18"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0F5E0947-70F6-3BEF-C68C-F8AAA3AAF8E2}"/>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bg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56E41E3E-E988-5AAD-A3FB-D42472E3E684}"/>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308DE5AC-BB0D-8837-136E-8AF4E617F304}"/>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6D686C53-3C4A-4856-FDBD-DEDB3F729AF4}"/>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C963D0DC-364D-0DFC-BADE-7FECC367B366}"/>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187245291"/>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36_cobranded_half_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p:nvSpPr>
        <p:spPr>
          <a:xfrm>
            <a:off x="6096000" y="0"/>
            <a:ext cx="6096000"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270D49C1-E8FD-4100-6077-590D74316FB9}"/>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6" name="Picture 15">
            <a:extLst>
              <a:ext uri="{FF2B5EF4-FFF2-40B4-BE49-F238E27FC236}">
                <a16:creationId xmlns:a16="http://schemas.microsoft.com/office/drawing/2014/main" id="{E23E778F-48DD-4F11-15D3-BC47F1B1447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F96AC6AD-C4F2-F6FF-6F7B-8A44A44982F1}"/>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6A6C0979-2BD2-C03B-6B71-E8AD10273F05}"/>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4A3D0FAE-E229-7018-93B3-C0AF25E639B9}"/>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36BBC8CE-5633-09AF-7152-3719FD92EBEB}"/>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B5D76F3C-D010-68D3-984D-E588033F9C1D}"/>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D22BB85F-3F64-306C-78DD-D83E83C070B6}"/>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0372149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9_divider_whit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0"/>
            <a:ext cx="6305159" cy="6825131"/>
          </a:xfrm>
          <a:prstGeom prst="rect">
            <a:avLst/>
          </a:prstGeom>
        </p:spPr>
      </p:pic>
      <p:sp>
        <p:nvSpPr>
          <p:cNvPr id="9" name="Oval 8">
            <a:extLst>
              <a:ext uri="{FF2B5EF4-FFF2-40B4-BE49-F238E27FC236}">
                <a16:creationId xmlns:a16="http://schemas.microsoft.com/office/drawing/2014/main" id="{77E7F00A-AE89-5D25-D176-9868FC1B7020}"/>
              </a:ext>
            </a:extLst>
          </p:cNvPr>
          <p:cNvSpPr/>
          <p:nvPr/>
        </p:nvSpPr>
        <p:spPr>
          <a:xfrm>
            <a:off x="-534256" y="0"/>
            <a:ext cx="5578867" cy="558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DC489B-A4DB-E5A6-B175-9690631EDD08}"/>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7" name="Picture 6">
            <a:extLst>
              <a:ext uri="{FF2B5EF4-FFF2-40B4-BE49-F238E27FC236}">
                <a16:creationId xmlns:a16="http://schemas.microsoft.com/office/drawing/2014/main" id="{F4091A94-5191-5296-450B-1F3CD6A56BC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5" name="Picture 4">
            <a:extLst>
              <a:ext uri="{FF2B5EF4-FFF2-40B4-BE49-F238E27FC236}">
                <a16:creationId xmlns:a16="http://schemas.microsoft.com/office/drawing/2014/main" id="{78F4F102-5317-D131-B6B0-D7A3031381A7}"/>
              </a:ext>
            </a:extLst>
          </p:cNvPr>
          <p:cNvPicPr>
            <a:picLocks noChangeAspect="1"/>
          </p:cNvPicPr>
          <p:nvPr/>
        </p:nvPicPr>
        <p:blipFill>
          <a:blip r:embed="rId4"/>
          <a:srcRect/>
          <a:stretch/>
        </p:blipFill>
        <p:spPr>
          <a:xfrm>
            <a:off x="995885" y="6432020"/>
            <a:ext cx="737841" cy="365231"/>
          </a:xfrm>
          <a:prstGeom prst="rect">
            <a:avLst/>
          </a:prstGeom>
        </p:spPr>
      </p:pic>
    </p:spTree>
    <p:extLst>
      <p:ext uri="{BB962C8B-B14F-4D97-AF65-F5344CB8AC3E}">
        <p14:creationId xmlns:p14="http://schemas.microsoft.com/office/powerpoint/2010/main" val="2537491700"/>
      </p:ext>
    </p:extLst>
  </p:cSld>
  <p:clrMapOvr>
    <a:overrideClrMapping bg1="lt1" tx1="dk1" bg2="lt2" tx2="dk2" accent1="accent1" accent2="accent2" accent3="accent3" accent4="accent4" accent5="accent5" accent6="accent6" hlink="hlink" folHlink="folHlink"/>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p:cSld name="37_cobranded_half_lt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p:nvSpPr>
        <p:spPr>
          <a:xfrm>
            <a:off x="6096000" y="0"/>
            <a:ext cx="6096000" cy="6858000"/>
          </a:xfrm>
          <a:prstGeom prst="rect">
            <a:avLst/>
          </a:prstGeom>
          <a:solidFill>
            <a:srgbClr val="AC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Box 13">
            <a:extLst>
              <a:ext uri="{FF2B5EF4-FFF2-40B4-BE49-F238E27FC236}">
                <a16:creationId xmlns:a16="http://schemas.microsoft.com/office/drawing/2014/main" id="{EE2DAE71-2983-34FD-663C-6E97AE5A8A97}"/>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5" name="Picture 14">
            <a:extLst>
              <a:ext uri="{FF2B5EF4-FFF2-40B4-BE49-F238E27FC236}">
                <a16:creationId xmlns:a16="http://schemas.microsoft.com/office/drawing/2014/main" id="{E6778B45-8CEC-C5EE-D89D-3C627C467D9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6" name="Text Placeholder 10">
            <a:extLst>
              <a:ext uri="{FF2B5EF4-FFF2-40B4-BE49-F238E27FC236}">
                <a16:creationId xmlns:a16="http://schemas.microsoft.com/office/drawing/2014/main" id="{8E513481-19B3-D642-E3CD-6271958BC108}"/>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84A1B13B-F468-9DD3-E390-FE7032237481}"/>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FE4C21BE-A62B-885D-12C3-E14CBE50E9D6}"/>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5ECE9D8F-7472-1CD9-04C2-C6C601670BD9}"/>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E34A2405-5937-A40D-BD28-25B17DBA7426}"/>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1"/>
                </a:solidFill>
              </a:defRPr>
            </a:lvl1pPr>
          </a:lstStyle>
          <a:p>
            <a:r>
              <a:rPr lang="en-US"/>
              <a:t>Insert your slide title in Arial bold 20pt</a:t>
            </a:r>
          </a:p>
        </p:txBody>
      </p:sp>
      <p:sp>
        <p:nvSpPr>
          <p:cNvPr id="2" name="Picture Placeholder 7">
            <a:extLst>
              <a:ext uri="{FF2B5EF4-FFF2-40B4-BE49-F238E27FC236}">
                <a16:creationId xmlns:a16="http://schemas.microsoft.com/office/drawing/2014/main" id="{11AEE84E-D155-4594-1DCE-F64C56B2ED76}"/>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24366180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p:cSld name="38_cobranded_half_oran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p:nvSpPr>
        <p:spPr>
          <a:xfrm>
            <a:off x="6096000" y="0"/>
            <a:ext cx="6096000" cy="6858000"/>
          </a:xfrm>
          <a:prstGeom prst="rect">
            <a:avLst/>
          </a:prstGeom>
          <a:solidFill>
            <a:srgbClr val="F9B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011486C1-A975-5880-4C54-03DD13A9F7F3}"/>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6" name="Picture 15">
            <a:extLst>
              <a:ext uri="{FF2B5EF4-FFF2-40B4-BE49-F238E27FC236}">
                <a16:creationId xmlns:a16="http://schemas.microsoft.com/office/drawing/2014/main" id="{8713DBF5-505B-D783-24AC-ABF2407B2B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4BC52F0A-FEF5-7664-E4A1-D4BF689E7502}"/>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F6B99AF8-C353-FA75-7695-E85E6F1D16AB}"/>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2844E97B-52E4-F43B-0202-92973DE8EC76}"/>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C7F498CF-4BFB-E7EA-A5AC-E2FFC8C15A03}"/>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2FD7D570-786D-BE85-5674-AAE488A93FAA}"/>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1"/>
                </a:solidFill>
              </a:defRPr>
            </a:lvl1pPr>
          </a:lstStyle>
          <a:p>
            <a:r>
              <a:rPr lang="en-US"/>
              <a:t>Insert your slide title in Arial bold 20pt</a:t>
            </a:r>
          </a:p>
        </p:txBody>
      </p:sp>
      <p:sp>
        <p:nvSpPr>
          <p:cNvPr id="2" name="Picture Placeholder 7">
            <a:extLst>
              <a:ext uri="{FF2B5EF4-FFF2-40B4-BE49-F238E27FC236}">
                <a16:creationId xmlns:a16="http://schemas.microsoft.com/office/drawing/2014/main" id="{64B95538-329D-A5EC-A799-9A0B62C81614}"/>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253979052"/>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39_cobranded_half_viole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p:nvSpPr>
        <p:spPr>
          <a:xfrm>
            <a:off x="6096000" y="0"/>
            <a:ext cx="6096000" cy="6858000"/>
          </a:xfrm>
          <a:prstGeom prst="rect">
            <a:avLst/>
          </a:prstGeom>
          <a:solidFill>
            <a:srgbClr val="DBDD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B3CE258B-CBCD-8DC5-1665-1A4555B76CDA}"/>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6" name="Picture 15">
            <a:extLst>
              <a:ext uri="{FF2B5EF4-FFF2-40B4-BE49-F238E27FC236}">
                <a16:creationId xmlns:a16="http://schemas.microsoft.com/office/drawing/2014/main" id="{DBF0D2EB-1B50-4485-D568-744E539C807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05CB9B4E-B4A9-BA47-5A00-8E523D2A8CD9}"/>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457DAED8-04EE-E553-65D0-FECCE3483626}"/>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B83E20CC-AB43-4C23-8A3C-9F0A750FF71C}"/>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CB111580-3FC2-E4E7-0EE7-D9E1E7010ED8}"/>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B2D480B4-03FC-5DE6-C1B7-A075AF87A799}"/>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1"/>
                </a:solidFill>
              </a:defRPr>
            </a:lvl1pPr>
          </a:lstStyle>
          <a:p>
            <a:r>
              <a:rPr lang="en-US"/>
              <a:t>Insert your slide title in Arial bold 20pt</a:t>
            </a:r>
          </a:p>
        </p:txBody>
      </p:sp>
      <p:sp>
        <p:nvSpPr>
          <p:cNvPr id="2" name="Picture Placeholder 7">
            <a:extLst>
              <a:ext uri="{FF2B5EF4-FFF2-40B4-BE49-F238E27FC236}">
                <a16:creationId xmlns:a16="http://schemas.microsoft.com/office/drawing/2014/main" id="{7B13EAD3-6070-73A6-B2A9-9CA9DE4A5958}"/>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215810445"/>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p:cSld name="40_cobranded_laptop">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D9DBEDE-BAB0-604C-FFCD-9B78E43DEB4D}"/>
              </a:ext>
            </a:extLst>
          </p:cNvPr>
          <p:cNvGrpSpPr/>
          <p:nvPr/>
        </p:nvGrpSpPr>
        <p:grpSpPr>
          <a:xfrm>
            <a:off x="3936001" y="1448418"/>
            <a:ext cx="8256000" cy="4327900"/>
            <a:chOff x="3936001" y="1448418"/>
            <a:chExt cx="8256000" cy="4327900"/>
          </a:xfrm>
        </p:grpSpPr>
        <p:pic>
          <p:nvPicPr>
            <p:cNvPr id="4" name="Shape">
              <a:extLst>
                <a:ext uri="{FF2B5EF4-FFF2-40B4-BE49-F238E27FC236}">
                  <a16:creationId xmlns:a16="http://schemas.microsoft.com/office/drawing/2014/main" id="{9C99B962-82E7-D621-A6EE-293DE917ED0D}"/>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3936001" y="1448418"/>
              <a:ext cx="8256000" cy="4327900"/>
            </a:xfrm>
            <a:prstGeom prst="rect">
              <a:avLst/>
            </a:prstGeom>
          </p:spPr>
        </p:pic>
        <p:sp>
          <p:nvSpPr>
            <p:cNvPr id="8" name="Rectangle 7">
              <a:extLst>
                <a:ext uri="{FF2B5EF4-FFF2-40B4-BE49-F238E27FC236}">
                  <a16:creationId xmlns:a16="http://schemas.microsoft.com/office/drawing/2014/main" id="{66CB1AD3-1559-522D-9306-F7DFC599041F}"/>
                </a:ext>
              </a:extLst>
            </p:cNvPr>
            <p:cNvSpPr/>
            <p:nvPr/>
          </p:nvSpPr>
          <p:spPr>
            <a:xfrm>
              <a:off x="7892321" y="5403954"/>
              <a:ext cx="329784" cy="74951"/>
            </a:xfrm>
            <a:prstGeom prst="rect">
              <a:avLst/>
            </a:prstGeom>
            <a:solidFill>
              <a:srgbClr val="2D2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3684352"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5" name="Picture Placeholder 4">
            <a:extLst>
              <a:ext uri="{FF2B5EF4-FFF2-40B4-BE49-F238E27FC236}">
                <a16:creationId xmlns:a16="http://schemas.microsoft.com/office/drawing/2014/main" id="{0EEA58B3-EB48-100A-0C56-E4672EB8D1D2}"/>
              </a:ext>
            </a:extLst>
          </p:cNvPr>
          <p:cNvSpPr>
            <a:spLocks noGrp="1"/>
          </p:cNvSpPr>
          <p:nvPr>
            <p:ph type="pic" sz="quarter" idx="17" hasCustomPrompt="1"/>
          </p:nvPr>
        </p:nvSpPr>
        <p:spPr bwMode="gray">
          <a:xfrm>
            <a:off x="5143500" y="1559544"/>
            <a:ext cx="5842000" cy="3771900"/>
          </a:xfrm>
          <a:prstGeom prst="roundRect">
            <a:avLst>
              <a:gd name="adj" fmla="val 2189"/>
            </a:avLst>
          </a:prstGeom>
          <a:solidFill>
            <a:schemeClr val="tx1"/>
          </a:solidFill>
        </p:spPr>
        <p:txBody>
          <a:bodyPr anchor="ctr" anchorCtr="0"/>
          <a:lstStyle>
            <a:lvl1pPr marL="0" indent="0" algn="ctr">
              <a:buNone/>
              <a:defRPr>
                <a:solidFill>
                  <a:schemeClr val="bg1"/>
                </a:solidFill>
              </a:defRPr>
            </a:lvl1pPr>
          </a:lstStyle>
          <a:p>
            <a:r>
              <a:rPr lang="en-GB"/>
              <a:t> Click picture icon to add photo</a:t>
            </a:r>
          </a:p>
        </p:txBody>
      </p:sp>
      <p:sp>
        <p:nvSpPr>
          <p:cNvPr id="10" name="Text Placeholder 10">
            <a:extLst>
              <a:ext uri="{FF2B5EF4-FFF2-40B4-BE49-F238E27FC236}">
                <a16:creationId xmlns:a16="http://schemas.microsoft.com/office/drawing/2014/main" id="{27F493CE-C3A5-A696-C506-892780AA58F8}"/>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1" name="Text Placeholder 6">
            <a:extLst>
              <a:ext uri="{FF2B5EF4-FFF2-40B4-BE49-F238E27FC236}">
                <a16:creationId xmlns:a16="http://schemas.microsoft.com/office/drawing/2014/main" id="{523F661E-19FC-F691-5CD5-E5D6D53A7AF8}"/>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211CCD54-0433-2F76-2DE8-4AD4B3369B9D}"/>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6CA9B7FA-A67C-7C2D-058E-F8AC50E3F7C3}"/>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91672347"/>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p:cSld name="41_cobranded_phon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8" y="1825625"/>
            <a:ext cx="5807441"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7" y="1351231"/>
            <a:ext cx="5807441"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0" name="Shape">
            <a:extLst>
              <a:ext uri="{FF2B5EF4-FFF2-40B4-BE49-F238E27FC236}">
                <a16:creationId xmlns:a16="http://schemas.microsoft.com/office/drawing/2014/main" id="{BA772A05-DBA6-5F58-4099-03BF28EF972B}"/>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7710052" y="1197507"/>
            <a:ext cx="3096000" cy="4787820"/>
          </a:xfrm>
          <a:prstGeom prst="rect">
            <a:avLst/>
          </a:prstGeom>
        </p:spPr>
      </p:pic>
      <p:sp>
        <p:nvSpPr>
          <p:cNvPr id="11" name="Picture Placeholder 4">
            <a:extLst>
              <a:ext uri="{FF2B5EF4-FFF2-40B4-BE49-F238E27FC236}">
                <a16:creationId xmlns:a16="http://schemas.microsoft.com/office/drawing/2014/main" id="{8BA8C928-F0D4-761C-2699-B88282D1CCBB}"/>
              </a:ext>
            </a:extLst>
          </p:cNvPr>
          <p:cNvSpPr>
            <a:spLocks noGrp="1"/>
          </p:cNvSpPr>
          <p:nvPr>
            <p:ph type="pic" sz="quarter" idx="17" hasCustomPrompt="1"/>
          </p:nvPr>
        </p:nvSpPr>
        <p:spPr bwMode="gray">
          <a:xfrm>
            <a:off x="8227612" y="1288629"/>
            <a:ext cx="2057400" cy="4450080"/>
          </a:xfrm>
          <a:prstGeom prst="roundRect">
            <a:avLst>
              <a:gd name="adj" fmla="val 12964"/>
            </a:avLst>
          </a:prstGeom>
          <a:solidFill>
            <a:schemeClr val="tx1"/>
          </a:solidFill>
        </p:spPr>
        <p:txBody>
          <a:bodyPr anchor="ctr" anchorCtr="0"/>
          <a:lstStyle>
            <a:lvl1pPr marL="0" indent="0" algn="ctr">
              <a:buNone/>
              <a:defRPr>
                <a:solidFill>
                  <a:schemeClr val="bg1"/>
                </a:solidFill>
              </a:defRPr>
            </a:lvl1pPr>
          </a:lstStyle>
          <a:p>
            <a:r>
              <a:rPr lang="en-GB"/>
              <a:t> Click picture icon to add photo</a:t>
            </a:r>
          </a:p>
        </p:txBody>
      </p:sp>
      <p:sp>
        <p:nvSpPr>
          <p:cNvPr id="4" name="Text Placeholder 10">
            <a:extLst>
              <a:ext uri="{FF2B5EF4-FFF2-40B4-BE49-F238E27FC236}">
                <a16:creationId xmlns:a16="http://schemas.microsoft.com/office/drawing/2014/main" id="{7BFE6B16-52C0-0F95-6471-8ECF8562CD16}"/>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9FB97EEA-F0C4-4A56-A945-C5B40DE91501}"/>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C56C3E77-E9CE-47CC-83BF-6304705D7E58}"/>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D2A7E26B-CF70-A243-E3E4-F34C8F875836}"/>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122241322"/>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p:cSld name="42_cobranded_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2" name="Text Placeholder 10">
            <a:extLst>
              <a:ext uri="{FF2B5EF4-FFF2-40B4-BE49-F238E27FC236}">
                <a16:creationId xmlns:a16="http://schemas.microsoft.com/office/drawing/2014/main" id="{18D8CFBE-FA82-9696-CA96-11C6E0C64DB0}"/>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3" name="Picture Placeholder 7">
            <a:extLst>
              <a:ext uri="{FF2B5EF4-FFF2-40B4-BE49-F238E27FC236}">
                <a16:creationId xmlns:a16="http://schemas.microsoft.com/office/drawing/2014/main" id="{88625376-94C1-6B47-C875-35C315AB9F7B}"/>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735599869"/>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p:cSld name="43_cobranded_thank_you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clipart, vector graphics&#10;&#10;Description automatically generated">
            <a:extLst>
              <a:ext uri="{FF2B5EF4-FFF2-40B4-BE49-F238E27FC236}">
                <a16:creationId xmlns:a16="http://schemas.microsoft.com/office/drawing/2014/main" id="{CF928130-74A2-EFBD-3E8D-68B5F500D5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1"/>
            <a:ext cx="12191999" cy="685799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p:spPr>
        <p:txBody>
          <a:bodyPr anchor="b">
            <a:noAutofit/>
          </a:bodyPr>
          <a:lstStyle>
            <a:lvl1pPr algn="l">
              <a:defRPr sz="3600">
                <a:solidFill>
                  <a:schemeClr val="tx1"/>
                </a:solidFill>
              </a:defRPr>
            </a:lvl1pPr>
          </a:lstStyle>
          <a:p>
            <a:r>
              <a:rPr lang="en-US"/>
              <a:t>[Thank you]</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11471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[Call to action]</a:t>
            </a:r>
          </a:p>
        </p:txBody>
      </p:sp>
      <p:pic>
        <p:nvPicPr>
          <p:cNvPr id="9" name="Picture 8">
            <a:extLst>
              <a:ext uri="{FF2B5EF4-FFF2-40B4-BE49-F238E27FC236}">
                <a16:creationId xmlns:a16="http://schemas.microsoft.com/office/drawing/2014/main" id="{CD8F8D6A-AB50-00A3-D30C-2B45378DC3A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10" name="Text Placeholder 17">
            <a:extLst>
              <a:ext uri="{FF2B5EF4-FFF2-40B4-BE49-F238E27FC236}">
                <a16:creationId xmlns:a16="http://schemas.microsoft.com/office/drawing/2014/main" id="{0FF12D10-3F99-FA54-8A36-1C3BFF703BC4}"/>
              </a:ext>
            </a:extLst>
          </p:cNvPr>
          <p:cNvSpPr>
            <a:spLocks noGrp="1"/>
          </p:cNvSpPr>
          <p:nvPr>
            <p:ph type="body" sz="quarter" idx="10" hasCustomPrompt="1"/>
          </p:nvPr>
        </p:nvSpPr>
        <p:spPr>
          <a:xfrm>
            <a:off x="288559" y="4339347"/>
            <a:ext cx="8642082"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1" name="Text Placeholder 17">
            <a:extLst>
              <a:ext uri="{FF2B5EF4-FFF2-40B4-BE49-F238E27FC236}">
                <a16:creationId xmlns:a16="http://schemas.microsoft.com/office/drawing/2014/main" id="{C023098E-A14A-7175-E122-657D7B94C166}"/>
              </a:ext>
            </a:extLst>
          </p:cNvPr>
          <p:cNvSpPr>
            <a:spLocks noGrp="1"/>
          </p:cNvSpPr>
          <p:nvPr>
            <p:ph type="body" sz="quarter" idx="11" hasCustomPrompt="1"/>
          </p:nvPr>
        </p:nvSpPr>
        <p:spPr>
          <a:xfrm>
            <a:off x="288559" y="4707481"/>
            <a:ext cx="8642082" cy="42346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Contact information</a:t>
            </a:r>
          </a:p>
        </p:txBody>
      </p:sp>
      <p:sp>
        <p:nvSpPr>
          <p:cNvPr id="6" name="Slide Number Placeholder 5">
            <a:extLst>
              <a:ext uri="{FF2B5EF4-FFF2-40B4-BE49-F238E27FC236}">
                <a16:creationId xmlns:a16="http://schemas.microsoft.com/office/drawing/2014/main" id="{28A5A3C8-5183-431D-468E-77DFFF5EB1B6}"/>
              </a:ext>
            </a:extLst>
          </p:cNvPr>
          <p:cNvSpPr>
            <a:spLocks noGrp="1"/>
          </p:cNvSpPr>
          <p:nvPr>
            <p:ph type="sldNum" sz="quarter" idx="12"/>
          </p:nvPr>
        </p:nvSpPr>
        <p:spPr>
          <a:xfrm>
            <a:off x="10985326" y="6435203"/>
            <a:ext cx="901874" cy="365125"/>
          </a:xfrm>
        </p:spPr>
        <p:txBody>
          <a:bodyPr/>
          <a:lstStyle>
            <a:lvl1pPr>
              <a:defRPr>
                <a:solidFill>
                  <a:schemeClr val="tx1"/>
                </a:solidFill>
              </a:defRPr>
            </a:lvl1pPr>
          </a:lstStyle>
          <a:p>
            <a:fld id="{403EF4E2-7A7A-0548-85F1-5479B7C9E1B2}" type="slidenum">
              <a:rPr lang="en-US" smtClean="0"/>
              <a:pPr/>
              <a:t>‹#›</a:t>
            </a:fld>
            <a:endParaRPr lang="en-US"/>
          </a:p>
        </p:txBody>
      </p:sp>
      <p:sp>
        <p:nvSpPr>
          <p:cNvPr id="7" name="TextBox 6">
            <a:extLst>
              <a:ext uri="{FF2B5EF4-FFF2-40B4-BE49-F238E27FC236}">
                <a16:creationId xmlns:a16="http://schemas.microsoft.com/office/drawing/2014/main" id="{32D8B9DE-B64C-1B72-C8EC-3F3105E9CE27}"/>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5" name="Picture Placeholder 7">
            <a:extLst>
              <a:ext uri="{FF2B5EF4-FFF2-40B4-BE49-F238E27FC236}">
                <a16:creationId xmlns:a16="http://schemas.microsoft.com/office/drawing/2014/main" id="{804A5DDE-F937-D2F1-03A0-F63CC8D44956}"/>
              </a:ext>
            </a:extLst>
          </p:cNvPr>
          <p:cNvSpPr>
            <a:spLocks noGrp="1"/>
          </p:cNvSpPr>
          <p:nvPr>
            <p:ph type="pic" sz="quarter" idx="18" hasCustomPrompt="1"/>
          </p:nvPr>
        </p:nvSpPr>
        <p:spPr>
          <a:xfrm>
            <a:off x="10387011" y="5700194"/>
            <a:ext cx="1500188" cy="513042"/>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1419751732"/>
      </p:ext>
    </p:extLst>
  </p:cSld>
  <p:clrMapOvr>
    <a:overrideClrMapping bg1="lt1" tx1="dk1" bg2="lt2" tx2="dk2" accent1="accent1" accent2="accent2" accent3="accent3" accent4="accent4" accent5="accent5" accent6="accent6" hlink="hlink" folHlink="folHlink"/>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matchingName="Inside - black/lattice right" preserve="1">
  <p:cSld name="Inside - black/lattice right">
    <p:bg>
      <p:bgPr>
        <a:solidFill>
          <a:srgbClr val="000000"/>
        </a:solidFill>
        <a:effectLst/>
      </p:bgPr>
    </p:bg>
    <p:spTree>
      <p:nvGrpSpPr>
        <p:cNvPr id="1" name="Shape 211"/>
        <p:cNvGrpSpPr/>
        <p:nvPr/>
      </p:nvGrpSpPr>
      <p:grpSpPr>
        <a:xfrm>
          <a:off x="0" y="0"/>
          <a:ext cx="0" cy="0"/>
          <a:chOff x="0" y="0"/>
          <a:chExt cx="0" cy="0"/>
        </a:xfrm>
      </p:grpSpPr>
      <p:sp>
        <p:nvSpPr>
          <p:cNvPr id="214" name="Google Shape;214;p21"/>
          <p:cNvSpPr txBox="1">
            <a:spLocks noGrp="1"/>
          </p:cNvSpPr>
          <p:nvPr>
            <p:ph type="sldNum" idx="12"/>
          </p:nvPr>
        </p:nvSpPr>
        <p:spPr>
          <a:xfrm>
            <a:off x="11195011" y="6333189"/>
            <a:ext cx="731600" cy="524800"/>
          </a:xfrm>
          <a:prstGeom prst="rect">
            <a:avLst/>
          </a:prstGeom>
        </p:spPr>
        <p:txBody>
          <a:bodyPr spcFirstLastPara="1" wrap="square" lIns="91425" tIns="91425" rIns="91425" bIns="91425" anchor="ctr" anchorCtr="0">
            <a:noAutofit/>
          </a:bodyPr>
          <a:lstStyle>
            <a:lvl1pPr lvl="0" algn="r" rtl="0">
              <a:buNone/>
              <a:defRPr sz="1333">
                <a:solidFill>
                  <a:srgbClr val="FFFFFF"/>
                </a:solidFill>
                <a:latin typeface="Montserrat Light"/>
                <a:ea typeface="Montserrat Light"/>
                <a:cs typeface="Montserrat Light"/>
                <a:sym typeface="Montserrat Light"/>
              </a:defRPr>
            </a:lvl1pPr>
            <a:lvl2pPr lvl="1" algn="r" rtl="0">
              <a:buNone/>
              <a:defRPr sz="1333">
                <a:solidFill>
                  <a:srgbClr val="FFFFFF"/>
                </a:solidFill>
                <a:latin typeface="Montserrat Light"/>
                <a:ea typeface="Montserrat Light"/>
                <a:cs typeface="Montserrat Light"/>
                <a:sym typeface="Montserrat Light"/>
              </a:defRPr>
            </a:lvl2pPr>
            <a:lvl3pPr lvl="2" algn="r" rtl="0">
              <a:buNone/>
              <a:defRPr sz="1333">
                <a:solidFill>
                  <a:srgbClr val="FFFFFF"/>
                </a:solidFill>
                <a:latin typeface="Montserrat Light"/>
                <a:ea typeface="Montserrat Light"/>
                <a:cs typeface="Montserrat Light"/>
                <a:sym typeface="Montserrat Light"/>
              </a:defRPr>
            </a:lvl3pPr>
            <a:lvl4pPr lvl="3" algn="r" rtl="0">
              <a:buNone/>
              <a:defRPr sz="1333">
                <a:solidFill>
                  <a:srgbClr val="FFFFFF"/>
                </a:solidFill>
                <a:latin typeface="Montserrat Light"/>
                <a:ea typeface="Montserrat Light"/>
                <a:cs typeface="Montserrat Light"/>
                <a:sym typeface="Montserrat Light"/>
              </a:defRPr>
            </a:lvl4pPr>
            <a:lvl5pPr lvl="4" algn="r" rtl="0">
              <a:buNone/>
              <a:defRPr sz="1333">
                <a:solidFill>
                  <a:srgbClr val="FFFFFF"/>
                </a:solidFill>
                <a:latin typeface="Montserrat Light"/>
                <a:ea typeface="Montserrat Light"/>
                <a:cs typeface="Montserrat Light"/>
                <a:sym typeface="Montserrat Light"/>
              </a:defRPr>
            </a:lvl5pPr>
            <a:lvl6pPr lvl="5" algn="r" rtl="0">
              <a:buNone/>
              <a:defRPr sz="1333">
                <a:solidFill>
                  <a:srgbClr val="FFFFFF"/>
                </a:solidFill>
                <a:latin typeface="Montserrat Light"/>
                <a:ea typeface="Montserrat Light"/>
                <a:cs typeface="Montserrat Light"/>
                <a:sym typeface="Montserrat Light"/>
              </a:defRPr>
            </a:lvl6pPr>
            <a:lvl7pPr lvl="6" algn="r" rtl="0">
              <a:buNone/>
              <a:defRPr sz="1333">
                <a:solidFill>
                  <a:srgbClr val="FFFFFF"/>
                </a:solidFill>
                <a:latin typeface="Montserrat Light"/>
                <a:ea typeface="Montserrat Light"/>
                <a:cs typeface="Montserrat Light"/>
                <a:sym typeface="Montserrat Light"/>
              </a:defRPr>
            </a:lvl7pPr>
            <a:lvl8pPr lvl="7" algn="r" rtl="0">
              <a:buNone/>
              <a:defRPr sz="1333">
                <a:solidFill>
                  <a:srgbClr val="FFFFFF"/>
                </a:solidFill>
                <a:latin typeface="Montserrat Light"/>
                <a:ea typeface="Montserrat Light"/>
                <a:cs typeface="Montserrat Light"/>
                <a:sym typeface="Montserrat Light"/>
              </a:defRPr>
            </a:lvl8pPr>
            <a:lvl9pPr lvl="8" algn="r" rtl="0">
              <a:buNone/>
              <a:defRPr sz="1333">
                <a:solidFill>
                  <a:srgbClr val="FFFFFF"/>
                </a:solidFill>
                <a:latin typeface="Montserrat Light"/>
                <a:ea typeface="Montserrat Light"/>
                <a:cs typeface="Montserrat Light"/>
                <a:sym typeface="Montserrat Light"/>
              </a:defRPr>
            </a:lvl9pPr>
          </a:lstStyle>
          <a:p>
            <a:fld id="{00000000-1234-1234-1234-123412341234}" type="slidenum">
              <a:rPr lang="en" smtClean="0"/>
              <a:pPr/>
              <a:t>‹#›</a:t>
            </a:fld>
            <a:endParaRPr lang="en"/>
          </a:p>
        </p:txBody>
      </p:sp>
      <p:sp>
        <p:nvSpPr>
          <p:cNvPr id="216" name="Google Shape;216;p21"/>
          <p:cNvSpPr txBox="1">
            <a:spLocks noGrp="1"/>
          </p:cNvSpPr>
          <p:nvPr>
            <p:ph type="subTitle" idx="1"/>
          </p:nvPr>
        </p:nvSpPr>
        <p:spPr>
          <a:xfrm>
            <a:off x="472867" y="6476016"/>
            <a:ext cx="10878800" cy="246400"/>
          </a:xfrm>
          <a:prstGeom prst="rect">
            <a:avLst/>
          </a:prstGeom>
        </p:spPr>
        <p:txBody>
          <a:bodyPr spcFirstLastPara="1" wrap="square" lIns="0" tIns="91425" rIns="0" bIns="91425" anchor="b" anchorCtr="0">
            <a:noAutofit/>
          </a:bodyPr>
          <a:lstStyle>
            <a:lvl1pPr lvl="0" rtl="0">
              <a:lnSpc>
                <a:spcPct val="100000"/>
              </a:lnSpc>
              <a:spcBef>
                <a:spcPts val="0"/>
              </a:spcBef>
              <a:spcAft>
                <a:spcPts val="0"/>
              </a:spcAft>
              <a:buClr>
                <a:schemeClr val="accent5"/>
              </a:buClr>
              <a:buSzPts val="600"/>
              <a:buNone/>
              <a:defRPr sz="800">
                <a:solidFill>
                  <a:schemeClr val="accent5"/>
                </a:solidFill>
              </a:defRPr>
            </a:lvl1pPr>
            <a:lvl2pPr lvl="1" rtl="0">
              <a:lnSpc>
                <a:spcPct val="100000"/>
              </a:lnSpc>
              <a:spcBef>
                <a:spcPts val="0"/>
              </a:spcBef>
              <a:spcAft>
                <a:spcPts val="0"/>
              </a:spcAft>
              <a:buClr>
                <a:schemeClr val="accent5"/>
              </a:buClr>
              <a:buSzPts val="600"/>
              <a:buNone/>
              <a:defRPr sz="800">
                <a:solidFill>
                  <a:schemeClr val="accent5"/>
                </a:solidFill>
              </a:defRPr>
            </a:lvl2pPr>
            <a:lvl3pPr lvl="2" rtl="0">
              <a:lnSpc>
                <a:spcPct val="100000"/>
              </a:lnSpc>
              <a:spcBef>
                <a:spcPts val="0"/>
              </a:spcBef>
              <a:spcAft>
                <a:spcPts val="0"/>
              </a:spcAft>
              <a:buClr>
                <a:schemeClr val="accent5"/>
              </a:buClr>
              <a:buSzPts val="600"/>
              <a:buNone/>
              <a:defRPr sz="800">
                <a:solidFill>
                  <a:schemeClr val="accent5"/>
                </a:solidFill>
              </a:defRPr>
            </a:lvl3pPr>
            <a:lvl4pPr lvl="3" rtl="0">
              <a:lnSpc>
                <a:spcPct val="100000"/>
              </a:lnSpc>
              <a:spcBef>
                <a:spcPts val="0"/>
              </a:spcBef>
              <a:spcAft>
                <a:spcPts val="0"/>
              </a:spcAft>
              <a:buClr>
                <a:schemeClr val="accent5"/>
              </a:buClr>
              <a:buSzPts val="600"/>
              <a:buNone/>
              <a:defRPr sz="800">
                <a:solidFill>
                  <a:schemeClr val="accent5"/>
                </a:solidFill>
              </a:defRPr>
            </a:lvl4pPr>
            <a:lvl5pPr lvl="4" rtl="0">
              <a:lnSpc>
                <a:spcPct val="100000"/>
              </a:lnSpc>
              <a:spcBef>
                <a:spcPts val="0"/>
              </a:spcBef>
              <a:spcAft>
                <a:spcPts val="0"/>
              </a:spcAft>
              <a:buClr>
                <a:schemeClr val="accent5"/>
              </a:buClr>
              <a:buSzPts val="600"/>
              <a:buNone/>
              <a:defRPr sz="800">
                <a:solidFill>
                  <a:schemeClr val="accent5"/>
                </a:solidFill>
              </a:defRPr>
            </a:lvl5pPr>
            <a:lvl6pPr lvl="5" rtl="0">
              <a:lnSpc>
                <a:spcPct val="100000"/>
              </a:lnSpc>
              <a:spcBef>
                <a:spcPts val="0"/>
              </a:spcBef>
              <a:spcAft>
                <a:spcPts val="0"/>
              </a:spcAft>
              <a:buClr>
                <a:schemeClr val="accent5"/>
              </a:buClr>
              <a:buSzPts val="600"/>
              <a:buNone/>
              <a:defRPr sz="800">
                <a:solidFill>
                  <a:schemeClr val="accent5"/>
                </a:solidFill>
              </a:defRPr>
            </a:lvl6pPr>
            <a:lvl7pPr lvl="6" rtl="0">
              <a:lnSpc>
                <a:spcPct val="100000"/>
              </a:lnSpc>
              <a:spcBef>
                <a:spcPts val="0"/>
              </a:spcBef>
              <a:spcAft>
                <a:spcPts val="0"/>
              </a:spcAft>
              <a:buClr>
                <a:schemeClr val="accent5"/>
              </a:buClr>
              <a:buSzPts val="600"/>
              <a:buNone/>
              <a:defRPr sz="800">
                <a:solidFill>
                  <a:schemeClr val="accent5"/>
                </a:solidFill>
              </a:defRPr>
            </a:lvl7pPr>
            <a:lvl8pPr lvl="7" rtl="0">
              <a:lnSpc>
                <a:spcPct val="100000"/>
              </a:lnSpc>
              <a:spcBef>
                <a:spcPts val="0"/>
              </a:spcBef>
              <a:spcAft>
                <a:spcPts val="0"/>
              </a:spcAft>
              <a:buClr>
                <a:schemeClr val="accent5"/>
              </a:buClr>
              <a:buSzPts val="600"/>
              <a:buNone/>
              <a:defRPr sz="800">
                <a:solidFill>
                  <a:schemeClr val="accent5"/>
                </a:solidFill>
              </a:defRPr>
            </a:lvl8pPr>
            <a:lvl9pPr lvl="8" rtl="0">
              <a:lnSpc>
                <a:spcPct val="100000"/>
              </a:lnSpc>
              <a:spcBef>
                <a:spcPts val="0"/>
              </a:spcBef>
              <a:spcAft>
                <a:spcPts val="0"/>
              </a:spcAft>
              <a:buClr>
                <a:schemeClr val="accent5"/>
              </a:buClr>
              <a:buSzPts val="600"/>
              <a:buNone/>
              <a:defRPr sz="800">
                <a:solidFill>
                  <a:schemeClr val="accent5"/>
                </a:solidFill>
              </a:defRPr>
            </a:lvl9pPr>
          </a:lstStyle>
          <a:p>
            <a:r>
              <a:rPr lang="en-US"/>
              <a:t>Click to edit Master subtitle style</a:t>
            </a:r>
            <a:endParaRPr/>
          </a:p>
        </p:txBody>
      </p:sp>
      <p:sp>
        <p:nvSpPr>
          <p:cNvPr id="217" name="Google Shape;217;p21"/>
          <p:cNvSpPr txBox="1">
            <a:spLocks noGrp="1"/>
          </p:cNvSpPr>
          <p:nvPr>
            <p:ph type="title"/>
          </p:nvPr>
        </p:nvSpPr>
        <p:spPr>
          <a:xfrm>
            <a:off x="472867" y="390167"/>
            <a:ext cx="11246400" cy="524800"/>
          </a:xfrm>
          <a:prstGeom prst="rect">
            <a:avLst/>
          </a:prstGeom>
        </p:spPr>
        <p:txBody>
          <a:bodyPr spcFirstLastPara="1" wrap="square" lIns="0" tIns="91425" rIns="0" bIns="91425" anchor="t" anchorCtr="0">
            <a:noAutofit/>
          </a:bodyPr>
          <a:lstStyle>
            <a:lvl1pPr lvl="0" rtl="0">
              <a:spcBef>
                <a:spcPts val="0"/>
              </a:spcBef>
              <a:spcAft>
                <a:spcPts val="0"/>
              </a:spcAft>
              <a:buClr>
                <a:srgbClr val="FFFFFF"/>
              </a:buClr>
              <a:buSzPts val="1900"/>
              <a:buNone/>
              <a:defRPr>
                <a:solidFill>
                  <a:srgbClr val="FFFFFF"/>
                </a:solidFill>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r>
              <a:rPr lang="en-US"/>
              <a:t>Click to edit Master title style</a:t>
            </a:r>
            <a:endParaRPr/>
          </a:p>
        </p:txBody>
      </p:sp>
      <p:sp>
        <p:nvSpPr>
          <p:cNvPr id="218" name="Google Shape;218;p21"/>
          <p:cNvSpPr txBox="1">
            <a:spLocks noGrp="1"/>
          </p:cNvSpPr>
          <p:nvPr>
            <p:ph type="subTitle" idx="2"/>
          </p:nvPr>
        </p:nvSpPr>
        <p:spPr>
          <a:xfrm>
            <a:off x="472867" y="827400"/>
            <a:ext cx="11246400" cy="512400"/>
          </a:xfrm>
          <a:prstGeom prst="rect">
            <a:avLst/>
          </a:prstGeom>
        </p:spPr>
        <p:txBody>
          <a:bodyPr spcFirstLastPara="1" wrap="square" lIns="0" tIns="91425" rIns="0" bIns="91425" anchor="t" anchorCtr="0">
            <a:noAutofit/>
          </a:bodyPr>
          <a:lstStyle>
            <a:lvl1pPr lvl="0" rtl="0">
              <a:lnSpc>
                <a:spcPct val="100000"/>
              </a:lnSpc>
              <a:spcBef>
                <a:spcPts val="0"/>
              </a:spcBef>
              <a:spcAft>
                <a:spcPts val="0"/>
              </a:spcAft>
              <a:buClr>
                <a:schemeClr val="accent5"/>
              </a:buClr>
              <a:buSzPts val="1500"/>
              <a:buNone/>
              <a:defRPr sz="2000">
                <a:solidFill>
                  <a:schemeClr val="accent5"/>
                </a:solidFill>
              </a:defRPr>
            </a:lvl1pPr>
            <a:lvl2pPr lvl="1" rtl="0">
              <a:lnSpc>
                <a:spcPct val="100000"/>
              </a:lnSpc>
              <a:spcBef>
                <a:spcPts val="0"/>
              </a:spcBef>
              <a:spcAft>
                <a:spcPts val="0"/>
              </a:spcAft>
              <a:buClr>
                <a:schemeClr val="accent5"/>
              </a:buClr>
              <a:buSzPts val="1400"/>
              <a:buNone/>
              <a:defRPr sz="1867">
                <a:solidFill>
                  <a:schemeClr val="accent5"/>
                </a:solidFill>
              </a:defRPr>
            </a:lvl2pPr>
            <a:lvl3pPr lvl="2" rtl="0">
              <a:lnSpc>
                <a:spcPct val="100000"/>
              </a:lnSpc>
              <a:spcBef>
                <a:spcPts val="0"/>
              </a:spcBef>
              <a:spcAft>
                <a:spcPts val="0"/>
              </a:spcAft>
              <a:buClr>
                <a:schemeClr val="accent5"/>
              </a:buClr>
              <a:buSzPts val="1400"/>
              <a:buNone/>
              <a:defRPr sz="1867">
                <a:solidFill>
                  <a:schemeClr val="accent5"/>
                </a:solidFill>
              </a:defRPr>
            </a:lvl3pPr>
            <a:lvl4pPr lvl="3" rtl="0">
              <a:lnSpc>
                <a:spcPct val="100000"/>
              </a:lnSpc>
              <a:spcBef>
                <a:spcPts val="0"/>
              </a:spcBef>
              <a:spcAft>
                <a:spcPts val="0"/>
              </a:spcAft>
              <a:buClr>
                <a:schemeClr val="accent5"/>
              </a:buClr>
              <a:buSzPts val="1400"/>
              <a:buNone/>
              <a:defRPr sz="1867">
                <a:solidFill>
                  <a:schemeClr val="accent5"/>
                </a:solidFill>
              </a:defRPr>
            </a:lvl4pPr>
            <a:lvl5pPr lvl="4" rtl="0">
              <a:lnSpc>
                <a:spcPct val="100000"/>
              </a:lnSpc>
              <a:spcBef>
                <a:spcPts val="0"/>
              </a:spcBef>
              <a:spcAft>
                <a:spcPts val="0"/>
              </a:spcAft>
              <a:buClr>
                <a:schemeClr val="accent5"/>
              </a:buClr>
              <a:buSzPts val="1400"/>
              <a:buNone/>
              <a:defRPr sz="1867">
                <a:solidFill>
                  <a:schemeClr val="accent5"/>
                </a:solidFill>
              </a:defRPr>
            </a:lvl5pPr>
            <a:lvl6pPr lvl="5" rtl="0">
              <a:lnSpc>
                <a:spcPct val="100000"/>
              </a:lnSpc>
              <a:spcBef>
                <a:spcPts val="0"/>
              </a:spcBef>
              <a:spcAft>
                <a:spcPts val="0"/>
              </a:spcAft>
              <a:buClr>
                <a:schemeClr val="accent5"/>
              </a:buClr>
              <a:buSzPts val="1400"/>
              <a:buNone/>
              <a:defRPr sz="1867">
                <a:solidFill>
                  <a:schemeClr val="accent5"/>
                </a:solidFill>
              </a:defRPr>
            </a:lvl6pPr>
            <a:lvl7pPr lvl="6" rtl="0">
              <a:lnSpc>
                <a:spcPct val="100000"/>
              </a:lnSpc>
              <a:spcBef>
                <a:spcPts val="0"/>
              </a:spcBef>
              <a:spcAft>
                <a:spcPts val="0"/>
              </a:spcAft>
              <a:buClr>
                <a:schemeClr val="accent5"/>
              </a:buClr>
              <a:buSzPts val="1400"/>
              <a:buNone/>
              <a:defRPr sz="1867">
                <a:solidFill>
                  <a:schemeClr val="accent5"/>
                </a:solidFill>
              </a:defRPr>
            </a:lvl7pPr>
            <a:lvl8pPr lvl="7" rtl="0">
              <a:lnSpc>
                <a:spcPct val="100000"/>
              </a:lnSpc>
              <a:spcBef>
                <a:spcPts val="0"/>
              </a:spcBef>
              <a:spcAft>
                <a:spcPts val="0"/>
              </a:spcAft>
              <a:buClr>
                <a:schemeClr val="accent5"/>
              </a:buClr>
              <a:buSzPts val="1400"/>
              <a:buNone/>
              <a:defRPr sz="1867">
                <a:solidFill>
                  <a:schemeClr val="accent5"/>
                </a:solidFill>
              </a:defRPr>
            </a:lvl8pPr>
            <a:lvl9pPr lvl="8" rtl="0">
              <a:lnSpc>
                <a:spcPct val="100000"/>
              </a:lnSpc>
              <a:spcBef>
                <a:spcPts val="0"/>
              </a:spcBef>
              <a:spcAft>
                <a:spcPts val="0"/>
              </a:spcAft>
              <a:buClr>
                <a:schemeClr val="accent5"/>
              </a:buClr>
              <a:buSzPts val="1400"/>
              <a:buNone/>
              <a:defRPr sz="1867">
                <a:solidFill>
                  <a:schemeClr val="accent5"/>
                </a:solidFill>
              </a:defRPr>
            </a:lvl9pPr>
          </a:lstStyle>
          <a:p>
            <a:r>
              <a:rPr lang="en-US"/>
              <a:t>Click to edit Master subtitle style</a:t>
            </a:r>
            <a:endParaRPr/>
          </a:p>
        </p:txBody>
      </p:sp>
    </p:spTree>
    <p:extLst>
      <p:ext uri="{BB962C8B-B14F-4D97-AF65-F5344CB8AC3E}">
        <p14:creationId xmlns:p14="http://schemas.microsoft.com/office/powerpoint/2010/main" val="125496788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p:cSld name="11_cobranded_divider_photo_lt_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Picture 17" descr="Shape, circle&#10;&#10;Description automatically generated">
            <a:extLst>
              <a:ext uri="{FF2B5EF4-FFF2-40B4-BE49-F238E27FC236}">
                <a16:creationId xmlns:a16="http://schemas.microsoft.com/office/drawing/2014/main" id="{20A8DDDA-2F22-4E65-A3E7-C7534F5713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5242326" cy="5778420"/>
          </a:xfrm>
          <a:prstGeom prst="rect">
            <a:avLst/>
          </a:prstGeom>
        </p:spPr>
      </p:pic>
      <p:sp>
        <p:nvSpPr>
          <p:cNvPr id="4" name="Picture Placeholder 3">
            <a:extLst>
              <a:ext uri="{FF2B5EF4-FFF2-40B4-BE49-F238E27FC236}">
                <a16:creationId xmlns:a16="http://schemas.microsoft.com/office/drawing/2014/main" id="{6C175E13-62E5-9D96-1959-3CAE6647730A}"/>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C781F283-CADF-DF62-9AA2-1236DF5561F4}"/>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0" name="Picture 9">
            <a:extLst>
              <a:ext uri="{FF2B5EF4-FFF2-40B4-BE49-F238E27FC236}">
                <a16:creationId xmlns:a16="http://schemas.microsoft.com/office/drawing/2014/main" id="{302E379E-AB82-51C6-2E05-EAA69ECC97D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9" name="Picture 8" descr="A blue circle with white text&#10;&#10;Description automatically generated">
            <a:extLst>
              <a:ext uri="{FF2B5EF4-FFF2-40B4-BE49-F238E27FC236}">
                <a16:creationId xmlns:a16="http://schemas.microsoft.com/office/drawing/2014/main" id="{A8587FA8-4FF9-8928-04B3-55BD4F24695C}"/>
              </a:ext>
            </a:extLst>
          </p:cNvPr>
          <p:cNvPicPr>
            <a:picLocks noChangeAspect="1"/>
          </p:cNvPicPr>
          <p:nvPr/>
        </p:nvPicPr>
        <p:blipFill>
          <a:blip r:embed="rId5"/>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4238164191"/>
      </p:ext>
    </p:extLst>
  </p:cSld>
  <p:clrMapOvr>
    <a:overrideClrMapping bg1="lt1" tx1="dk1" bg2="lt2" tx2="dk2" accent1="accent1" accent2="accent2" accent3="accent3" accent4="accent4" accent5="accent5" accent6="accent6" hlink="hlink" folHlink="folHlink"/>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1_cobranded_cover_whit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tx2"/>
                </a:solidFill>
              </a:defRPr>
            </a:lvl1pPr>
          </a:lstStyle>
          <a:p>
            <a:r>
              <a:rPr lang="en-US"/>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4151030"/>
            <a:ext cx="8642082" cy="837882"/>
          </a:xfrm>
        </p:spPr>
        <p:txBody>
          <a:bodyPr>
            <a:noAutofit/>
          </a:bodyPr>
          <a:lstStyle>
            <a:lvl1pPr marL="0" indent="0" algn="l">
              <a:spcBef>
                <a:spcPts val="0"/>
              </a:spcBef>
              <a:spcAft>
                <a:spcPts val="0"/>
              </a:spcAft>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userDrawn="1"/>
        </p:nvCxnSpPr>
        <p:spPr>
          <a:xfrm>
            <a:off x="278932" y="1364752"/>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AD0A56-54F9-2F78-1258-F961036731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4801" y="476796"/>
            <a:ext cx="1219198" cy="518808"/>
          </a:xfrm>
          <a:prstGeom prst="rect">
            <a:avLst/>
          </a:prstGeom>
        </p:spPr>
      </p:pic>
      <p:sp>
        <p:nvSpPr>
          <p:cNvPr id="6" name="Text Placeholder 17">
            <a:extLst>
              <a:ext uri="{FF2B5EF4-FFF2-40B4-BE49-F238E27FC236}">
                <a16:creationId xmlns:a16="http://schemas.microsoft.com/office/drawing/2014/main" id="{C32257C0-3FBF-B047-8C59-CDBF51B11985}"/>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BA60B01F-F394-99A6-2702-DE583FCB977E}"/>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D70F9698-6E59-9274-EC44-4917B7B92AAA}"/>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5610FA71-069D-E398-B6E9-5C68D1D17767}"/>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rPr>
              <a:t>© 2024 Nielsen Consumer LLC. All Rights Reserved.</a:t>
            </a:r>
          </a:p>
        </p:txBody>
      </p:sp>
      <p:pic>
        <p:nvPicPr>
          <p:cNvPr id="12" name="Picture 11" descr="A blue circle with white text&#10;&#10;Description automatically generated">
            <a:extLst>
              <a:ext uri="{FF2B5EF4-FFF2-40B4-BE49-F238E27FC236}">
                <a16:creationId xmlns:a16="http://schemas.microsoft.com/office/drawing/2014/main" id="{B7158898-1E92-CD7F-C1D6-36DB37AAE1A4}"/>
              </a:ext>
            </a:extLst>
          </p:cNvPr>
          <p:cNvPicPr>
            <a:picLocks noChangeAspect="1"/>
          </p:cNvPicPr>
          <p:nvPr userDrawn="1"/>
        </p:nvPicPr>
        <p:blipFill>
          <a:blip r:embed="rId3"/>
          <a:stretch>
            <a:fillRect/>
          </a:stretch>
        </p:blipFill>
        <p:spPr>
          <a:xfrm>
            <a:off x="9909096" y="306400"/>
            <a:ext cx="1736565" cy="859600"/>
          </a:xfrm>
          <a:prstGeom prst="rect">
            <a:avLst/>
          </a:prstGeom>
        </p:spPr>
      </p:pic>
    </p:spTree>
    <p:extLst>
      <p:ext uri="{BB962C8B-B14F-4D97-AF65-F5344CB8AC3E}">
        <p14:creationId xmlns:p14="http://schemas.microsoft.com/office/powerpoint/2010/main" val="3494976755"/>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0_divider_whit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0"/>
            <a:ext cx="6305159" cy="6825131"/>
          </a:xfrm>
          <a:prstGeom prst="rect">
            <a:avLst/>
          </a:prstGeom>
        </p:spPr>
      </p:pic>
      <p:sp>
        <p:nvSpPr>
          <p:cNvPr id="9" name="Oval 8">
            <a:extLst>
              <a:ext uri="{FF2B5EF4-FFF2-40B4-BE49-F238E27FC236}">
                <a16:creationId xmlns:a16="http://schemas.microsoft.com/office/drawing/2014/main" id="{77E7F00A-AE89-5D25-D176-9868FC1B7020}"/>
              </a:ext>
            </a:extLst>
          </p:cNvPr>
          <p:cNvSpPr/>
          <p:nvPr/>
        </p:nvSpPr>
        <p:spPr>
          <a:xfrm>
            <a:off x="-534256" y="0"/>
            <a:ext cx="5578867" cy="558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DC489B-A4DB-E5A6-B175-9690631EDD08}"/>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7" name="Picture 6">
            <a:extLst>
              <a:ext uri="{FF2B5EF4-FFF2-40B4-BE49-F238E27FC236}">
                <a16:creationId xmlns:a16="http://schemas.microsoft.com/office/drawing/2014/main" id="{F4091A94-5191-5296-450B-1F3CD6A56BC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5" name="Picture 4">
            <a:extLst>
              <a:ext uri="{FF2B5EF4-FFF2-40B4-BE49-F238E27FC236}">
                <a16:creationId xmlns:a16="http://schemas.microsoft.com/office/drawing/2014/main" id="{78F4F102-5317-D131-B6B0-D7A3031381A7}"/>
              </a:ext>
            </a:extLst>
          </p:cNvPr>
          <p:cNvPicPr>
            <a:picLocks noChangeAspect="1"/>
          </p:cNvPicPr>
          <p:nvPr/>
        </p:nvPicPr>
        <p:blipFill>
          <a:blip r:embed="rId4"/>
          <a:srcRect/>
          <a:stretch/>
        </p:blipFill>
        <p:spPr>
          <a:xfrm>
            <a:off x="995885" y="6432020"/>
            <a:ext cx="737841" cy="365231"/>
          </a:xfrm>
          <a:prstGeom prst="rect">
            <a:avLst/>
          </a:prstGeom>
        </p:spPr>
      </p:pic>
    </p:spTree>
    <p:extLst>
      <p:ext uri="{BB962C8B-B14F-4D97-AF65-F5344CB8AC3E}">
        <p14:creationId xmlns:p14="http://schemas.microsoft.com/office/powerpoint/2010/main" val="2184492545"/>
      </p:ext>
    </p:extLst>
  </p:cSld>
  <p:clrMapOvr>
    <a:overrideClrMapping bg1="lt1" tx1="dk1" bg2="lt2" tx2="dk2" accent1="accent1" accent2="accent2" accent3="accent3" accent4="accent4" accent5="accent5" accent6="accent6" hlink="hlink" folHlink="folHlink"/>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2_cobranded_cover_niq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a:prstGeom prst="rect">
            <a:avLst/>
          </a:prstGeom>
        </p:spPr>
        <p:txBody>
          <a:bodyPr anchor="b">
            <a:noAutofit/>
          </a:bodyPr>
          <a:lstStyle>
            <a:lvl1pPr algn="l">
              <a:defRPr sz="5400">
                <a:solidFill>
                  <a:schemeClr val="tx2"/>
                </a:solidFill>
              </a:defRPr>
            </a:lvl1pPr>
          </a:lstStyle>
          <a:p>
            <a:r>
              <a:rPr lang="en-US"/>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3114710"/>
            <a:ext cx="8642082" cy="837882"/>
          </a:xfrm>
        </p:spPr>
        <p:txBody>
          <a:bodyPr>
            <a:noAutofit/>
          </a:bodyPr>
          <a:lstStyle>
            <a:lvl1pPr marL="0" indent="0" algn="l">
              <a:spcBef>
                <a:spcPts val="0"/>
              </a:spcBef>
              <a:spcAft>
                <a:spcPts val="0"/>
              </a:spcAft>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CD8F8D6A-AB50-00A3-D30C-2B45378DC3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8558" y="5751184"/>
            <a:ext cx="1219198" cy="518808"/>
          </a:xfrm>
          <a:prstGeom prst="rect">
            <a:avLst/>
          </a:prstGeom>
        </p:spPr>
      </p:pic>
      <p:sp>
        <p:nvSpPr>
          <p:cNvPr id="6" name="Text Placeholder 17">
            <a:extLst>
              <a:ext uri="{FF2B5EF4-FFF2-40B4-BE49-F238E27FC236}">
                <a16:creationId xmlns:a16="http://schemas.microsoft.com/office/drawing/2014/main" id="{CFB95ABC-E46E-D769-519E-007DCFC6AE57}"/>
              </a:ext>
            </a:extLst>
          </p:cNvPr>
          <p:cNvSpPr>
            <a:spLocks noGrp="1"/>
          </p:cNvSpPr>
          <p:nvPr>
            <p:ph type="body" sz="quarter" idx="10" hasCustomPrompt="1"/>
          </p:nvPr>
        </p:nvSpPr>
        <p:spPr>
          <a:xfrm>
            <a:off x="288559" y="4192468"/>
            <a:ext cx="8642082"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530B9719-85BB-17E6-F3D3-4CBAC245D7AE}"/>
              </a:ext>
            </a:extLst>
          </p:cNvPr>
          <p:cNvSpPr>
            <a:spLocks noGrp="1"/>
          </p:cNvSpPr>
          <p:nvPr>
            <p:ph type="body" sz="quarter" idx="11" hasCustomPrompt="1"/>
          </p:nvPr>
        </p:nvSpPr>
        <p:spPr>
          <a:xfrm>
            <a:off x="288559" y="4560602"/>
            <a:ext cx="8642082"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2" name="Text Placeholder 17">
            <a:extLst>
              <a:ext uri="{FF2B5EF4-FFF2-40B4-BE49-F238E27FC236}">
                <a16:creationId xmlns:a16="http://schemas.microsoft.com/office/drawing/2014/main" id="{F56771D0-5C86-AA60-3F57-E915E5BF86C2}"/>
              </a:ext>
            </a:extLst>
          </p:cNvPr>
          <p:cNvSpPr>
            <a:spLocks noGrp="1"/>
          </p:cNvSpPr>
          <p:nvPr>
            <p:ph type="body" sz="quarter" idx="12" hasCustomPrompt="1"/>
          </p:nvPr>
        </p:nvSpPr>
        <p:spPr>
          <a:xfrm>
            <a:off x="288559" y="5110167"/>
            <a:ext cx="8642082"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19C478FA-FA6E-05DF-854B-5D984ACB62F4}"/>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13" name="Picture 12" descr="A blue circle with white text&#10;&#10;Description automatically generated">
            <a:extLst>
              <a:ext uri="{FF2B5EF4-FFF2-40B4-BE49-F238E27FC236}">
                <a16:creationId xmlns:a16="http://schemas.microsoft.com/office/drawing/2014/main" id="{AD58AC18-3C0C-C20D-ACAB-AA9D80C09B43}"/>
              </a:ext>
            </a:extLst>
          </p:cNvPr>
          <p:cNvPicPr>
            <a:picLocks noChangeAspect="1"/>
          </p:cNvPicPr>
          <p:nvPr userDrawn="1"/>
        </p:nvPicPr>
        <p:blipFill>
          <a:blip r:embed="rId3"/>
          <a:stretch>
            <a:fillRect/>
          </a:stretch>
        </p:blipFill>
        <p:spPr>
          <a:xfrm>
            <a:off x="10074008" y="5580788"/>
            <a:ext cx="1736565" cy="859600"/>
          </a:xfrm>
          <a:prstGeom prst="rect">
            <a:avLst/>
          </a:prstGeom>
        </p:spPr>
      </p:pic>
    </p:spTree>
    <p:extLst>
      <p:ext uri="{BB962C8B-B14F-4D97-AF65-F5344CB8AC3E}">
        <p14:creationId xmlns:p14="http://schemas.microsoft.com/office/powerpoint/2010/main" val="3962862158"/>
      </p:ext>
    </p:extLst>
  </p:cSld>
  <p:clrMapOvr>
    <a:overrideClrMapping bg1="lt1" tx1="dk1" bg2="lt2" tx2="dk2" accent1="accent1" accent2="accent2" accent3="accent3" accent4="accent4" accent5="accent5" accent6="accent6" hlink="hlink" folHlink="folHlink"/>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3_cobranded_cover_photo_circle_blu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86841" y="-32869"/>
            <a:ext cx="6305159"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615225DC-38B1-15E3-05E6-88F5A6B976CF}"/>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2"/>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23B6A8FC-C3C4-F7DA-BF00-D56866D5808E}"/>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D2A4CA4E-91B0-F63E-26FF-534D71257E8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5A598B2A-BB91-C356-7BCC-18D04DA85A8D}"/>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F49547DD-E825-E7A3-C48A-64AA78C199D4}"/>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8A73B546-3757-53F1-AA4C-E0A8B9D18EAF}"/>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11" name="Picture 10" descr="A blue circle with white text&#10;&#10;Description automatically generated">
            <a:extLst>
              <a:ext uri="{FF2B5EF4-FFF2-40B4-BE49-F238E27FC236}">
                <a16:creationId xmlns:a16="http://schemas.microsoft.com/office/drawing/2014/main" id="{5A0259C8-E769-B26F-1039-4E02E169405A}"/>
              </a:ext>
            </a:extLst>
          </p:cNvPr>
          <p:cNvPicPr>
            <a:picLocks noChangeAspect="1"/>
          </p:cNvPicPr>
          <p:nvPr userDrawn="1"/>
        </p:nvPicPr>
        <p:blipFill>
          <a:blip r:embed="rId4"/>
          <a:stretch>
            <a:fillRect/>
          </a:stretch>
        </p:blipFill>
        <p:spPr>
          <a:xfrm>
            <a:off x="10074008" y="5580788"/>
            <a:ext cx="1736565" cy="859600"/>
          </a:xfrm>
          <a:prstGeom prst="rect">
            <a:avLst/>
          </a:prstGeom>
        </p:spPr>
      </p:pic>
    </p:spTree>
    <p:extLst>
      <p:ext uri="{BB962C8B-B14F-4D97-AF65-F5344CB8AC3E}">
        <p14:creationId xmlns:p14="http://schemas.microsoft.com/office/powerpoint/2010/main" val="1273430082"/>
      </p:ext>
    </p:extLst>
  </p:cSld>
  <p:clrMapOvr>
    <a:overrideClrMapping bg1="lt1" tx1="dk1" bg2="lt2" tx2="dk2" accent1="accent1" accent2="accent2" accent3="accent3" accent4="accent4" accent5="accent5" accent6="accent6" hlink="hlink" folHlink="folHlink"/>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4_cobranded_cover_photo_circle_lt_blu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hape, circle&#10;&#10;Description automatically generated">
            <a:extLst>
              <a:ext uri="{FF2B5EF4-FFF2-40B4-BE49-F238E27FC236}">
                <a16:creationId xmlns:a16="http://schemas.microsoft.com/office/drawing/2014/main" id="{082360DC-9C80-3F90-39EC-7453B69D87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906684" y="0"/>
            <a:ext cx="6285316" cy="6807414"/>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C031DF8A-CDB0-BAA0-A7EB-FB3A1664C8C4}"/>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2"/>
                </a:solidFill>
              </a:defRPr>
            </a:lvl1pPr>
          </a:lstStyle>
          <a:p>
            <a:r>
              <a:rPr lang="en-US"/>
              <a:t>Insert your presentation title here maximum of three lines</a:t>
            </a:r>
          </a:p>
        </p:txBody>
      </p:sp>
      <p:sp>
        <p:nvSpPr>
          <p:cNvPr id="9" name="Subtitle 2">
            <a:extLst>
              <a:ext uri="{FF2B5EF4-FFF2-40B4-BE49-F238E27FC236}">
                <a16:creationId xmlns:a16="http://schemas.microsoft.com/office/drawing/2014/main" id="{44D20B46-D379-8857-7F07-D5ED868477C3}"/>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0643122E-4C91-E6A1-D4E3-CE02D34570C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D3A39611-F4FB-B581-19A6-7289E90AD76F}"/>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F10F70D6-DFD0-F7EB-7A32-44AFFB14FC3E}"/>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DA6488C0-5BF3-DB4E-354F-3BB2484C0EC2}"/>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12" name="Picture 11" descr="A blue circle with white text&#10;&#10;Description automatically generated">
            <a:extLst>
              <a:ext uri="{FF2B5EF4-FFF2-40B4-BE49-F238E27FC236}">
                <a16:creationId xmlns:a16="http://schemas.microsoft.com/office/drawing/2014/main" id="{8697F6A7-5F86-EE0C-47AC-7E4FFFA908D8}"/>
              </a:ext>
            </a:extLst>
          </p:cNvPr>
          <p:cNvPicPr>
            <a:picLocks noChangeAspect="1"/>
          </p:cNvPicPr>
          <p:nvPr userDrawn="1"/>
        </p:nvPicPr>
        <p:blipFill>
          <a:blip r:embed="rId4"/>
          <a:stretch>
            <a:fillRect/>
          </a:stretch>
        </p:blipFill>
        <p:spPr>
          <a:xfrm>
            <a:off x="10074008" y="5580788"/>
            <a:ext cx="1736565" cy="859600"/>
          </a:xfrm>
          <a:prstGeom prst="rect">
            <a:avLst/>
          </a:prstGeom>
        </p:spPr>
      </p:pic>
    </p:spTree>
    <p:extLst>
      <p:ext uri="{BB962C8B-B14F-4D97-AF65-F5344CB8AC3E}">
        <p14:creationId xmlns:p14="http://schemas.microsoft.com/office/powerpoint/2010/main" val="2530928624"/>
      </p:ext>
    </p:extLst>
  </p:cSld>
  <p:clrMapOvr>
    <a:overrideClrMapping bg1="lt1" tx1="dk1" bg2="lt2" tx2="dk2" accent1="accent1" accent2="accent2" accent3="accent3" accent4="accent4" accent5="accent5" accent6="accent6" hlink="hlink" folHlink="folHlink"/>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5_cobranded_cover_photo_circle_orang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Icon&#10;&#10;Description automatically generated">
            <a:extLst>
              <a:ext uri="{FF2B5EF4-FFF2-40B4-BE49-F238E27FC236}">
                <a16:creationId xmlns:a16="http://schemas.microsoft.com/office/drawing/2014/main" id="{F8A4DBCA-162B-E485-E20E-17D5C140E774}"/>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5880477" y="13252"/>
            <a:ext cx="6311523" cy="6831495"/>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074161F4-D097-DE19-FD87-0BB65D7B7FE4}"/>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2"/>
                </a:solidFill>
              </a:defRPr>
            </a:lvl1pPr>
          </a:lstStyle>
          <a:p>
            <a:r>
              <a:rPr lang="en-US"/>
              <a:t>Insert your presentation title here maximum of three lines</a:t>
            </a:r>
          </a:p>
        </p:txBody>
      </p:sp>
      <p:sp>
        <p:nvSpPr>
          <p:cNvPr id="9" name="Subtitle 2">
            <a:extLst>
              <a:ext uri="{FF2B5EF4-FFF2-40B4-BE49-F238E27FC236}">
                <a16:creationId xmlns:a16="http://schemas.microsoft.com/office/drawing/2014/main" id="{5611E666-418A-4758-0E70-B2424283399B}"/>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04D009FA-CFA0-2366-6348-AD2DE5F5F8B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0D543147-C142-3795-8692-163187D8C105}"/>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43F396D2-FEEC-B3D9-78CF-DB43D25BBDD0}"/>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84E5CB92-5F1A-B42D-D765-161BADC32870}"/>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12" name="Picture 11" descr="A blue circle with white text&#10;&#10;Description automatically generated">
            <a:extLst>
              <a:ext uri="{FF2B5EF4-FFF2-40B4-BE49-F238E27FC236}">
                <a16:creationId xmlns:a16="http://schemas.microsoft.com/office/drawing/2014/main" id="{52C98309-8C2E-E5A2-FC9A-DA5DC01B8D81}"/>
              </a:ext>
            </a:extLst>
          </p:cNvPr>
          <p:cNvPicPr>
            <a:picLocks noChangeAspect="1"/>
          </p:cNvPicPr>
          <p:nvPr userDrawn="1"/>
        </p:nvPicPr>
        <p:blipFill>
          <a:blip r:embed="rId4"/>
          <a:stretch>
            <a:fillRect/>
          </a:stretch>
        </p:blipFill>
        <p:spPr>
          <a:xfrm>
            <a:off x="10074008" y="5580788"/>
            <a:ext cx="1736565" cy="859600"/>
          </a:xfrm>
          <a:prstGeom prst="rect">
            <a:avLst/>
          </a:prstGeom>
        </p:spPr>
      </p:pic>
    </p:spTree>
    <p:extLst>
      <p:ext uri="{BB962C8B-B14F-4D97-AF65-F5344CB8AC3E}">
        <p14:creationId xmlns:p14="http://schemas.microsoft.com/office/powerpoint/2010/main" val="455982587"/>
      </p:ext>
    </p:extLst>
  </p:cSld>
  <p:clrMapOvr>
    <a:overrideClrMapping bg1="lt1" tx1="dk1" bg2="lt2" tx2="dk2" accent1="accent1" accent2="accent2" accent3="accent3" accent4="accent4" accent5="accent5" accent6="accent6" hlink="hlink" folHlink="folHlink"/>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12_cover_photo_circle_blu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ue circle with a black background&#10;&#10;Description automatically generated with low confidence">
            <a:extLst>
              <a:ext uri="{FF2B5EF4-FFF2-40B4-BE49-F238E27FC236}">
                <a16:creationId xmlns:a16="http://schemas.microsoft.com/office/drawing/2014/main" id="{0F0CFD48-64F3-56E8-20FC-87BFA760AB3D}"/>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5871543" y="-22550"/>
            <a:ext cx="6320458"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4BB1AF6-DC78-953A-74B3-4393988782FC}"/>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D8E6DAE2-C337-A8F2-2082-DE6607D24960}"/>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Picture 14">
            <a:extLst>
              <a:ext uri="{FF2B5EF4-FFF2-40B4-BE49-F238E27FC236}">
                <a16:creationId xmlns:a16="http://schemas.microsoft.com/office/drawing/2014/main" id="{B13FFCF2-AF1F-04A2-F663-6DDE4D2FD09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5245"/>
            <a:ext cx="1219198" cy="517172"/>
          </a:xfrm>
          <a:prstGeom prst="rect">
            <a:avLst/>
          </a:prstGeom>
        </p:spPr>
      </p:pic>
      <p:sp>
        <p:nvSpPr>
          <p:cNvPr id="2" name="Text Placeholder 17">
            <a:extLst>
              <a:ext uri="{FF2B5EF4-FFF2-40B4-BE49-F238E27FC236}">
                <a16:creationId xmlns:a16="http://schemas.microsoft.com/office/drawing/2014/main" id="{1CD72098-8A9C-6DDA-623D-88ACA639D84A}"/>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0" name="Text Placeholder 17">
            <a:extLst>
              <a:ext uri="{FF2B5EF4-FFF2-40B4-BE49-F238E27FC236}">
                <a16:creationId xmlns:a16="http://schemas.microsoft.com/office/drawing/2014/main" id="{5D2957D4-81EB-DC26-6463-5EADF1A25509}"/>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1" name="Text Placeholder 17">
            <a:extLst>
              <a:ext uri="{FF2B5EF4-FFF2-40B4-BE49-F238E27FC236}">
                <a16:creationId xmlns:a16="http://schemas.microsoft.com/office/drawing/2014/main" id="{D6FB9EEA-C3E3-431A-8CBC-F0DB2F54B537}"/>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9" name="Picture 8" descr="A blue circle with white text&#10;&#10;Description automatically generated">
            <a:extLst>
              <a:ext uri="{FF2B5EF4-FFF2-40B4-BE49-F238E27FC236}">
                <a16:creationId xmlns:a16="http://schemas.microsoft.com/office/drawing/2014/main" id="{B9119972-6B65-99B8-B62D-0B69BE1612B3}"/>
              </a:ext>
            </a:extLst>
          </p:cNvPr>
          <p:cNvPicPr>
            <a:picLocks noChangeAspect="1"/>
          </p:cNvPicPr>
          <p:nvPr userDrawn="1"/>
        </p:nvPicPr>
        <p:blipFill>
          <a:blip r:embed="rId4"/>
          <a:stretch>
            <a:fillRect/>
          </a:stretch>
        </p:blipFill>
        <p:spPr>
          <a:xfrm>
            <a:off x="2042725" y="5602279"/>
            <a:ext cx="1408576" cy="697245"/>
          </a:xfrm>
          <a:prstGeom prst="rect">
            <a:avLst/>
          </a:prstGeom>
        </p:spPr>
      </p:pic>
    </p:spTree>
    <p:extLst>
      <p:ext uri="{BB962C8B-B14F-4D97-AF65-F5344CB8AC3E}">
        <p14:creationId xmlns:p14="http://schemas.microsoft.com/office/powerpoint/2010/main" val="1280683902"/>
      </p:ext>
    </p:extLst>
  </p:cSld>
  <p:clrMapOvr>
    <a:overrideClrMapping bg1="lt1" tx1="dk1" bg2="lt2" tx2="dk2" accent1="accent1" accent2="accent2" accent3="accent3" accent4="accent4" accent5="accent5" accent6="accent6" hlink="hlink" folHlink="folHlink"/>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13_cover_photo_circle_lt_blue">
    <p:bg>
      <p:bgPr>
        <a:solidFill>
          <a:srgbClr val="0C344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rgbClr val="0C34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563F44E9-E18C-1F20-FBFF-E71D86E00BE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3" b="-366"/>
          <a:stretch/>
        </p:blipFill>
        <p:spPr>
          <a:xfrm>
            <a:off x="5747657" y="-32870"/>
            <a:ext cx="6444343" cy="689087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4BB1AF6-DC78-953A-74B3-4393988782FC}"/>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D8E6DAE2-C337-A8F2-2082-DE6607D24960}"/>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Picture 14">
            <a:extLst>
              <a:ext uri="{FF2B5EF4-FFF2-40B4-BE49-F238E27FC236}">
                <a16:creationId xmlns:a16="http://schemas.microsoft.com/office/drawing/2014/main" id="{B13FFCF2-AF1F-04A2-F663-6DDE4D2FD09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7"/>
          </a:xfrm>
          <a:prstGeom prst="rect">
            <a:avLst/>
          </a:prstGeom>
        </p:spPr>
      </p:pic>
      <p:sp>
        <p:nvSpPr>
          <p:cNvPr id="2" name="Text Placeholder 17">
            <a:extLst>
              <a:ext uri="{FF2B5EF4-FFF2-40B4-BE49-F238E27FC236}">
                <a16:creationId xmlns:a16="http://schemas.microsoft.com/office/drawing/2014/main" id="{F3FE3F42-A42D-09D9-BD52-664DF915C60B}"/>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E0C51D81-FF4F-A687-8019-C148AF88A69A}"/>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7E11BBA8-8F76-E781-2355-01741D2B20D0}"/>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9" name="Picture 8">
            <a:extLst>
              <a:ext uri="{FF2B5EF4-FFF2-40B4-BE49-F238E27FC236}">
                <a16:creationId xmlns:a16="http://schemas.microsoft.com/office/drawing/2014/main" id="{F91CCAB8-8D1F-2C82-0212-C2D39EF756B8}"/>
              </a:ext>
            </a:extLst>
          </p:cNvPr>
          <p:cNvPicPr>
            <a:picLocks noChangeAspect="1"/>
          </p:cNvPicPr>
          <p:nvPr userDrawn="1"/>
        </p:nvPicPr>
        <p:blipFill>
          <a:blip r:embed="rId4"/>
          <a:srcRect/>
          <a:stretch/>
        </p:blipFill>
        <p:spPr>
          <a:xfrm>
            <a:off x="1676132" y="5494854"/>
            <a:ext cx="1657289" cy="906243"/>
          </a:xfrm>
          <a:prstGeom prst="rect">
            <a:avLst/>
          </a:prstGeom>
        </p:spPr>
      </p:pic>
    </p:spTree>
    <p:extLst>
      <p:ext uri="{BB962C8B-B14F-4D97-AF65-F5344CB8AC3E}">
        <p14:creationId xmlns:p14="http://schemas.microsoft.com/office/powerpoint/2010/main" val="1745134513"/>
      </p:ext>
    </p:extLst>
  </p:cSld>
  <p:clrMapOvr>
    <a:overrideClrMapping bg1="lt1" tx1="dk1" bg2="lt2" tx2="dk2" accent1="accent1" accent2="accent2" accent3="accent3" accent4="accent4" accent5="accent5" accent6="accent6" hlink="hlink" folHlink="folHlink"/>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14_cover_photo_circle_orange">
    <p:bg>
      <p:bgPr>
        <a:solidFill>
          <a:srgbClr val="3C180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rgbClr val="3C18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Icon&#10;&#10;Description automatically generated">
            <a:extLst>
              <a:ext uri="{FF2B5EF4-FFF2-40B4-BE49-F238E27FC236}">
                <a16:creationId xmlns:a16="http://schemas.microsoft.com/office/drawing/2014/main" id="{ED112208-67CC-7B7A-7347-98C53A298C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73949" y="-16331"/>
            <a:ext cx="6318051" cy="6858001"/>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46E0AFB-8404-B27F-3CB1-A1D4C6C5F19F}"/>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56614D32-1A9C-DFFE-7782-FD6AB74B31D3}"/>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3" name="Picture 12">
            <a:extLst>
              <a:ext uri="{FF2B5EF4-FFF2-40B4-BE49-F238E27FC236}">
                <a16:creationId xmlns:a16="http://schemas.microsoft.com/office/drawing/2014/main" id="{EB4C19E3-141F-17E8-E421-5F997CEAE49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7"/>
          </a:xfrm>
          <a:prstGeom prst="rect">
            <a:avLst/>
          </a:prstGeom>
        </p:spPr>
      </p:pic>
      <p:sp>
        <p:nvSpPr>
          <p:cNvPr id="2" name="Text Placeholder 17">
            <a:extLst>
              <a:ext uri="{FF2B5EF4-FFF2-40B4-BE49-F238E27FC236}">
                <a16:creationId xmlns:a16="http://schemas.microsoft.com/office/drawing/2014/main" id="{0451F9B9-5FC2-B4E8-5C6C-B463775F9C0C}"/>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1925A276-592D-D7EB-10E8-61B281EF1385}"/>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309189D2-8FB1-BD5B-A9E6-197DFA5BEAB5}"/>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9" name="Picture 8">
            <a:extLst>
              <a:ext uri="{FF2B5EF4-FFF2-40B4-BE49-F238E27FC236}">
                <a16:creationId xmlns:a16="http://schemas.microsoft.com/office/drawing/2014/main" id="{1888FC3C-83DC-567F-A8EF-52B7EC473A30}"/>
              </a:ext>
            </a:extLst>
          </p:cNvPr>
          <p:cNvPicPr>
            <a:picLocks noChangeAspect="1"/>
          </p:cNvPicPr>
          <p:nvPr userDrawn="1"/>
        </p:nvPicPr>
        <p:blipFill>
          <a:blip r:embed="rId4"/>
          <a:srcRect/>
          <a:stretch/>
        </p:blipFill>
        <p:spPr>
          <a:xfrm>
            <a:off x="1676132" y="5494854"/>
            <a:ext cx="1657289" cy="906243"/>
          </a:xfrm>
          <a:prstGeom prst="rect">
            <a:avLst/>
          </a:prstGeom>
        </p:spPr>
      </p:pic>
    </p:spTree>
    <p:extLst>
      <p:ext uri="{BB962C8B-B14F-4D97-AF65-F5344CB8AC3E}">
        <p14:creationId xmlns:p14="http://schemas.microsoft.com/office/powerpoint/2010/main" val="3955009676"/>
      </p:ext>
    </p:extLst>
  </p:cSld>
  <p:clrMapOvr>
    <a:overrideClrMapping bg1="lt1" tx1="dk1" bg2="lt2" tx2="dk2" accent1="accent1" accent2="accent2" accent3="accent3" accent4="accent4" accent5="accent5" accent6="accent6" hlink="hlink" folHlink="folHlink"/>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16_cover_illustration">
    <p:bg>
      <p:bgPr>
        <a:solidFill>
          <a:srgbClr val="292A3C"/>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88935-E7B2-2CAC-0048-B92417139B6F}"/>
              </a:ext>
            </a:extLst>
          </p:cNvPr>
          <p:cNvPicPr>
            <a:picLocks noChangeAspect="1"/>
          </p:cNvPicPr>
          <p:nvPr userDrawn="1"/>
        </p:nvPicPr>
        <p:blipFill>
          <a:blip r:embed="rId2"/>
          <a:srcRect/>
          <a:stretch/>
        </p:blipFill>
        <p:spPr>
          <a:xfrm>
            <a:off x="2467" y="0"/>
            <a:ext cx="12187065"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sp>
        <p:nvSpPr>
          <p:cNvPr id="16" name="Title 1">
            <a:extLst>
              <a:ext uri="{FF2B5EF4-FFF2-40B4-BE49-F238E27FC236}">
                <a16:creationId xmlns:a16="http://schemas.microsoft.com/office/drawing/2014/main" id="{7987C027-455E-4C45-138D-8334F13BBEEA}"/>
              </a:ext>
            </a:extLst>
          </p:cNvPr>
          <p:cNvSpPr>
            <a:spLocks noGrp="1"/>
          </p:cNvSpPr>
          <p:nvPr>
            <p:ph type="ctrTitle" hasCustomPrompt="1"/>
          </p:nvPr>
        </p:nvSpPr>
        <p:spPr>
          <a:xfrm>
            <a:off x="288558" y="635035"/>
            <a:ext cx="8642082" cy="2387600"/>
          </a:xfrm>
          <a:prstGeom prst="rect">
            <a:avLst/>
          </a:prstGeom>
        </p:spPr>
        <p:txBody>
          <a:bodyPr anchor="b">
            <a:noAutofit/>
          </a:bodyPr>
          <a:lstStyle>
            <a:lvl1pPr algn="l">
              <a:defRPr sz="5400">
                <a:solidFill>
                  <a:schemeClr val="bg1"/>
                </a:solidFill>
              </a:defRPr>
            </a:lvl1pPr>
          </a:lstStyle>
          <a:p>
            <a:r>
              <a:rPr lang="en-US"/>
              <a:t>Insert your presentation title here maximum of three lines</a:t>
            </a:r>
          </a:p>
        </p:txBody>
      </p:sp>
      <p:sp>
        <p:nvSpPr>
          <p:cNvPr id="17" name="Subtitle 2">
            <a:extLst>
              <a:ext uri="{FF2B5EF4-FFF2-40B4-BE49-F238E27FC236}">
                <a16:creationId xmlns:a16="http://schemas.microsoft.com/office/drawing/2014/main" id="{A4501D72-EE3C-0DA6-BA4B-C1D78BA85AE8}"/>
              </a:ext>
            </a:extLst>
          </p:cNvPr>
          <p:cNvSpPr>
            <a:spLocks noGrp="1"/>
          </p:cNvSpPr>
          <p:nvPr>
            <p:ph type="subTitle" idx="1"/>
          </p:nvPr>
        </p:nvSpPr>
        <p:spPr>
          <a:xfrm>
            <a:off x="288558" y="3114710"/>
            <a:ext cx="8642082" cy="837882"/>
          </a:xfrm>
        </p:spPr>
        <p:txBody>
          <a:bodyPr>
            <a:noAutofit/>
          </a:bodyPr>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8" name="Picture 17">
            <a:extLst>
              <a:ext uri="{FF2B5EF4-FFF2-40B4-BE49-F238E27FC236}">
                <a16:creationId xmlns:a16="http://schemas.microsoft.com/office/drawing/2014/main" id="{91255DA8-5A10-9683-AFED-A7964FA406C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7"/>
          </a:xfrm>
          <a:prstGeom prst="rect">
            <a:avLst/>
          </a:prstGeom>
        </p:spPr>
      </p:pic>
      <p:sp>
        <p:nvSpPr>
          <p:cNvPr id="2" name="Text Placeholder 17">
            <a:extLst>
              <a:ext uri="{FF2B5EF4-FFF2-40B4-BE49-F238E27FC236}">
                <a16:creationId xmlns:a16="http://schemas.microsoft.com/office/drawing/2014/main" id="{3417592A-6067-984F-549E-3833CDB76A54}"/>
              </a:ext>
            </a:extLst>
          </p:cNvPr>
          <p:cNvSpPr>
            <a:spLocks noGrp="1"/>
          </p:cNvSpPr>
          <p:nvPr>
            <p:ph type="body" sz="quarter" idx="10" hasCustomPrompt="1"/>
          </p:nvPr>
        </p:nvSpPr>
        <p:spPr>
          <a:xfrm>
            <a:off x="288559" y="4192468"/>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DADB3285-032F-C5EA-E4E6-C62E075FF1F0}"/>
              </a:ext>
            </a:extLst>
          </p:cNvPr>
          <p:cNvSpPr>
            <a:spLocks noGrp="1"/>
          </p:cNvSpPr>
          <p:nvPr>
            <p:ph type="body" sz="quarter" idx="11" hasCustomPrompt="1"/>
          </p:nvPr>
        </p:nvSpPr>
        <p:spPr>
          <a:xfrm>
            <a:off x="288559" y="4560602"/>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6" name="Text Placeholder 17">
            <a:extLst>
              <a:ext uri="{FF2B5EF4-FFF2-40B4-BE49-F238E27FC236}">
                <a16:creationId xmlns:a16="http://schemas.microsoft.com/office/drawing/2014/main" id="{D91FCFC2-D727-8EBA-2D19-E4EEAE93A971}"/>
              </a:ext>
            </a:extLst>
          </p:cNvPr>
          <p:cNvSpPr>
            <a:spLocks noGrp="1"/>
          </p:cNvSpPr>
          <p:nvPr>
            <p:ph type="body" sz="quarter" idx="12" hasCustomPrompt="1"/>
          </p:nvPr>
        </p:nvSpPr>
        <p:spPr>
          <a:xfrm>
            <a:off x="288559" y="5110167"/>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7" name="Picture 6">
            <a:extLst>
              <a:ext uri="{FF2B5EF4-FFF2-40B4-BE49-F238E27FC236}">
                <a16:creationId xmlns:a16="http://schemas.microsoft.com/office/drawing/2014/main" id="{B603F2F9-5A02-9EB2-A992-DE96537A0E40}"/>
              </a:ext>
            </a:extLst>
          </p:cNvPr>
          <p:cNvPicPr>
            <a:picLocks noChangeAspect="1"/>
          </p:cNvPicPr>
          <p:nvPr userDrawn="1"/>
        </p:nvPicPr>
        <p:blipFill>
          <a:blip r:embed="rId4"/>
          <a:srcRect/>
          <a:stretch/>
        </p:blipFill>
        <p:spPr>
          <a:xfrm>
            <a:off x="1676132" y="5494854"/>
            <a:ext cx="1657289" cy="906243"/>
          </a:xfrm>
          <a:prstGeom prst="rect">
            <a:avLst/>
          </a:prstGeom>
        </p:spPr>
      </p:pic>
    </p:spTree>
    <p:extLst>
      <p:ext uri="{BB962C8B-B14F-4D97-AF65-F5344CB8AC3E}">
        <p14:creationId xmlns:p14="http://schemas.microsoft.com/office/powerpoint/2010/main" val="1613126583"/>
      </p:ext>
    </p:extLst>
  </p:cSld>
  <p:clrMapOvr>
    <a:overrideClrMapping bg1="lt1" tx1="dk1" bg2="lt2" tx2="dk2" accent1="accent1" accent2="accent2" accent3="accent3" accent4="accent4" accent5="accent5" accent6="accent6" hlink="hlink" folHlink="folHlink"/>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6_cover_photo_circle_deep_blu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Shape, circle&#10;&#10;Description automatically generated">
            <a:extLst>
              <a:ext uri="{FF2B5EF4-FFF2-40B4-BE49-F238E27FC236}">
                <a16:creationId xmlns:a16="http://schemas.microsoft.com/office/drawing/2014/main" id="{8C705F6C-3707-85DE-09B3-AF594AAC70FA}"/>
              </a:ext>
            </a:extLst>
          </p:cNvPr>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7176303" y="0"/>
            <a:ext cx="5015697" cy="5778421"/>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85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bg1"/>
          </a:solidFill>
        </p:spPr>
        <p:txBody>
          <a:bodyPr/>
          <a:lstStyle>
            <a:lvl1pPr marL="0" indent="0" algn="ctr">
              <a:buNone/>
              <a:defRPr/>
            </a:lvl1pPr>
          </a:lstStyle>
          <a:p>
            <a:r>
              <a:rPr lang="en-US"/>
              <a:t>Click picture icon to add photo</a:t>
            </a:r>
          </a:p>
        </p:txBody>
      </p:sp>
      <p:pic>
        <p:nvPicPr>
          <p:cNvPr id="6" name="Picture 5">
            <a:extLst>
              <a:ext uri="{FF2B5EF4-FFF2-40B4-BE49-F238E27FC236}">
                <a16:creationId xmlns:a16="http://schemas.microsoft.com/office/drawing/2014/main" id="{35F6FDAE-AD6C-AA75-831D-BEFAEACADF5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8" name="Title 1">
            <a:extLst>
              <a:ext uri="{FF2B5EF4-FFF2-40B4-BE49-F238E27FC236}">
                <a16:creationId xmlns:a16="http://schemas.microsoft.com/office/drawing/2014/main" id="{BF4D08B7-A365-1427-F812-9D5F6ECF5BF3}"/>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a:t>Insert your presentation title here maximum of three lines</a:t>
            </a:r>
          </a:p>
        </p:txBody>
      </p:sp>
      <p:sp>
        <p:nvSpPr>
          <p:cNvPr id="12" name="Subtitle 2">
            <a:extLst>
              <a:ext uri="{FF2B5EF4-FFF2-40B4-BE49-F238E27FC236}">
                <a16:creationId xmlns:a16="http://schemas.microsoft.com/office/drawing/2014/main" id="{11E7862F-A12C-567A-F409-68E4D1A31D3E}"/>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ext Placeholder 17">
            <a:extLst>
              <a:ext uri="{FF2B5EF4-FFF2-40B4-BE49-F238E27FC236}">
                <a16:creationId xmlns:a16="http://schemas.microsoft.com/office/drawing/2014/main" id="{035E2C2E-1885-1CF4-1BBA-BBD015DF7145}"/>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D4B9C85D-6613-2D59-9B2A-FE4896B27A1D}"/>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9" name="Text Placeholder 17">
            <a:extLst>
              <a:ext uri="{FF2B5EF4-FFF2-40B4-BE49-F238E27FC236}">
                <a16:creationId xmlns:a16="http://schemas.microsoft.com/office/drawing/2014/main" id="{721ACD91-DCF9-5C0A-BADD-DA2A150DFD8F}"/>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10" name="Picture 9">
            <a:extLst>
              <a:ext uri="{FF2B5EF4-FFF2-40B4-BE49-F238E27FC236}">
                <a16:creationId xmlns:a16="http://schemas.microsoft.com/office/drawing/2014/main" id="{5E98F48F-797B-74D8-BFF9-3F5374FA14DD}"/>
              </a:ext>
            </a:extLst>
          </p:cNvPr>
          <p:cNvPicPr>
            <a:picLocks noChangeAspect="1"/>
          </p:cNvPicPr>
          <p:nvPr userDrawn="1"/>
        </p:nvPicPr>
        <p:blipFill>
          <a:blip r:embed="rId4"/>
          <a:srcRect/>
          <a:stretch/>
        </p:blipFill>
        <p:spPr>
          <a:xfrm>
            <a:off x="1676132" y="5494854"/>
            <a:ext cx="1657289" cy="906243"/>
          </a:xfrm>
          <a:prstGeom prst="rect">
            <a:avLst/>
          </a:prstGeom>
        </p:spPr>
      </p:pic>
    </p:spTree>
    <p:extLst>
      <p:ext uri="{BB962C8B-B14F-4D97-AF65-F5344CB8AC3E}">
        <p14:creationId xmlns:p14="http://schemas.microsoft.com/office/powerpoint/2010/main" val="1137070332"/>
      </p:ext>
    </p:extLst>
  </p:cSld>
  <p:clrMapOvr>
    <a:overrideClrMapping bg1="dk1" tx1="lt1" bg2="dk2" tx2="lt2" accent1="accent1" accent2="accent2" accent3="accent3" accent4="accent4" accent5="accent5" accent6="accent6" hlink="hlink" folHlink="folHlink"/>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7_cover_photo_circle_blu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hape, circle&#10;&#10;Description automatically generated">
            <a:extLst>
              <a:ext uri="{FF2B5EF4-FFF2-40B4-BE49-F238E27FC236}">
                <a16:creationId xmlns:a16="http://schemas.microsoft.com/office/drawing/2014/main" id="{4C7417A5-DB4B-D001-3587-DC3B18D4E55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175501" y="0"/>
            <a:ext cx="5016500" cy="5788409"/>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7584E26-4C77-6A51-FEAD-0EB5B976A2DC}"/>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9" name="Subtitle 2">
            <a:extLst>
              <a:ext uri="{FF2B5EF4-FFF2-40B4-BE49-F238E27FC236}">
                <a16:creationId xmlns:a16="http://schemas.microsoft.com/office/drawing/2014/main" id="{17364624-911C-5C6C-A73C-DB61626F25A8}"/>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Picture 14">
            <a:extLst>
              <a:ext uri="{FF2B5EF4-FFF2-40B4-BE49-F238E27FC236}">
                <a16:creationId xmlns:a16="http://schemas.microsoft.com/office/drawing/2014/main" id="{6E8A4406-46B4-FEB9-E96C-E4A12EFC75B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7"/>
          </a:xfrm>
          <a:prstGeom prst="rect">
            <a:avLst/>
          </a:prstGeom>
        </p:spPr>
      </p:pic>
      <p:sp>
        <p:nvSpPr>
          <p:cNvPr id="2" name="Text Placeholder 17">
            <a:extLst>
              <a:ext uri="{FF2B5EF4-FFF2-40B4-BE49-F238E27FC236}">
                <a16:creationId xmlns:a16="http://schemas.microsoft.com/office/drawing/2014/main" id="{DBFA13A0-5198-A921-B21A-083C4ACCACE9}"/>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B204880D-52B2-9D45-A6A0-B5D77E4CEF84}"/>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7F03C9AE-F80C-97A4-FDED-E9762F8EBC89}"/>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12" name="Picture 11" descr="A blue circle with white text&#10;&#10;Description automatically generated">
            <a:extLst>
              <a:ext uri="{FF2B5EF4-FFF2-40B4-BE49-F238E27FC236}">
                <a16:creationId xmlns:a16="http://schemas.microsoft.com/office/drawing/2014/main" id="{D0CA9125-7DB6-3930-C6EC-BA6877CAEA74}"/>
              </a:ext>
            </a:extLst>
          </p:cNvPr>
          <p:cNvPicPr>
            <a:picLocks noChangeAspect="1"/>
          </p:cNvPicPr>
          <p:nvPr userDrawn="1"/>
        </p:nvPicPr>
        <p:blipFill>
          <a:blip r:embed="rId4"/>
          <a:stretch>
            <a:fillRect/>
          </a:stretch>
        </p:blipFill>
        <p:spPr>
          <a:xfrm>
            <a:off x="2042725" y="5602279"/>
            <a:ext cx="1408576" cy="697245"/>
          </a:xfrm>
          <a:prstGeom prst="rect">
            <a:avLst/>
          </a:prstGeom>
        </p:spPr>
      </p:pic>
    </p:spTree>
    <p:extLst>
      <p:ext uri="{BB962C8B-B14F-4D97-AF65-F5344CB8AC3E}">
        <p14:creationId xmlns:p14="http://schemas.microsoft.com/office/powerpoint/2010/main" val="227194501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8_divider_blue">
    <p:bg>
      <p:bgPr>
        <a:solidFill>
          <a:srgbClr val="0C344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circle with a black background&#10;&#10;Description automatically generated with low confidence">
            <a:extLst>
              <a:ext uri="{FF2B5EF4-FFF2-40B4-BE49-F238E27FC236}">
                <a16:creationId xmlns:a16="http://schemas.microsoft.com/office/drawing/2014/main" id="{FE2460AD-71E3-F863-3332-2D91ADCA0385}"/>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a:off x="-19251" y="-2"/>
            <a:ext cx="6289924" cy="680032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D7BA225-5FF4-D496-34D1-564C267F133E}"/>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0" name="Picture 9">
            <a:extLst>
              <a:ext uri="{FF2B5EF4-FFF2-40B4-BE49-F238E27FC236}">
                <a16:creationId xmlns:a16="http://schemas.microsoft.com/office/drawing/2014/main" id="{E0FE4F64-CDE3-E6AC-B94F-5B61F05C322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5" name="Picture 4">
            <a:extLst>
              <a:ext uri="{FF2B5EF4-FFF2-40B4-BE49-F238E27FC236}">
                <a16:creationId xmlns:a16="http://schemas.microsoft.com/office/drawing/2014/main" id="{8C736724-5FAA-12FF-FE49-6A5E2D3FE0E2}"/>
              </a:ext>
            </a:extLst>
          </p:cNvPr>
          <p:cNvPicPr>
            <a:picLocks noChangeAspect="1"/>
          </p:cNvPicPr>
          <p:nvPr/>
        </p:nvPicPr>
        <p:blipFill>
          <a:blip r:embed="rId4"/>
          <a:srcRect/>
          <a:stretch/>
        </p:blipFill>
        <p:spPr>
          <a:xfrm>
            <a:off x="995885" y="6412902"/>
            <a:ext cx="737841" cy="403468"/>
          </a:xfrm>
          <a:prstGeom prst="rect">
            <a:avLst/>
          </a:prstGeom>
        </p:spPr>
      </p:pic>
    </p:spTree>
    <p:extLst>
      <p:ext uri="{BB962C8B-B14F-4D97-AF65-F5344CB8AC3E}">
        <p14:creationId xmlns:p14="http://schemas.microsoft.com/office/powerpoint/2010/main" val="2139494650"/>
      </p:ext>
    </p:extLst>
  </p:cSld>
  <p:clrMapOvr>
    <a:overrideClrMapping bg1="lt1" tx1="dk1" bg2="lt2" tx2="dk2" accent1="accent1" accent2="accent2" accent3="accent3" accent4="accent4" accent5="accent5" accent6="accent6" hlink="hlink" folHlink="folHlink"/>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8_cobranded_cover_photo_blue">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B57AC29-76A4-61A4-DEF0-9D880E7CC103}"/>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1">
            <a:extLst>
              <a:ext uri="{FF2B5EF4-FFF2-40B4-BE49-F238E27FC236}">
                <a16:creationId xmlns:a16="http://schemas.microsoft.com/office/drawing/2014/main" id="{BC265AF3-8D1F-7540-5CFF-675EEA870502}"/>
              </a:ext>
            </a:extLst>
          </p:cNvPr>
          <p:cNvSpPr>
            <a:spLocks noGrp="1"/>
          </p:cNvSpPr>
          <p:nvPr>
            <p:ph type="pic" sz="quarter" idx="13" hasCustomPrompt="1"/>
          </p:nvPr>
        </p:nvSpPr>
        <p:spPr>
          <a:xfrm>
            <a:off x="4002373" y="0"/>
            <a:ext cx="8189625" cy="6858000"/>
          </a:xfrm>
          <a:solidFill>
            <a:schemeClr val="tx1"/>
          </a:solidFill>
        </p:spPr>
        <p:txBody>
          <a:bodyPr anchor="ctr" anchorCtr="0"/>
          <a:lstStyle>
            <a:lvl1pPr marL="0" indent="0" algn="ctr">
              <a:buNone/>
              <a:defRPr>
                <a:solidFill>
                  <a:schemeClr val="bg1"/>
                </a:solidFill>
              </a:defRPr>
            </a:lvl1pPr>
          </a:lstStyle>
          <a:p>
            <a:r>
              <a:rPr lang="en-US"/>
              <a:t>Click picture icon to add picture</a:t>
            </a:r>
          </a:p>
        </p:txBody>
      </p:sp>
      <p:sp>
        <p:nvSpPr>
          <p:cNvPr id="18" name="Text Placeholder 16">
            <a:extLst>
              <a:ext uri="{FF2B5EF4-FFF2-40B4-BE49-F238E27FC236}">
                <a16:creationId xmlns:a16="http://schemas.microsoft.com/office/drawing/2014/main" id="{E93FDD1C-7A1E-AEDA-AE44-DA18731572EB}"/>
              </a:ext>
            </a:extLst>
          </p:cNvPr>
          <p:cNvSpPr>
            <a:spLocks noGrp="1"/>
          </p:cNvSpPr>
          <p:nvPr>
            <p:ph type="body" sz="quarter" idx="14" hasCustomPrompt="1"/>
          </p:nvPr>
        </p:nvSpPr>
        <p:spPr>
          <a:xfrm>
            <a:off x="-530161" y="19178"/>
            <a:ext cx="5547380" cy="5547380"/>
          </a:xfrm>
          <a:prstGeom prst="ellipse">
            <a:avLst/>
          </a:prstGeom>
          <a:solidFill>
            <a:schemeClr val="bg2"/>
          </a:solidFill>
        </p:spPr>
        <p:txBody>
          <a:bodyPr tIns="0" bIns="0" anchor="ctr" anchorCtr="0"/>
          <a:lstStyle>
            <a:lvl1pPr marL="0" indent="0" algn="l">
              <a:buFont typeface="Arial" panose="020B0604020202020204" pitchFamily="34" charset="0"/>
              <a:buNone/>
              <a:defRPr sz="3600" b="1">
                <a:solidFill>
                  <a:schemeClr val="bg1"/>
                </a:solidFill>
                <a:latin typeface="+mj-lt"/>
              </a:defRPr>
            </a:lvl1pPr>
            <a:lvl2pPr marL="457200" indent="0" algn="ctr">
              <a:buFont typeface="Arial" panose="020B0604020202020204" pitchFamily="34" charset="0"/>
              <a:buNone/>
              <a:defRPr sz="3600">
                <a:solidFill>
                  <a:schemeClr val="bg1"/>
                </a:solidFill>
                <a:latin typeface="+mj-lt"/>
              </a:defRPr>
            </a:lvl2pPr>
            <a:lvl3pPr marL="914400" indent="0" algn="ctr">
              <a:buFont typeface="Arial" panose="020B0604020202020204" pitchFamily="34" charset="0"/>
              <a:buNone/>
              <a:defRPr sz="3600">
                <a:solidFill>
                  <a:schemeClr val="bg1"/>
                </a:solidFill>
                <a:latin typeface="+mj-lt"/>
              </a:defRPr>
            </a:lvl3pPr>
            <a:lvl4pPr marL="1371600" indent="0" algn="ctr">
              <a:buFont typeface="Arial" panose="020B0604020202020204" pitchFamily="34" charset="0"/>
              <a:buNone/>
              <a:defRPr sz="3600">
                <a:solidFill>
                  <a:schemeClr val="bg1"/>
                </a:solidFill>
                <a:latin typeface="+mj-lt"/>
              </a:defRPr>
            </a:lvl4pPr>
            <a:lvl5pPr marL="1828800" indent="0" algn="ctr">
              <a:buFont typeface="Arial" panose="020B0604020202020204" pitchFamily="34" charset="0"/>
              <a:buNone/>
              <a:defRPr sz="3600">
                <a:solidFill>
                  <a:schemeClr val="bg1"/>
                </a:solidFill>
                <a:latin typeface="+mj-lt"/>
              </a:defRPr>
            </a:lvl5pPr>
          </a:lstStyle>
          <a:p>
            <a:pPr lvl="0"/>
            <a:r>
              <a:rPr lang="en-US"/>
              <a:t>Insert your presentation title here maximum of four lines</a:t>
            </a:r>
          </a:p>
        </p:txBody>
      </p:sp>
      <p:sp>
        <p:nvSpPr>
          <p:cNvPr id="21" name="TextBox 20">
            <a:extLst>
              <a:ext uri="{FF2B5EF4-FFF2-40B4-BE49-F238E27FC236}">
                <a16:creationId xmlns:a16="http://schemas.microsoft.com/office/drawing/2014/main" id="{130AA074-B57C-C578-1B29-6483DCE01A18}"/>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22" name="Picture 21">
            <a:extLst>
              <a:ext uri="{FF2B5EF4-FFF2-40B4-BE49-F238E27FC236}">
                <a16:creationId xmlns:a16="http://schemas.microsoft.com/office/drawing/2014/main" id="{B7249F3E-7261-69A9-09FC-57FE24EA02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pic>
        <p:nvPicPr>
          <p:cNvPr id="3" name="Picture 2" descr="A blue circle with white text&#10;&#10;Description automatically generated">
            <a:extLst>
              <a:ext uri="{FF2B5EF4-FFF2-40B4-BE49-F238E27FC236}">
                <a16:creationId xmlns:a16="http://schemas.microsoft.com/office/drawing/2014/main" id="{FCC6DE96-CCB6-F5DA-49B8-B71D91C526B2}"/>
              </a:ext>
            </a:extLst>
          </p:cNvPr>
          <p:cNvPicPr>
            <a:picLocks noChangeAspect="1"/>
          </p:cNvPicPr>
          <p:nvPr userDrawn="1"/>
        </p:nvPicPr>
        <p:blipFill>
          <a:blip r:embed="rId3"/>
          <a:stretch>
            <a:fillRect/>
          </a:stretch>
        </p:blipFill>
        <p:spPr>
          <a:xfrm>
            <a:off x="2364299" y="5585736"/>
            <a:ext cx="1500335" cy="742666"/>
          </a:xfrm>
          <a:prstGeom prst="rect">
            <a:avLst/>
          </a:prstGeom>
        </p:spPr>
      </p:pic>
    </p:spTree>
    <p:extLst>
      <p:ext uri="{BB962C8B-B14F-4D97-AF65-F5344CB8AC3E}">
        <p14:creationId xmlns:p14="http://schemas.microsoft.com/office/powerpoint/2010/main" val="1035978683"/>
      </p:ext>
    </p:extLst>
  </p:cSld>
  <p:clrMapOvr>
    <a:overrideClrMapping bg1="lt1" tx1="dk1" bg2="lt2" tx2="dk2" accent1="accent1" accent2="accent2" accent3="accent3" accent4="accent4" accent5="accent5" accent6="accent6" hlink="hlink" folHlink="folHlink"/>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7_cobranded_cover_illustration_white">
    <p:spTree>
      <p:nvGrpSpPr>
        <p:cNvPr id="1" name=""/>
        <p:cNvGrpSpPr/>
        <p:nvPr/>
      </p:nvGrpSpPr>
      <p:grpSpPr>
        <a:xfrm>
          <a:off x="0" y="0"/>
          <a:ext cx="0" cy="0"/>
          <a:chOff x="0" y="0"/>
          <a:chExt cx="0" cy="0"/>
        </a:xfrm>
      </p:grpSpPr>
      <p:pic>
        <p:nvPicPr>
          <p:cNvPr id="4" name="Picture 3" descr="A group of people in blue&#10;&#10;Description automatically generated">
            <a:extLst>
              <a:ext uri="{FF2B5EF4-FFF2-40B4-BE49-F238E27FC236}">
                <a16:creationId xmlns:a16="http://schemas.microsoft.com/office/drawing/2014/main" id="{EA59DE4B-E0F8-1A47-B035-5ED929300887}"/>
              </a:ext>
            </a:extLst>
          </p:cNvPr>
          <p:cNvPicPr>
            <a:picLocks noChangeAspect="1"/>
          </p:cNvPicPr>
          <p:nvPr userDrawn="1"/>
        </p:nvPicPr>
        <p:blipFill rotWithShape="1">
          <a:blip r:embed="rId2"/>
          <a:srcRect b="26805"/>
          <a:stretch/>
        </p:blipFill>
        <p:spPr>
          <a:xfrm>
            <a:off x="2467" y="1838366"/>
            <a:ext cx="12187066" cy="5019633"/>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535428"/>
            <a:ext cx="8642082" cy="2387600"/>
          </a:xfrm>
          <a:prstGeom prst="rect">
            <a:avLst/>
          </a:prstGeom>
        </p:spPr>
        <p:txBody>
          <a:bodyPr anchor="t" anchorCtr="0">
            <a:noAutofit/>
          </a:bodyPr>
          <a:lstStyle>
            <a:lvl1pPr algn="l">
              <a:defRPr sz="5400">
                <a:solidFill>
                  <a:schemeClr val="tx2"/>
                </a:solidFill>
              </a:defRPr>
            </a:lvl1pPr>
          </a:lstStyle>
          <a:p>
            <a:r>
              <a:rPr lang="en-US"/>
              <a:t>Insert your presentation title here maximum of three lines</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userDrawn="1"/>
        </p:nvCxnSpPr>
        <p:spPr>
          <a:xfrm>
            <a:off x="278932" y="1364752"/>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AD0A56-54F9-2F78-1258-F9610367319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447040"/>
            <a:ext cx="1219198" cy="518808"/>
          </a:xfrm>
          <a:prstGeom prst="rect">
            <a:avLst/>
          </a:prstGeom>
        </p:spPr>
      </p:pic>
      <p:sp>
        <p:nvSpPr>
          <p:cNvPr id="6" name="Text Placeholder 17">
            <a:extLst>
              <a:ext uri="{FF2B5EF4-FFF2-40B4-BE49-F238E27FC236}">
                <a16:creationId xmlns:a16="http://schemas.microsoft.com/office/drawing/2014/main" id="{C32257C0-3FBF-B047-8C59-CDBF51B11985}"/>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BA60B01F-F394-99A6-2702-DE583FCB977E}"/>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D70F9698-6E59-9274-EC44-4917B7B92AAA}"/>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5610FA71-069D-E398-B6E9-5C68D1D17767}"/>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5" name="Picture 4" descr="A blue circle with white text&#10;&#10;Description automatically generated">
            <a:extLst>
              <a:ext uri="{FF2B5EF4-FFF2-40B4-BE49-F238E27FC236}">
                <a16:creationId xmlns:a16="http://schemas.microsoft.com/office/drawing/2014/main" id="{7E4AC9C0-EBEF-E8BF-F93C-71F2236D836C}"/>
              </a:ext>
            </a:extLst>
          </p:cNvPr>
          <p:cNvPicPr>
            <a:picLocks noChangeAspect="1"/>
          </p:cNvPicPr>
          <p:nvPr userDrawn="1"/>
        </p:nvPicPr>
        <p:blipFill>
          <a:blip r:embed="rId4"/>
          <a:stretch>
            <a:fillRect/>
          </a:stretch>
        </p:blipFill>
        <p:spPr>
          <a:xfrm>
            <a:off x="10150634" y="268346"/>
            <a:ext cx="1736565" cy="859600"/>
          </a:xfrm>
          <a:prstGeom prst="rect">
            <a:avLst/>
          </a:prstGeom>
        </p:spPr>
      </p:pic>
    </p:spTree>
    <p:extLst>
      <p:ext uri="{BB962C8B-B14F-4D97-AF65-F5344CB8AC3E}">
        <p14:creationId xmlns:p14="http://schemas.microsoft.com/office/powerpoint/2010/main" val="121803921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9_cobranded_divider_whit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1"/>
            <a:ext cx="6305159" cy="6825131"/>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DC489B-A4DB-E5A6-B175-9690631EDD0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7" name="Picture 6">
            <a:extLst>
              <a:ext uri="{FF2B5EF4-FFF2-40B4-BE49-F238E27FC236}">
                <a16:creationId xmlns:a16="http://schemas.microsoft.com/office/drawing/2014/main" id="{F4091A94-5191-5296-450B-1F3CD6A56BC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9" name="Picture 8" descr="A blue circle with white text&#10;&#10;Description automatically generated">
            <a:extLst>
              <a:ext uri="{FF2B5EF4-FFF2-40B4-BE49-F238E27FC236}">
                <a16:creationId xmlns:a16="http://schemas.microsoft.com/office/drawing/2014/main" id="{985EDE27-483E-CB8E-33E6-4EAABA130AF0}"/>
              </a:ext>
            </a:extLst>
          </p:cNvPr>
          <p:cNvPicPr>
            <a:picLocks noChangeAspect="1"/>
          </p:cNvPicPr>
          <p:nvPr userDrawn="1"/>
        </p:nvPicPr>
        <p:blipFill>
          <a:blip r:embed="rId4"/>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79655620"/>
      </p:ext>
    </p:extLst>
  </p:cSld>
  <p:clrMapOvr>
    <a:overrideClrMapping bg1="lt1" tx1="dk1" bg2="lt2" tx2="dk2" accent1="accent1" accent2="accent2" accent3="accent3" accent4="accent4" accent5="accent5" accent6="accent6" hlink="hlink" folHlink="folHlink"/>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1_divider_blue">
    <p:bg>
      <p:bgPr>
        <a:solidFill>
          <a:schemeClr val="bg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extBox 1">
            <a:extLst>
              <a:ext uri="{FF2B5EF4-FFF2-40B4-BE49-F238E27FC236}">
                <a16:creationId xmlns:a16="http://schemas.microsoft.com/office/drawing/2014/main" id="{193C76AA-4DF2-00B8-801D-4B1D52D471DD}"/>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3" name="Picture 2">
            <a:extLst>
              <a:ext uri="{FF2B5EF4-FFF2-40B4-BE49-F238E27FC236}">
                <a16:creationId xmlns:a16="http://schemas.microsoft.com/office/drawing/2014/main" id="{EDAC6100-167E-49ED-3E77-408C1EB57E2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535"/>
            <a:ext cx="644652" cy="273455"/>
          </a:xfrm>
          <a:prstGeom prst="rect">
            <a:avLst/>
          </a:prstGeom>
        </p:spPr>
      </p:pic>
      <p:pic>
        <p:nvPicPr>
          <p:cNvPr id="5" name="Picture 4">
            <a:extLst>
              <a:ext uri="{FF2B5EF4-FFF2-40B4-BE49-F238E27FC236}">
                <a16:creationId xmlns:a16="http://schemas.microsoft.com/office/drawing/2014/main" id="{E8FF6AF0-07D6-9863-4BB7-C35B4A6E475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10" name="Picture 9">
            <a:extLst>
              <a:ext uri="{FF2B5EF4-FFF2-40B4-BE49-F238E27FC236}">
                <a16:creationId xmlns:a16="http://schemas.microsoft.com/office/drawing/2014/main" id="{B85D08E6-A32D-90BF-2BBA-7CD48BD93433}"/>
              </a:ext>
            </a:extLst>
          </p:cNvPr>
          <p:cNvPicPr>
            <a:picLocks noChangeAspect="1"/>
          </p:cNvPicPr>
          <p:nvPr userDrawn="1"/>
        </p:nvPicPr>
        <p:blipFill>
          <a:blip r:embed="rId4"/>
          <a:srcRect/>
          <a:stretch/>
        </p:blipFill>
        <p:spPr>
          <a:xfrm>
            <a:off x="995885" y="6412902"/>
            <a:ext cx="737841" cy="403468"/>
          </a:xfrm>
          <a:prstGeom prst="rect">
            <a:avLst/>
          </a:prstGeom>
        </p:spPr>
      </p:pic>
    </p:spTree>
    <p:extLst>
      <p:ext uri="{BB962C8B-B14F-4D97-AF65-F5344CB8AC3E}">
        <p14:creationId xmlns:p14="http://schemas.microsoft.com/office/powerpoint/2010/main" val="976303162"/>
      </p:ext>
    </p:extLst>
  </p:cSld>
  <p:clrMapOvr>
    <a:overrideClrMapping bg1="lt1" tx1="dk1" bg2="lt2" tx2="dk2" accent1="accent1" accent2="accent2" accent3="accent3" accent4="accent4" accent5="accent5" accent6="accent6" hlink="hlink" folHlink="folHlink"/>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3_divider_lt_blue">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tx2"/>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extBox 1">
            <a:extLst>
              <a:ext uri="{FF2B5EF4-FFF2-40B4-BE49-F238E27FC236}">
                <a16:creationId xmlns:a16="http://schemas.microsoft.com/office/drawing/2014/main" id="{C1B2951F-358B-E079-C0A6-9038C3D0702A}"/>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9" name="Picture 8">
            <a:extLst>
              <a:ext uri="{FF2B5EF4-FFF2-40B4-BE49-F238E27FC236}">
                <a16:creationId xmlns:a16="http://schemas.microsoft.com/office/drawing/2014/main" id="{3182C3F4-5D1B-AFA6-7C40-F198DA1257E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535"/>
            <a:ext cx="644652" cy="273455"/>
          </a:xfrm>
          <a:prstGeom prst="rect">
            <a:avLst/>
          </a:prstGeom>
        </p:spPr>
      </p:pic>
      <p:pic>
        <p:nvPicPr>
          <p:cNvPr id="5" name="Picture 4">
            <a:extLst>
              <a:ext uri="{FF2B5EF4-FFF2-40B4-BE49-F238E27FC236}">
                <a16:creationId xmlns:a16="http://schemas.microsoft.com/office/drawing/2014/main" id="{64F4C63D-F9BC-49EA-D621-CDBBA102B508}"/>
              </a:ext>
            </a:extLst>
          </p:cNvPr>
          <p:cNvPicPr>
            <a:picLocks noChangeAspect="1"/>
          </p:cNvPicPr>
          <p:nvPr userDrawn="1"/>
        </p:nvPicPr>
        <p:blipFill>
          <a:blip r:embed="rId3"/>
          <a:srcRect/>
          <a:stretch/>
        </p:blipFill>
        <p:spPr>
          <a:xfrm>
            <a:off x="995885" y="6432020"/>
            <a:ext cx="737841" cy="365231"/>
          </a:xfrm>
          <a:prstGeom prst="rect">
            <a:avLst/>
          </a:prstGeom>
        </p:spPr>
      </p:pic>
    </p:spTree>
    <p:extLst>
      <p:ext uri="{BB962C8B-B14F-4D97-AF65-F5344CB8AC3E}">
        <p14:creationId xmlns:p14="http://schemas.microsoft.com/office/powerpoint/2010/main" val="3358255378"/>
      </p:ext>
    </p:extLst>
  </p:cSld>
  <p:clrMapOvr>
    <a:overrideClrMapping bg1="lt1" tx1="dk1" bg2="lt2" tx2="dk2" accent1="accent1" accent2="accent2" accent3="accent3" accent4="accent4" accent5="accent5" accent6="accent6" hlink="hlink" folHlink="folHlink"/>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4_divider_orange">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extBox 8">
            <a:extLst>
              <a:ext uri="{FF2B5EF4-FFF2-40B4-BE49-F238E27FC236}">
                <a16:creationId xmlns:a16="http://schemas.microsoft.com/office/drawing/2014/main" id="{5408F108-E005-1A2A-0097-54905854A471}"/>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10" name="Picture 9">
            <a:extLst>
              <a:ext uri="{FF2B5EF4-FFF2-40B4-BE49-F238E27FC236}">
                <a16:creationId xmlns:a16="http://schemas.microsoft.com/office/drawing/2014/main" id="{ED539F00-B70C-05CA-94AF-D9454EC0A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2" name="Picture 1">
            <a:extLst>
              <a:ext uri="{FF2B5EF4-FFF2-40B4-BE49-F238E27FC236}">
                <a16:creationId xmlns:a16="http://schemas.microsoft.com/office/drawing/2014/main" id="{E42C8079-54B6-5F9A-0F96-D72226314DCB}"/>
              </a:ext>
            </a:extLst>
          </p:cNvPr>
          <p:cNvPicPr>
            <a:picLocks noChangeAspect="1"/>
          </p:cNvPicPr>
          <p:nvPr userDrawn="1"/>
        </p:nvPicPr>
        <p:blipFill>
          <a:blip r:embed="rId3"/>
          <a:srcRect/>
          <a:stretch/>
        </p:blipFill>
        <p:spPr>
          <a:xfrm>
            <a:off x="995885" y="6412902"/>
            <a:ext cx="737841" cy="403468"/>
          </a:xfrm>
          <a:prstGeom prst="rect">
            <a:avLst/>
          </a:prstGeom>
        </p:spPr>
      </p:pic>
    </p:spTree>
    <p:extLst>
      <p:ext uri="{BB962C8B-B14F-4D97-AF65-F5344CB8AC3E}">
        <p14:creationId xmlns:p14="http://schemas.microsoft.com/office/powerpoint/2010/main" val="2447053175"/>
      </p:ext>
    </p:extLst>
  </p:cSld>
  <p:clrMapOvr>
    <a:overrideClrMapping bg1="lt1" tx1="dk1" bg2="lt2" tx2="dk2" accent1="accent1" accent2="accent2" accent3="accent3" accent4="accent4" accent5="accent5" accent6="accent6" hlink="hlink" folHlink="folHlink"/>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5_divider_violet">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extBox 1">
            <a:extLst>
              <a:ext uri="{FF2B5EF4-FFF2-40B4-BE49-F238E27FC236}">
                <a16:creationId xmlns:a16="http://schemas.microsoft.com/office/drawing/2014/main" id="{7F9A3DC9-EEEF-C28D-D3EA-38058BEE675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997DED9F-BB3B-45BA-FD15-F1E4A9FDD71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10" name="Picture 9">
            <a:extLst>
              <a:ext uri="{FF2B5EF4-FFF2-40B4-BE49-F238E27FC236}">
                <a16:creationId xmlns:a16="http://schemas.microsoft.com/office/drawing/2014/main" id="{526B4596-C3CB-FBFD-4FCF-168CE857CBD8}"/>
              </a:ext>
            </a:extLst>
          </p:cNvPr>
          <p:cNvPicPr>
            <a:picLocks noChangeAspect="1"/>
          </p:cNvPicPr>
          <p:nvPr userDrawn="1"/>
        </p:nvPicPr>
        <p:blipFill>
          <a:blip r:embed="rId3"/>
          <a:srcRect/>
          <a:stretch/>
        </p:blipFill>
        <p:spPr>
          <a:xfrm>
            <a:off x="995885" y="6412902"/>
            <a:ext cx="737841" cy="403468"/>
          </a:xfrm>
          <a:prstGeom prst="rect">
            <a:avLst/>
          </a:prstGeom>
        </p:spPr>
      </p:pic>
    </p:spTree>
    <p:extLst>
      <p:ext uri="{BB962C8B-B14F-4D97-AF65-F5344CB8AC3E}">
        <p14:creationId xmlns:p14="http://schemas.microsoft.com/office/powerpoint/2010/main" val="1128562243"/>
      </p:ext>
    </p:extLst>
  </p:cSld>
  <p:clrMapOvr>
    <a:overrideClrMapping bg1="lt1" tx1="dk1" bg2="lt2" tx2="dk2" accent1="accent1" accent2="accent2" accent3="accent3" accent4="accent4" accent5="accent5" accent6="accent6" hlink="hlink" folHlink="folHlink"/>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7_divider_whit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6305159" cy="6825131"/>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DC489B-A4DB-E5A6-B175-9690631EDD0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7" name="Picture 6">
            <a:extLst>
              <a:ext uri="{FF2B5EF4-FFF2-40B4-BE49-F238E27FC236}">
                <a16:creationId xmlns:a16="http://schemas.microsoft.com/office/drawing/2014/main" id="{F4091A94-5191-5296-450B-1F3CD6A56BC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5" name="Picture 4">
            <a:extLst>
              <a:ext uri="{FF2B5EF4-FFF2-40B4-BE49-F238E27FC236}">
                <a16:creationId xmlns:a16="http://schemas.microsoft.com/office/drawing/2014/main" id="{78F4F102-5317-D131-B6B0-D7A3031381A7}"/>
              </a:ext>
            </a:extLst>
          </p:cNvPr>
          <p:cNvPicPr>
            <a:picLocks noChangeAspect="1"/>
          </p:cNvPicPr>
          <p:nvPr userDrawn="1"/>
        </p:nvPicPr>
        <p:blipFill>
          <a:blip r:embed="rId4"/>
          <a:srcRect/>
          <a:stretch/>
        </p:blipFill>
        <p:spPr>
          <a:xfrm>
            <a:off x="995885" y="6432020"/>
            <a:ext cx="737841" cy="365231"/>
          </a:xfrm>
          <a:prstGeom prst="rect">
            <a:avLst/>
          </a:prstGeom>
        </p:spPr>
      </p:pic>
    </p:spTree>
    <p:extLst>
      <p:ext uri="{BB962C8B-B14F-4D97-AF65-F5344CB8AC3E}">
        <p14:creationId xmlns:p14="http://schemas.microsoft.com/office/powerpoint/2010/main" val="3788680848"/>
      </p:ext>
    </p:extLst>
  </p:cSld>
  <p:clrMapOvr>
    <a:overrideClrMapping bg1="lt1" tx1="dk1" bg2="lt2" tx2="dk2" accent1="accent1" accent2="accent2" accent3="accent3" accent4="accent4" accent5="accent5" accent6="accent6" hlink="hlink" folHlink="folHlink"/>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8_divider_whit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6305159" cy="6825131"/>
          </a:xfrm>
          <a:prstGeom prst="rect">
            <a:avLst/>
          </a:prstGeom>
        </p:spPr>
      </p:pic>
      <p:sp>
        <p:nvSpPr>
          <p:cNvPr id="9" name="Oval 8">
            <a:extLst>
              <a:ext uri="{FF2B5EF4-FFF2-40B4-BE49-F238E27FC236}">
                <a16:creationId xmlns:a16="http://schemas.microsoft.com/office/drawing/2014/main" id="{77E7F00A-AE89-5D25-D176-9868FC1B7020}"/>
              </a:ext>
            </a:extLst>
          </p:cNvPr>
          <p:cNvSpPr/>
          <p:nvPr userDrawn="1"/>
        </p:nvSpPr>
        <p:spPr>
          <a:xfrm>
            <a:off x="-534256" y="0"/>
            <a:ext cx="5578867" cy="558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DC489B-A4DB-E5A6-B175-9690631EDD0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7" name="Picture 6">
            <a:extLst>
              <a:ext uri="{FF2B5EF4-FFF2-40B4-BE49-F238E27FC236}">
                <a16:creationId xmlns:a16="http://schemas.microsoft.com/office/drawing/2014/main" id="{F4091A94-5191-5296-450B-1F3CD6A56BC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5" name="Picture 4">
            <a:extLst>
              <a:ext uri="{FF2B5EF4-FFF2-40B4-BE49-F238E27FC236}">
                <a16:creationId xmlns:a16="http://schemas.microsoft.com/office/drawing/2014/main" id="{78F4F102-5317-D131-B6B0-D7A3031381A7}"/>
              </a:ext>
            </a:extLst>
          </p:cNvPr>
          <p:cNvPicPr>
            <a:picLocks noChangeAspect="1"/>
          </p:cNvPicPr>
          <p:nvPr userDrawn="1"/>
        </p:nvPicPr>
        <p:blipFill>
          <a:blip r:embed="rId4"/>
          <a:srcRect/>
          <a:stretch/>
        </p:blipFill>
        <p:spPr>
          <a:xfrm>
            <a:off x="995885" y="6432020"/>
            <a:ext cx="737841" cy="365231"/>
          </a:xfrm>
          <a:prstGeom prst="rect">
            <a:avLst/>
          </a:prstGeom>
        </p:spPr>
      </p:pic>
    </p:spTree>
    <p:extLst>
      <p:ext uri="{BB962C8B-B14F-4D97-AF65-F5344CB8AC3E}">
        <p14:creationId xmlns:p14="http://schemas.microsoft.com/office/powerpoint/2010/main" val="743875161"/>
      </p:ext>
    </p:extLst>
  </p:cSld>
  <p:clrMapOvr>
    <a:overrideClrMapping bg1="lt1" tx1="dk1" bg2="lt2" tx2="dk2" accent1="accent1" accent2="accent2" accent3="accent3" accent4="accent4" accent5="accent5" accent6="accent6" hlink="hlink" folHlink="folHlink"/>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9_divider_whit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6305159" cy="6825131"/>
          </a:xfrm>
          <a:prstGeom prst="rect">
            <a:avLst/>
          </a:prstGeom>
        </p:spPr>
      </p:pic>
      <p:sp>
        <p:nvSpPr>
          <p:cNvPr id="9" name="Oval 8">
            <a:extLst>
              <a:ext uri="{FF2B5EF4-FFF2-40B4-BE49-F238E27FC236}">
                <a16:creationId xmlns:a16="http://schemas.microsoft.com/office/drawing/2014/main" id="{77E7F00A-AE89-5D25-D176-9868FC1B7020}"/>
              </a:ext>
            </a:extLst>
          </p:cNvPr>
          <p:cNvSpPr/>
          <p:nvPr userDrawn="1"/>
        </p:nvSpPr>
        <p:spPr>
          <a:xfrm>
            <a:off x="-534256" y="0"/>
            <a:ext cx="5578867" cy="558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DC489B-A4DB-E5A6-B175-9690631EDD0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7" name="Picture 6">
            <a:extLst>
              <a:ext uri="{FF2B5EF4-FFF2-40B4-BE49-F238E27FC236}">
                <a16:creationId xmlns:a16="http://schemas.microsoft.com/office/drawing/2014/main" id="{F4091A94-5191-5296-450B-1F3CD6A56BC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5" name="Picture 4">
            <a:extLst>
              <a:ext uri="{FF2B5EF4-FFF2-40B4-BE49-F238E27FC236}">
                <a16:creationId xmlns:a16="http://schemas.microsoft.com/office/drawing/2014/main" id="{78F4F102-5317-D131-B6B0-D7A3031381A7}"/>
              </a:ext>
            </a:extLst>
          </p:cNvPr>
          <p:cNvPicPr>
            <a:picLocks noChangeAspect="1"/>
          </p:cNvPicPr>
          <p:nvPr userDrawn="1"/>
        </p:nvPicPr>
        <p:blipFill>
          <a:blip r:embed="rId4"/>
          <a:srcRect/>
          <a:stretch/>
        </p:blipFill>
        <p:spPr>
          <a:xfrm>
            <a:off x="995885" y="6432020"/>
            <a:ext cx="737841" cy="365231"/>
          </a:xfrm>
          <a:prstGeom prst="rect">
            <a:avLst/>
          </a:prstGeom>
        </p:spPr>
      </p:pic>
    </p:spTree>
    <p:extLst>
      <p:ext uri="{BB962C8B-B14F-4D97-AF65-F5344CB8AC3E}">
        <p14:creationId xmlns:p14="http://schemas.microsoft.com/office/powerpoint/2010/main" val="2537491700"/>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9_divider_lt_blue">
    <p:bg>
      <p:bgPr>
        <a:solidFill>
          <a:srgbClr val="0C344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rgbClr val="0C34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Shape, circle&#10;&#10;Description automatically generated">
            <a:extLst>
              <a:ext uri="{FF2B5EF4-FFF2-40B4-BE49-F238E27FC236}">
                <a16:creationId xmlns:a16="http://schemas.microsoft.com/office/drawing/2014/main" id="{1898865F-F6D2-DB89-44A2-152129981AB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251" y="-1"/>
            <a:ext cx="6289924" cy="680032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25C32D7-C729-3011-FEFB-46C3D0B902FF}"/>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7" name="Picture 6">
            <a:extLst>
              <a:ext uri="{FF2B5EF4-FFF2-40B4-BE49-F238E27FC236}">
                <a16:creationId xmlns:a16="http://schemas.microsoft.com/office/drawing/2014/main" id="{C50D7612-FA3F-4420-3220-A5BFCB9C064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5" name="Picture 4">
            <a:extLst>
              <a:ext uri="{FF2B5EF4-FFF2-40B4-BE49-F238E27FC236}">
                <a16:creationId xmlns:a16="http://schemas.microsoft.com/office/drawing/2014/main" id="{13AE6763-2655-92A2-AD58-A8EFBEEBCBC6}"/>
              </a:ext>
            </a:extLst>
          </p:cNvPr>
          <p:cNvPicPr>
            <a:picLocks noChangeAspect="1"/>
          </p:cNvPicPr>
          <p:nvPr/>
        </p:nvPicPr>
        <p:blipFill>
          <a:blip r:embed="rId4"/>
          <a:srcRect/>
          <a:stretch/>
        </p:blipFill>
        <p:spPr>
          <a:xfrm>
            <a:off x="995885" y="6412902"/>
            <a:ext cx="737841" cy="403468"/>
          </a:xfrm>
          <a:prstGeom prst="rect">
            <a:avLst/>
          </a:prstGeom>
        </p:spPr>
      </p:pic>
    </p:spTree>
    <p:extLst>
      <p:ext uri="{BB962C8B-B14F-4D97-AF65-F5344CB8AC3E}">
        <p14:creationId xmlns:p14="http://schemas.microsoft.com/office/powerpoint/2010/main" val="3790244783"/>
      </p:ext>
    </p:extLst>
  </p:cSld>
  <p:clrMapOvr>
    <a:overrideClrMapping bg1="lt1" tx1="dk1" bg2="lt2" tx2="dk2" accent1="accent1" accent2="accent2" accent3="accent3" accent4="accent4" accent5="accent5" accent6="accent6" hlink="hlink" folHlink="folHlink"/>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10_divider_whit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6305159" cy="6825131"/>
          </a:xfrm>
          <a:prstGeom prst="rect">
            <a:avLst/>
          </a:prstGeom>
        </p:spPr>
      </p:pic>
      <p:sp>
        <p:nvSpPr>
          <p:cNvPr id="9" name="Oval 8">
            <a:extLst>
              <a:ext uri="{FF2B5EF4-FFF2-40B4-BE49-F238E27FC236}">
                <a16:creationId xmlns:a16="http://schemas.microsoft.com/office/drawing/2014/main" id="{77E7F00A-AE89-5D25-D176-9868FC1B7020}"/>
              </a:ext>
            </a:extLst>
          </p:cNvPr>
          <p:cNvSpPr/>
          <p:nvPr userDrawn="1"/>
        </p:nvSpPr>
        <p:spPr>
          <a:xfrm>
            <a:off x="-534256" y="0"/>
            <a:ext cx="5578867" cy="558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DC489B-A4DB-E5A6-B175-9690631EDD0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7" name="Picture 6">
            <a:extLst>
              <a:ext uri="{FF2B5EF4-FFF2-40B4-BE49-F238E27FC236}">
                <a16:creationId xmlns:a16="http://schemas.microsoft.com/office/drawing/2014/main" id="{F4091A94-5191-5296-450B-1F3CD6A56BC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5" name="Picture 4">
            <a:extLst>
              <a:ext uri="{FF2B5EF4-FFF2-40B4-BE49-F238E27FC236}">
                <a16:creationId xmlns:a16="http://schemas.microsoft.com/office/drawing/2014/main" id="{78F4F102-5317-D131-B6B0-D7A3031381A7}"/>
              </a:ext>
            </a:extLst>
          </p:cNvPr>
          <p:cNvPicPr>
            <a:picLocks noChangeAspect="1"/>
          </p:cNvPicPr>
          <p:nvPr userDrawn="1"/>
        </p:nvPicPr>
        <p:blipFill>
          <a:blip r:embed="rId4"/>
          <a:srcRect/>
          <a:stretch/>
        </p:blipFill>
        <p:spPr>
          <a:xfrm>
            <a:off x="995885" y="6432020"/>
            <a:ext cx="737841" cy="365231"/>
          </a:xfrm>
          <a:prstGeom prst="rect">
            <a:avLst/>
          </a:prstGeom>
        </p:spPr>
      </p:pic>
    </p:spTree>
    <p:extLst>
      <p:ext uri="{BB962C8B-B14F-4D97-AF65-F5344CB8AC3E}">
        <p14:creationId xmlns:p14="http://schemas.microsoft.com/office/powerpoint/2010/main" val="2184492545"/>
      </p:ext>
    </p:extLst>
  </p:cSld>
  <p:clrMapOvr>
    <a:overrideClrMapping bg1="lt1" tx1="dk1" bg2="lt2" tx2="dk2" accent1="accent1" accent2="accent2" accent3="accent3" accent4="accent4" accent5="accent5" accent6="accent6" hlink="hlink" folHlink="folHlink"/>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8_divider_blue">
    <p:bg>
      <p:bgPr>
        <a:solidFill>
          <a:srgbClr val="0C344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circle with a black background&#10;&#10;Description automatically generated with low confidence">
            <a:extLst>
              <a:ext uri="{FF2B5EF4-FFF2-40B4-BE49-F238E27FC236}">
                <a16:creationId xmlns:a16="http://schemas.microsoft.com/office/drawing/2014/main" id="{FE2460AD-71E3-F863-3332-2D91ADCA0385}"/>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9251" y="-2"/>
            <a:ext cx="6289924" cy="680032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D7BA225-5FF4-D496-34D1-564C267F133E}"/>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10" name="Picture 9">
            <a:extLst>
              <a:ext uri="{FF2B5EF4-FFF2-40B4-BE49-F238E27FC236}">
                <a16:creationId xmlns:a16="http://schemas.microsoft.com/office/drawing/2014/main" id="{E0FE4F64-CDE3-E6AC-B94F-5B61F05C322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5" name="Picture 4">
            <a:extLst>
              <a:ext uri="{FF2B5EF4-FFF2-40B4-BE49-F238E27FC236}">
                <a16:creationId xmlns:a16="http://schemas.microsoft.com/office/drawing/2014/main" id="{8C736724-5FAA-12FF-FE49-6A5E2D3FE0E2}"/>
              </a:ext>
            </a:extLst>
          </p:cNvPr>
          <p:cNvPicPr>
            <a:picLocks noChangeAspect="1"/>
          </p:cNvPicPr>
          <p:nvPr userDrawn="1"/>
        </p:nvPicPr>
        <p:blipFill>
          <a:blip r:embed="rId4"/>
          <a:srcRect/>
          <a:stretch/>
        </p:blipFill>
        <p:spPr>
          <a:xfrm>
            <a:off x="995885" y="6412902"/>
            <a:ext cx="737841" cy="403468"/>
          </a:xfrm>
          <a:prstGeom prst="rect">
            <a:avLst/>
          </a:prstGeom>
        </p:spPr>
      </p:pic>
    </p:spTree>
    <p:extLst>
      <p:ext uri="{BB962C8B-B14F-4D97-AF65-F5344CB8AC3E}">
        <p14:creationId xmlns:p14="http://schemas.microsoft.com/office/powerpoint/2010/main" val="2139494650"/>
      </p:ext>
    </p:extLst>
  </p:cSld>
  <p:clrMapOvr>
    <a:overrideClrMapping bg1="lt1" tx1="dk1" bg2="lt2" tx2="dk2" accent1="accent1" accent2="accent2" accent3="accent3" accent4="accent4" accent5="accent5" accent6="accent6" hlink="hlink" folHlink="folHlink"/>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9_divider_lt_blue">
    <p:bg>
      <p:bgPr>
        <a:solidFill>
          <a:srgbClr val="0C344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rgbClr val="0C34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Shape, circle&#10;&#10;Description automatically generated">
            <a:extLst>
              <a:ext uri="{FF2B5EF4-FFF2-40B4-BE49-F238E27FC236}">
                <a16:creationId xmlns:a16="http://schemas.microsoft.com/office/drawing/2014/main" id="{1898865F-F6D2-DB89-44A2-152129981AB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251" y="-1"/>
            <a:ext cx="6289924" cy="680032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25C32D7-C729-3011-FEFB-46C3D0B902F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7" name="Picture 6">
            <a:extLst>
              <a:ext uri="{FF2B5EF4-FFF2-40B4-BE49-F238E27FC236}">
                <a16:creationId xmlns:a16="http://schemas.microsoft.com/office/drawing/2014/main" id="{C50D7612-FA3F-4420-3220-A5BFCB9C064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5" name="Picture 4">
            <a:extLst>
              <a:ext uri="{FF2B5EF4-FFF2-40B4-BE49-F238E27FC236}">
                <a16:creationId xmlns:a16="http://schemas.microsoft.com/office/drawing/2014/main" id="{13AE6763-2655-92A2-AD58-A8EFBEEBCBC6}"/>
              </a:ext>
            </a:extLst>
          </p:cNvPr>
          <p:cNvPicPr>
            <a:picLocks noChangeAspect="1"/>
          </p:cNvPicPr>
          <p:nvPr userDrawn="1"/>
        </p:nvPicPr>
        <p:blipFill>
          <a:blip r:embed="rId4"/>
          <a:srcRect/>
          <a:stretch/>
        </p:blipFill>
        <p:spPr>
          <a:xfrm>
            <a:off x="995885" y="6412902"/>
            <a:ext cx="737841" cy="403468"/>
          </a:xfrm>
          <a:prstGeom prst="rect">
            <a:avLst/>
          </a:prstGeom>
        </p:spPr>
      </p:pic>
    </p:spTree>
    <p:extLst>
      <p:ext uri="{BB962C8B-B14F-4D97-AF65-F5344CB8AC3E}">
        <p14:creationId xmlns:p14="http://schemas.microsoft.com/office/powerpoint/2010/main" val="3790244783"/>
      </p:ext>
    </p:extLst>
  </p:cSld>
  <p:clrMapOvr>
    <a:overrideClrMapping bg1="lt1" tx1="dk1" bg2="lt2" tx2="dk2" accent1="accent1" accent2="accent2" accent3="accent3" accent4="accent4" accent5="accent5" accent6="accent6" hlink="hlink" folHlink="folHlink"/>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10_divider_orange">
    <p:bg>
      <p:bgPr>
        <a:solidFill>
          <a:srgbClr val="3C180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C5EA78-CDC0-1240-0F66-EED1BFA819E9}"/>
              </a:ext>
            </a:extLst>
          </p:cNvPr>
          <p:cNvSpPr/>
          <p:nvPr userDrawn="1"/>
        </p:nvSpPr>
        <p:spPr>
          <a:xfrm>
            <a:off x="0" y="0"/>
            <a:ext cx="12192000" cy="6858000"/>
          </a:xfrm>
          <a:prstGeom prst="rect">
            <a:avLst/>
          </a:prstGeom>
          <a:solidFill>
            <a:srgbClr val="3C18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Icon&#10;&#10;Description automatically generated">
            <a:extLst>
              <a:ext uri="{FF2B5EF4-FFF2-40B4-BE49-F238E27FC236}">
                <a16:creationId xmlns:a16="http://schemas.microsoft.com/office/drawing/2014/main" id="{B1E79715-2C31-D769-1270-E4A53A9E61F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557"/>
          <a:stretch/>
        </p:blipFill>
        <p:spPr>
          <a:xfrm>
            <a:off x="-19253" y="0"/>
            <a:ext cx="6583339" cy="6825342"/>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46D5945-92E2-21F9-E630-7D1BAA17B71A}"/>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10" name="Picture 9">
            <a:extLst>
              <a:ext uri="{FF2B5EF4-FFF2-40B4-BE49-F238E27FC236}">
                <a16:creationId xmlns:a16="http://schemas.microsoft.com/office/drawing/2014/main" id="{5BB685F0-42BF-350C-86D9-06FCE4B9DDA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5" name="Picture 4">
            <a:extLst>
              <a:ext uri="{FF2B5EF4-FFF2-40B4-BE49-F238E27FC236}">
                <a16:creationId xmlns:a16="http://schemas.microsoft.com/office/drawing/2014/main" id="{AB026BA6-BA20-9C44-D3E9-51FDB4EF97F6}"/>
              </a:ext>
            </a:extLst>
          </p:cNvPr>
          <p:cNvPicPr>
            <a:picLocks noChangeAspect="1"/>
          </p:cNvPicPr>
          <p:nvPr userDrawn="1"/>
        </p:nvPicPr>
        <p:blipFill>
          <a:blip r:embed="rId4"/>
          <a:srcRect/>
          <a:stretch/>
        </p:blipFill>
        <p:spPr>
          <a:xfrm>
            <a:off x="995885" y="6412902"/>
            <a:ext cx="737841" cy="403468"/>
          </a:xfrm>
          <a:prstGeom prst="rect">
            <a:avLst/>
          </a:prstGeom>
        </p:spPr>
      </p:pic>
    </p:spTree>
    <p:extLst>
      <p:ext uri="{BB962C8B-B14F-4D97-AF65-F5344CB8AC3E}">
        <p14:creationId xmlns:p14="http://schemas.microsoft.com/office/powerpoint/2010/main" val="4242847693"/>
      </p:ext>
    </p:extLst>
  </p:cSld>
  <p:clrMapOvr>
    <a:overrideClrMapping bg1="lt1" tx1="dk1" bg2="lt2" tx2="dk2" accent1="accent1" accent2="accent2" accent3="accent3" accent4="accent4" accent5="accent5" accent6="accent6" hlink="hlink" folHlink="folHlink"/>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10_cobranded_divider_photo_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pic>
        <p:nvPicPr>
          <p:cNvPr id="11" name="Picture 10" descr="Shape, circle&#10;&#10;Description automatically generated">
            <a:extLst>
              <a:ext uri="{FF2B5EF4-FFF2-40B4-BE49-F238E27FC236}">
                <a16:creationId xmlns:a16="http://schemas.microsoft.com/office/drawing/2014/main" id="{53B6FBA4-069C-6C71-1FE3-FA51704AAE1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
            <a:ext cx="5242326" cy="5778421"/>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3E74CEF5-5EBA-D435-D737-930D08C0F363}"/>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EDD55CDD-CFED-569A-29E4-7E9156415735}"/>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10" name="Picture 9">
            <a:extLst>
              <a:ext uri="{FF2B5EF4-FFF2-40B4-BE49-F238E27FC236}">
                <a16:creationId xmlns:a16="http://schemas.microsoft.com/office/drawing/2014/main" id="{EDF3A933-687E-7CB7-3D3B-E76C7E08DD4E}"/>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9" name="Picture 8" descr="A blue circle with white text&#10;&#10;Description automatically generated">
            <a:extLst>
              <a:ext uri="{FF2B5EF4-FFF2-40B4-BE49-F238E27FC236}">
                <a16:creationId xmlns:a16="http://schemas.microsoft.com/office/drawing/2014/main" id="{63D79656-6863-9C89-8711-80F61E0F33BA}"/>
              </a:ext>
            </a:extLst>
          </p:cNvPr>
          <p:cNvPicPr>
            <a:picLocks noChangeAspect="1"/>
          </p:cNvPicPr>
          <p:nvPr userDrawn="1"/>
        </p:nvPicPr>
        <p:blipFill>
          <a:blip r:embed="rId5"/>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584355298"/>
      </p:ext>
    </p:extLst>
  </p:cSld>
  <p:clrMapOvr>
    <a:overrideClrMapping bg1="lt1" tx1="dk1" bg2="lt2" tx2="dk2" accent1="accent1" accent2="accent2" accent3="accent3" accent4="accent4" accent5="accent5" accent6="accent6" hlink="hlink" folHlink="folHlink"/>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11_cobranded_divider_photo_lt_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Picture 17" descr="Shape, circle&#10;&#10;Description automatically generated">
            <a:extLst>
              <a:ext uri="{FF2B5EF4-FFF2-40B4-BE49-F238E27FC236}">
                <a16:creationId xmlns:a16="http://schemas.microsoft.com/office/drawing/2014/main" id="{20A8DDDA-2F22-4E65-A3E7-C7534F57132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5242326" cy="5778420"/>
          </a:xfrm>
          <a:prstGeom prst="rect">
            <a:avLst/>
          </a:prstGeom>
        </p:spPr>
      </p:pic>
      <p:sp>
        <p:nvSpPr>
          <p:cNvPr id="4" name="Picture Placeholder 3">
            <a:extLst>
              <a:ext uri="{FF2B5EF4-FFF2-40B4-BE49-F238E27FC236}">
                <a16:creationId xmlns:a16="http://schemas.microsoft.com/office/drawing/2014/main" id="{6C175E13-62E5-9D96-1959-3CAE6647730A}"/>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C781F283-CADF-DF62-9AA2-1236DF5561F4}"/>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10" name="Picture 9">
            <a:extLst>
              <a:ext uri="{FF2B5EF4-FFF2-40B4-BE49-F238E27FC236}">
                <a16:creationId xmlns:a16="http://schemas.microsoft.com/office/drawing/2014/main" id="{302E379E-AB82-51C6-2E05-EAA69ECC97DE}"/>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9" name="Picture 8" descr="A blue circle with white text&#10;&#10;Description automatically generated">
            <a:extLst>
              <a:ext uri="{FF2B5EF4-FFF2-40B4-BE49-F238E27FC236}">
                <a16:creationId xmlns:a16="http://schemas.microsoft.com/office/drawing/2014/main" id="{A8587FA8-4FF9-8928-04B3-55BD4F24695C}"/>
              </a:ext>
            </a:extLst>
          </p:cNvPr>
          <p:cNvPicPr>
            <a:picLocks noChangeAspect="1"/>
          </p:cNvPicPr>
          <p:nvPr userDrawn="1"/>
        </p:nvPicPr>
        <p:blipFill>
          <a:blip r:embed="rId5"/>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186965755"/>
      </p:ext>
    </p:extLst>
  </p:cSld>
  <p:clrMapOvr>
    <a:overrideClrMapping bg1="lt1" tx1="dk1" bg2="lt2" tx2="dk2" accent1="accent1" accent2="accent2" accent3="accent3" accent4="accent4" accent5="accent5" accent6="accent6" hlink="hlink" folHlink="folHlink"/>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2_cobranded_divider_photo_orang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pic>
        <p:nvPicPr>
          <p:cNvPr id="7" name="Picture 6" descr="Shape, circle&#10;&#10;Description automatically generated">
            <a:extLst>
              <a:ext uri="{FF2B5EF4-FFF2-40B4-BE49-F238E27FC236}">
                <a16:creationId xmlns:a16="http://schemas.microsoft.com/office/drawing/2014/main" id="{B195DA4C-5BB6-3B99-069C-6208F8864F5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746"/>
            <a:ext cx="5242326" cy="5779166"/>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F67CCB69-B575-EB4B-74FD-2F4FA7E30528}"/>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10" name="TextBox 9">
            <a:extLst>
              <a:ext uri="{FF2B5EF4-FFF2-40B4-BE49-F238E27FC236}">
                <a16:creationId xmlns:a16="http://schemas.microsoft.com/office/drawing/2014/main" id="{80D98D6D-3B9C-1B93-53B8-C1E5A114F0A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11" name="Picture 10">
            <a:extLst>
              <a:ext uri="{FF2B5EF4-FFF2-40B4-BE49-F238E27FC236}">
                <a16:creationId xmlns:a16="http://schemas.microsoft.com/office/drawing/2014/main" id="{FD32F3E5-17C7-93CE-1619-A8CF612C641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9" name="Picture 8" descr="A blue circle with white text&#10;&#10;Description automatically generated">
            <a:extLst>
              <a:ext uri="{FF2B5EF4-FFF2-40B4-BE49-F238E27FC236}">
                <a16:creationId xmlns:a16="http://schemas.microsoft.com/office/drawing/2014/main" id="{F1AC9673-695A-112D-17D2-4334736295B4}"/>
              </a:ext>
            </a:extLst>
          </p:cNvPr>
          <p:cNvPicPr>
            <a:picLocks noChangeAspect="1"/>
          </p:cNvPicPr>
          <p:nvPr userDrawn="1"/>
        </p:nvPicPr>
        <p:blipFill>
          <a:blip r:embed="rId5"/>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709485991"/>
      </p:ext>
    </p:extLst>
  </p:cSld>
  <p:clrMapOvr>
    <a:overrideClrMapping bg1="lt1" tx1="dk1" bg2="lt2" tx2="dk2" accent1="accent1" accent2="accent2" accent3="accent3" accent4="accent4" accent5="accent5" accent6="accent6" hlink="hlink" folHlink="folHlink"/>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3_cobranded_divider_photo_violet">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Shape, circle&#10;&#10;Description automatically generated">
            <a:extLst>
              <a:ext uri="{FF2B5EF4-FFF2-40B4-BE49-F238E27FC236}">
                <a16:creationId xmlns:a16="http://schemas.microsoft.com/office/drawing/2014/main" id="{760DD18F-B76F-81F3-4A71-2166214B60F7}"/>
              </a:ext>
            </a:extLst>
          </p:cNvPr>
          <p:cNvPicPr>
            <a:picLocks noChangeAspect="1"/>
          </p:cNvPicPr>
          <p:nvPr userDrawn="1"/>
        </p:nvPicPr>
        <p:blipFill rotWithShape="1">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a:ext>
            </a:extLst>
          </a:blip>
          <a:srcRect l="12112" t="3116"/>
          <a:stretch/>
        </p:blipFill>
        <p:spPr>
          <a:xfrm>
            <a:off x="0" y="-747"/>
            <a:ext cx="5242549" cy="5779166"/>
          </a:xfrm>
          <a:prstGeom prst="rect">
            <a:avLst/>
          </a:prstGeom>
        </p:spPr>
      </p:pic>
      <p:sp>
        <p:nvSpPr>
          <p:cNvPr id="4" name="Picture Placeholder 3">
            <a:extLst>
              <a:ext uri="{FF2B5EF4-FFF2-40B4-BE49-F238E27FC236}">
                <a16:creationId xmlns:a16="http://schemas.microsoft.com/office/drawing/2014/main" id="{0CF22717-FD9E-224E-374A-CC4708A15488}"/>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ADBDBABD-D8E0-3D66-7965-1F4DCCE15F1A}"/>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10" name="Picture 9">
            <a:extLst>
              <a:ext uri="{FF2B5EF4-FFF2-40B4-BE49-F238E27FC236}">
                <a16:creationId xmlns:a16="http://schemas.microsoft.com/office/drawing/2014/main" id="{8F7A2799-6225-FFA4-FCEC-A5F755EF791E}"/>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9" name="Picture 8" descr="A blue circle with white text&#10;&#10;Description automatically generated">
            <a:extLst>
              <a:ext uri="{FF2B5EF4-FFF2-40B4-BE49-F238E27FC236}">
                <a16:creationId xmlns:a16="http://schemas.microsoft.com/office/drawing/2014/main" id="{64F66271-5C7D-02DB-CA5C-70101BBC4A59}"/>
              </a:ext>
            </a:extLst>
          </p:cNvPr>
          <p:cNvPicPr>
            <a:picLocks noChangeAspect="1"/>
          </p:cNvPicPr>
          <p:nvPr userDrawn="1"/>
        </p:nvPicPr>
        <p:blipFill>
          <a:blip r:embed="rId6"/>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683711674"/>
      </p:ext>
    </p:extLst>
  </p:cSld>
  <p:clrMapOvr>
    <a:overrideClrMapping bg1="lt1" tx1="dk1" bg2="lt2" tx2="dk2" accent1="accent1" accent2="accent2" accent3="accent3" accent4="accent4" accent5="accent5" accent6="accent6" hlink="hlink" folHlink="folHlink"/>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4_cobranded_title_and_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Text Placeholder 6">
            <a:extLst>
              <a:ext uri="{FF2B5EF4-FFF2-40B4-BE49-F238E27FC236}">
                <a16:creationId xmlns:a16="http://schemas.microsoft.com/office/drawing/2014/main" id="{47F7929F-4D80-0F4F-EFFB-21D9B3A08195}"/>
              </a:ext>
            </a:extLst>
          </p:cNvPr>
          <p:cNvSpPr>
            <a:spLocks noGrp="1"/>
          </p:cNvSpPr>
          <p:nvPr>
            <p:ph type="body" sz="quarter" idx="13" hasCustomPrompt="1"/>
          </p:nvPr>
        </p:nvSpPr>
        <p:spPr>
          <a:xfrm>
            <a:off x="288557" y="908072"/>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4" name="Text Placeholder 10">
            <a:extLst>
              <a:ext uri="{FF2B5EF4-FFF2-40B4-BE49-F238E27FC236}">
                <a16:creationId xmlns:a16="http://schemas.microsoft.com/office/drawing/2014/main" id="{C3AEC9DB-EF68-1F30-2273-B2160550D684}"/>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itle 1">
            <a:extLst>
              <a:ext uri="{FF2B5EF4-FFF2-40B4-BE49-F238E27FC236}">
                <a16:creationId xmlns:a16="http://schemas.microsoft.com/office/drawing/2014/main" id="{B30F50A8-F4AB-8F41-DE7A-B921DA46B4A5}"/>
              </a:ext>
            </a:extLst>
          </p:cNvPr>
          <p:cNvSpPr>
            <a:spLocks noGrp="1"/>
          </p:cNvSpPr>
          <p:nvPr>
            <p:ph type="title" hasCustomPrompt="1"/>
          </p:nvPr>
        </p:nvSpPr>
        <p:spPr>
          <a:xfrm>
            <a:off x="288557" y="507548"/>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2" name="Picture 1" descr="A blue circle with white text&#10;&#10;Description automatically generated">
            <a:extLst>
              <a:ext uri="{FF2B5EF4-FFF2-40B4-BE49-F238E27FC236}">
                <a16:creationId xmlns:a16="http://schemas.microsoft.com/office/drawing/2014/main" id="{9ECB2126-18CB-A747-766F-E581A65114BD}"/>
              </a:ext>
            </a:extLst>
          </p:cNvPr>
          <p:cNvPicPr>
            <a:picLocks noChangeAspect="1"/>
          </p:cNvPicPr>
          <p:nvPr userDrawn="1"/>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429119975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15_cobranded_title_and_content">
    <p:bg>
      <p:bgRef idx="1001">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Text Placeholder 6">
            <a:extLst>
              <a:ext uri="{FF2B5EF4-FFF2-40B4-BE49-F238E27FC236}">
                <a16:creationId xmlns:a16="http://schemas.microsoft.com/office/drawing/2014/main" id="{47F7929F-4D80-0F4F-EFFB-21D9B3A08195}"/>
              </a:ext>
            </a:extLst>
          </p:cNvPr>
          <p:cNvSpPr>
            <a:spLocks noGrp="1"/>
          </p:cNvSpPr>
          <p:nvPr>
            <p:ph type="body" sz="quarter" idx="13" hasCustomPrompt="1"/>
          </p:nvPr>
        </p:nvSpPr>
        <p:spPr>
          <a:xfrm>
            <a:off x="288557" y="83391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4" name="Text Placeholder 10">
            <a:extLst>
              <a:ext uri="{FF2B5EF4-FFF2-40B4-BE49-F238E27FC236}">
                <a16:creationId xmlns:a16="http://schemas.microsoft.com/office/drawing/2014/main" id="{C3AEC9DB-EF68-1F30-2273-B2160550D684}"/>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itle 1">
            <a:extLst>
              <a:ext uri="{FF2B5EF4-FFF2-40B4-BE49-F238E27FC236}">
                <a16:creationId xmlns:a16="http://schemas.microsoft.com/office/drawing/2014/main" id="{B30F50A8-F4AB-8F41-DE7A-B921DA46B4A5}"/>
              </a:ext>
            </a:extLst>
          </p:cNvPr>
          <p:cNvSpPr>
            <a:spLocks noGrp="1"/>
          </p:cNvSpPr>
          <p:nvPr>
            <p:ph type="title" hasCustomPrompt="1"/>
          </p:nvPr>
        </p:nvSpPr>
        <p:spPr>
          <a:xfrm>
            <a:off x="288557" y="433391"/>
            <a:ext cx="11582400" cy="397352"/>
          </a:xfrm>
          <a:prstGeom prst="rect">
            <a:avLst/>
          </a:prstGeom>
        </p:spPr>
        <p:txBody>
          <a:bodyPr anchor="ctr"/>
          <a:lstStyle>
            <a:lvl1pPr>
              <a:defRPr sz="2000"/>
            </a:lvl1pPr>
          </a:lstStyle>
          <a:p>
            <a:r>
              <a:rPr lang="en-US"/>
              <a:t>Insert your slide title in Arial bold 20pt</a:t>
            </a:r>
          </a:p>
        </p:txBody>
      </p:sp>
      <p:pic>
        <p:nvPicPr>
          <p:cNvPr id="2" name="Picture 1">
            <a:extLst>
              <a:ext uri="{FF2B5EF4-FFF2-40B4-BE49-F238E27FC236}">
                <a16:creationId xmlns:a16="http://schemas.microsoft.com/office/drawing/2014/main" id="{9ECB2126-18CB-A747-766F-E581A65114BD}"/>
              </a:ext>
            </a:extLst>
          </p:cNvPr>
          <p:cNvPicPr>
            <a:picLocks noChangeAspect="1"/>
          </p:cNvPicPr>
          <p:nvPr userDrawn="1"/>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2268662012"/>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0_divider_orange">
    <p:bg>
      <p:bgPr>
        <a:solidFill>
          <a:srgbClr val="3C180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C5EA78-CDC0-1240-0F66-EED1BFA819E9}"/>
              </a:ext>
            </a:extLst>
          </p:cNvPr>
          <p:cNvSpPr/>
          <p:nvPr/>
        </p:nvSpPr>
        <p:spPr>
          <a:xfrm>
            <a:off x="0" y="0"/>
            <a:ext cx="12192000" cy="6858000"/>
          </a:xfrm>
          <a:prstGeom prst="rect">
            <a:avLst/>
          </a:prstGeom>
          <a:solidFill>
            <a:srgbClr val="3C18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Icon&#10;&#10;Description automatically generated">
            <a:extLst>
              <a:ext uri="{FF2B5EF4-FFF2-40B4-BE49-F238E27FC236}">
                <a16:creationId xmlns:a16="http://schemas.microsoft.com/office/drawing/2014/main" id="{B1E79715-2C31-D769-1270-E4A53A9E61F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557"/>
          <a:stretch/>
        </p:blipFill>
        <p:spPr>
          <a:xfrm>
            <a:off x="-19253" y="0"/>
            <a:ext cx="6583339" cy="6825342"/>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46D5945-92E2-21F9-E630-7D1BAA17B71A}"/>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0" name="Picture 9">
            <a:extLst>
              <a:ext uri="{FF2B5EF4-FFF2-40B4-BE49-F238E27FC236}">
                <a16:creationId xmlns:a16="http://schemas.microsoft.com/office/drawing/2014/main" id="{5BB685F0-42BF-350C-86D9-06FCE4B9DDA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5" name="Picture 4">
            <a:extLst>
              <a:ext uri="{FF2B5EF4-FFF2-40B4-BE49-F238E27FC236}">
                <a16:creationId xmlns:a16="http://schemas.microsoft.com/office/drawing/2014/main" id="{AB026BA6-BA20-9C44-D3E9-51FDB4EF97F6}"/>
              </a:ext>
            </a:extLst>
          </p:cNvPr>
          <p:cNvPicPr>
            <a:picLocks noChangeAspect="1"/>
          </p:cNvPicPr>
          <p:nvPr/>
        </p:nvPicPr>
        <p:blipFill>
          <a:blip r:embed="rId4"/>
          <a:srcRect/>
          <a:stretch/>
        </p:blipFill>
        <p:spPr>
          <a:xfrm>
            <a:off x="995885" y="6412902"/>
            <a:ext cx="737841" cy="403468"/>
          </a:xfrm>
          <a:prstGeom prst="rect">
            <a:avLst/>
          </a:prstGeom>
        </p:spPr>
      </p:pic>
    </p:spTree>
    <p:extLst>
      <p:ext uri="{BB962C8B-B14F-4D97-AF65-F5344CB8AC3E}">
        <p14:creationId xmlns:p14="http://schemas.microsoft.com/office/powerpoint/2010/main" val="4242847693"/>
      </p:ext>
    </p:extLst>
  </p:cSld>
  <p:clrMapOvr>
    <a:overrideClrMapping bg1="lt1" tx1="dk1" bg2="lt2" tx2="dk2" accent1="accent1" accent2="accent2" accent3="accent3" accent4="accent4" accent5="accent5" accent6="accent6" hlink="hlink" folHlink="folHlink"/>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15_cobranded_content_and_descriptio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Content Placeholder 2">
            <a:extLst>
              <a:ext uri="{FF2B5EF4-FFF2-40B4-BE49-F238E27FC236}">
                <a16:creationId xmlns:a16="http://schemas.microsoft.com/office/drawing/2014/main" id="{B5C80055-36CD-03A0-FF2F-FB1F135FCA85}"/>
              </a:ext>
            </a:extLst>
          </p:cNvPr>
          <p:cNvSpPr>
            <a:spLocks noGrp="1"/>
          </p:cNvSpPr>
          <p:nvPr>
            <p:ph idx="1"/>
          </p:nvPr>
        </p:nvSpPr>
        <p:spPr>
          <a:xfrm>
            <a:off x="288558" y="1825625"/>
            <a:ext cx="8629974"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56DE0CA5-5C4E-EFCB-2BE8-EB8DC2300D09}"/>
              </a:ext>
            </a:extLst>
          </p:cNvPr>
          <p:cNvSpPr>
            <a:spLocks noGrp="1"/>
          </p:cNvSpPr>
          <p:nvPr>
            <p:ph idx="21"/>
          </p:nvPr>
        </p:nvSpPr>
        <p:spPr>
          <a:xfrm>
            <a:off x="9180311" y="1825625"/>
            <a:ext cx="2706889"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0">
            <a:extLst>
              <a:ext uri="{FF2B5EF4-FFF2-40B4-BE49-F238E27FC236}">
                <a16:creationId xmlns:a16="http://schemas.microsoft.com/office/drawing/2014/main" id="{6952DA69-BA1F-7BDB-448F-A4656CCF634C}"/>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8B07040F-A6A3-5C15-F977-7D0228D3BCC2}"/>
              </a:ext>
            </a:extLst>
          </p:cNvPr>
          <p:cNvSpPr>
            <a:spLocks noGrp="1"/>
          </p:cNvSpPr>
          <p:nvPr>
            <p:ph type="body" sz="quarter" idx="13" hasCustomPrompt="1"/>
          </p:nvPr>
        </p:nvSpPr>
        <p:spPr>
          <a:xfrm>
            <a:off x="288557" y="928175"/>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7" name="Title 1">
            <a:extLst>
              <a:ext uri="{FF2B5EF4-FFF2-40B4-BE49-F238E27FC236}">
                <a16:creationId xmlns:a16="http://schemas.microsoft.com/office/drawing/2014/main" id="{E6C12688-D8F7-66BE-AD00-78D59546F8B4}"/>
              </a:ext>
            </a:extLst>
          </p:cNvPr>
          <p:cNvSpPr>
            <a:spLocks noGrp="1"/>
          </p:cNvSpPr>
          <p:nvPr>
            <p:ph type="title" hasCustomPrompt="1"/>
          </p:nvPr>
        </p:nvSpPr>
        <p:spPr>
          <a:xfrm>
            <a:off x="288557" y="527651"/>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2" name="Picture 1" descr="A blue circle with white text&#10;&#10;Description automatically generated">
            <a:extLst>
              <a:ext uri="{FF2B5EF4-FFF2-40B4-BE49-F238E27FC236}">
                <a16:creationId xmlns:a16="http://schemas.microsoft.com/office/drawing/2014/main" id="{0E8E5A2B-131F-3E1F-B007-5F8EAC56E13E}"/>
              </a:ext>
            </a:extLst>
          </p:cNvPr>
          <p:cNvPicPr>
            <a:picLocks noChangeAspect="1"/>
          </p:cNvPicPr>
          <p:nvPr userDrawn="1"/>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568364003"/>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16_cobranded_content_and_description">
    <p:bg>
      <p:bgRef idx="1001">
        <a:schemeClr val="bg2"/>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Content Placeholder 2">
            <a:extLst>
              <a:ext uri="{FF2B5EF4-FFF2-40B4-BE49-F238E27FC236}">
                <a16:creationId xmlns:a16="http://schemas.microsoft.com/office/drawing/2014/main" id="{B5C80055-36CD-03A0-FF2F-FB1F135FCA85}"/>
              </a:ext>
            </a:extLst>
          </p:cNvPr>
          <p:cNvSpPr>
            <a:spLocks noGrp="1"/>
          </p:cNvSpPr>
          <p:nvPr>
            <p:ph idx="1"/>
          </p:nvPr>
        </p:nvSpPr>
        <p:spPr>
          <a:xfrm>
            <a:off x="288558" y="1825625"/>
            <a:ext cx="8629974"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56DE0CA5-5C4E-EFCB-2BE8-EB8DC2300D09}"/>
              </a:ext>
            </a:extLst>
          </p:cNvPr>
          <p:cNvSpPr>
            <a:spLocks noGrp="1"/>
          </p:cNvSpPr>
          <p:nvPr>
            <p:ph idx="21"/>
          </p:nvPr>
        </p:nvSpPr>
        <p:spPr>
          <a:xfrm>
            <a:off x="9180311"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0">
            <a:extLst>
              <a:ext uri="{FF2B5EF4-FFF2-40B4-BE49-F238E27FC236}">
                <a16:creationId xmlns:a16="http://schemas.microsoft.com/office/drawing/2014/main" id="{6952DA69-BA1F-7BDB-448F-A4656CCF634C}"/>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8B07040F-A6A3-5C15-F977-7D0228D3BCC2}"/>
              </a:ext>
            </a:extLst>
          </p:cNvPr>
          <p:cNvSpPr>
            <a:spLocks noGrp="1"/>
          </p:cNvSpPr>
          <p:nvPr>
            <p:ph type="body" sz="quarter" idx="13" hasCustomPrompt="1"/>
          </p:nvPr>
        </p:nvSpPr>
        <p:spPr>
          <a:xfrm>
            <a:off x="288557" y="908072"/>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7" name="Title 1">
            <a:extLst>
              <a:ext uri="{FF2B5EF4-FFF2-40B4-BE49-F238E27FC236}">
                <a16:creationId xmlns:a16="http://schemas.microsoft.com/office/drawing/2014/main" id="{E6C12688-D8F7-66BE-AD00-78D59546F8B4}"/>
              </a:ext>
            </a:extLst>
          </p:cNvPr>
          <p:cNvSpPr>
            <a:spLocks noGrp="1"/>
          </p:cNvSpPr>
          <p:nvPr>
            <p:ph type="title" hasCustomPrompt="1"/>
          </p:nvPr>
        </p:nvSpPr>
        <p:spPr>
          <a:xfrm>
            <a:off x="288557" y="507548"/>
            <a:ext cx="11582400" cy="397352"/>
          </a:xfrm>
          <a:prstGeom prst="rect">
            <a:avLst/>
          </a:prstGeom>
        </p:spPr>
        <p:txBody>
          <a:bodyPr anchor="ctr"/>
          <a:lstStyle>
            <a:lvl1pPr>
              <a:defRPr sz="2000"/>
            </a:lvl1pPr>
          </a:lstStyle>
          <a:p>
            <a:r>
              <a:rPr lang="en-US"/>
              <a:t>Insert your slide title in Arial bold 20pt</a:t>
            </a:r>
          </a:p>
        </p:txBody>
      </p:sp>
      <p:pic>
        <p:nvPicPr>
          <p:cNvPr id="4" name="Picture 3">
            <a:extLst>
              <a:ext uri="{FF2B5EF4-FFF2-40B4-BE49-F238E27FC236}">
                <a16:creationId xmlns:a16="http://schemas.microsoft.com/office/drawing/2014/main" id="{21B79893-3DE0-643A-6738-02E3F8F2CBE3}"/>
              </a:ext>
            </a:extLst>
          </p:cNvPr>
          <p:cNvPicPr>
            <a:picLocks noChangeAspect="1"/>
          </p:cNvPicPr>
          <p:nvPr userDrawn="1"/>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2330297655"/>
      </p:ext>
    </p:extLst>
  </p:cSld>
  <p:clrMapOvr>
    <a:overrideClrMapping bg1="dk1" tx1="lt1" bg2="dk2" tx2="lt2" accent1="accent1" accent2="accent2" accent3="accent3" accent4="accent4" accent5="accent5" accent6="accent6" hlink="hlink" folHlink="folHlink"/>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16_cobranded_three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3684352"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1825625"/>
            <a:ext cx="3684352"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1825625"/>
            <a:ext cx="3684352"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3" name="Text Placeholder 6">
            <a:extLst>
              <a:ext uri="{FF2B5EF4-FFF2-40B4-BE49-F238E27FC236}">
                <a16:creationId xmlns:a16="http://schemas.microsoft.com/office/drawing/2014/main" id="{4F7AC8A2-64C0-1D9F-7AB1-472AE18BD1D5}"/>
              </a:ext>
            </a:extLst>
          </p:cNvPr>
          <p:cNvSpPr>
            <a:spLocks noGrp="1"/>
          </p:cNvSpPr>
          <p:nvPr>
            <p:ph type="body" sz="quarter" idx="17" hasCustomPrompt="1"/>
          </p:nvPr>
        </p:nvSpPr>
        <p:spPr>
          <a:xfrm>
            <a:off x="4237582"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CED75715-C317-75F7-78F6-9C944FD28A22}"/>
              </a:ext>
            </a:extLst>
          </p:cNvPr>
          <p:cNvSpPr>
            <a:spLocks noGrp="1"/>
          </p:cNvSpPr>
          <p:nvPr>
            <p:ph type="body" sz="quarter" idx="18" hasCustomPrompt="1"/>
          </p:nvPr>
        </p:nvSpPr>
        <p:spPr>
          <a:xfrm>
            <a:off x="8186605"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EF340EA8-54A6-9E4D-0526-47907DA2F648}"/>
              </a:ext>
            </a:extLst>
          </p:cNvPr>
          <p:cNvSpPr>
            <a:spLocks noGrp="1"/>
          </p:cNvSpPr>
          <p:nvPr>
            <p:ph type="body" sz="quarter" idx="19"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A1DE536D-EF4A-8B3D-B21D-22CB635EDC7C}"/>
              </a:ext>
            </a:extLst>
          </p:cNvPr>
          <p:cNvSpPr>
            <a:spLocks noGrp="1"/>
          </p:cNvSpPr>
          <p:nvPr>
            <p:ph type="body" sz="quarter" idx="13" hasCustomPrompt="1"/>
          </p:nvPr>
        </p:nvSpPr>
        <p:spPr>
          <a:xfrm>
            <a:off x="288558" y="672052"/>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37322F87-6010-E800-94B8-6FD167463715}"/>
              </a:ext>
            </a:extLst>
          </p:cNvPr>
          <p:cNvSpPr>
            <a:spLocks noGrp="1"/>
          </p:cNvSpPr>
          <p:nvPr>
            <p:ph type="title" hasCustomPrompt="1"/>
          </p:nvPr>
        </p:nvSpPr>
        <p:spPr>
          <a:xfrm>
            <a:off x="288558" y="271528"/>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66D7864B-E8D6-02EF-4854-6EC692FC6B16}"/>
              </a:ext>
            </a:extLst>
          </p:cNvPr>
          <p:cNvPicPr>
            <a:picLocks noChangeAspect="1"/>
          </p:cNvPicPr>
          <p:nvPr userDrawn="1"/>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418076582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7_cobranded_three_columns">
    <p:bg>
      <p:bgRef idx="1001">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3684352" cy="436542"/>
          </a:xfrm>
        </p:spPr>
        <p:txBody>
          <a:bodyPr anchor="b"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3" name="Text Placeholder 6">
            <a:extLst>
              <a:ext uri="{FF2B5EF4-FFF2-40B4-BE49-F238E27FC236}">
                <a16:creationId xmlns:a16="http://schemas.microsoft.com/office/drawing/2014/main" id="{4F7AC8A2-64C0-1D9F-7AB1-472AE18BD1D5}"/>
              </a:ext>
            </a:extLst>
          </p:cNvPr>
          <p:cNvSpPr>
            <a:spLocks noGrp="1"/>
          </p:cNvSpPr>
          <p:nvPr>
            <p:ph type="body" sz="quarter" idx="17" hasCustomPrompt="1"/>
          </p:nvPr>
        </p:nvSpPr>
        <p:spPr>
          <a:xfrm>
            <a:off x="4237582" y="1351231"/>
            <a:ext cx="3684352" cy="436542"/>
          </a:xfrm>
        </p:spPr>
        <p:txBody>
          <a:bodyPr anchor="b"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CED75715-C317-75F7-78F6-9C944FD28A22}"/>
              </a:ext>
            </a:extLst>
          </p:cNvPr>
          <p:cNvSpPr>
            <a:spLocks noGrp="1"/>
          </p:cNvSpPr>
          <p:nvPr>
            <p:ph type="body" sz="quarter" idx="18" hasCustomPrompt="1"/>
          </p:nvPr>
        </p:nvSpPr>
        <p:spPr>
          <a:xfrm>
            <a:off x="8186605" y="1351231"/>
            <a:ext cx="3684352" cy="436542"/>
          </a:xfrm>
        </p:spPr>
        <p:txBody>
          <a:bodyPr anchor="b"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EF340EA8-54A6-9E4D-0526-47907DA2F648}"/>
              </a:ext>
            </a:extLst>
          </p:cNvPr>
          <p:cNvSpPr>
            <a:spLocks noGrp="1"/>
          </p:cNvSpPr>
          <p:nvPr>
            <p:ph type="body" sz="quarter" idx="19"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A1DE536D-EF4A-8B3D-B21D-22CB635EDC7C}"/>
              </a:ext>
            </a:extLst>
          </p:cNvPr>
          <p:cNvSpPr>
            <a:spLocks noGrp="1"/>
          </p:cNvSpPr>
          <p:nvPr>
            <p:ph type="body" sz="quarter" idx="13" hasCustomPrompt="1"/>
          </p:nvPr>
        </p:nvSpPr>
        <p:spPr>
          <a:xfrm>
            <a:off x="288558" y="672052"/>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37322F87-6010-E800-94B8-6FD167463715}"/>
              </a:ext>
            </a:extLst>
          </p:cNvPr>
          <p:cNvSpPr>
            <a:spLocks noGrp="1"/>
          </p:cNvSpPr>
          <p:nvPr>
            <p:ph type="title" hasCustomPrompt="1"/>
          </p:nvPr>
        </p:nvSpPr>
        <p:spPr>
          <a:xfrm>
            <a:off x="288558" y="271528"/>
            <a:ext cx="11582400" cy="397352"/>
          </a:xfrm>
          <a:prstGeom prst="rect">
            <a:avLst/>
          </a:prstGeom>
        </p:spPr>
        <p:txBody>
          <a:bodyPr anchor="ctr"/>
          <a:lstStyle>
            <a:lvl1pPr>
              <a:defRPr sz="2000"/>
            </a:lvl1pPr>
          </a:lstStyle>
          <a:p>
            <a:r>
              <a:rPr lang="en-US"/>
              <a:t>Insert your slide title in Arial bold 20pt</a:t>
            </a:r>
          </a:p>
        </p:txBody>
      </p:sp>
      <p:pic>
        <p:nvPicPr>
          <p:cNvPr id="2" name="Picture 1">
            <a:extLst>
              <a:ext uri="{FF2B5EF4-FFF2-40B4-BE49-F238E27FC236}">
                <a16:creationId xmlns:a16="http://schemas.microsoft.com/office/drawing/2014/main" id="{00924E6F-E8A0-A4BE-F1A3-18CA86252946}"/>
              </a:ext>
            </a:extLst>
          </p:cNvPr>
          <p:cNvPicPr>
            <a:picLocks noChangeAspect="1"/>
          </p:cNvPicPr>
          <p:nvPr userDrawn="1"/>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3084446066"/>
      </p:ext>
    </p:extLst>
  </p:cSld>
  <p:clrMapOvr>
    <a:overrideClrMapping bg1="dk1" tx1="lt1" bg2="dk2" tx2="lt2" accent1="accent1" accent2="accent2" accent3="accent3" accent4="accent4" accent5="accent5" accent6="accent6" hlink="hlink" folHlink="folHlink"/>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17_cobranded_four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2706889"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1825625"/>
            <a:ext cx="2706889"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6">
            <a:extLst>
              <a:ext uri="{FF2B5EF4-FFF2-40B4-BE49-F238E27FC236}">
                <a16:creationId xmlns:a16="http://schemas.microsoft.com/office/drawing/2014/main" id="{390CEB3B-329E-7CFB-C82C-196F404D94D0}"/>
              </a:ext>
            </a:extLst>
          </p:cNvPr>
          <p:cNvSpPr>
            <a:spLocks noGrp="1"/>
          </p:cNvSpPr>
          <p:nvPr>
            <p:ph type="body" sz="quarter" idx="18" hasCustomPrompt="1"/>
          </p:nvPr>
        </p:nvSpPr>
        <p:spPr>
          <a:xfrm>
            <a:off x="3252475"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6393" y="1825625"/>
            <a:ext cx="2706889"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6">
            <a:extLst>
              <a:ext uri="{FF2B5EF4-FFF2-40B4-BE49-F238E27FC236}">
                <a16:creationId xmlns:a16="http://schemas.microsoft.com/office/drawing/2014/main" id="{3638A4D9-F985-A57C-CB8F-B5BE0F172727}"/>
              </a:ext>
            </a:extLst>
          </p:cNvPr>
          <p:cNvSpPr>
            <a:spLocks noGrp="1"/>
          </p:cNvSpPr>
          <p:nvPr>
            <p:ph type="body" sz="quarter" idx="20" hasCustomPrompt="1"/>
          </p:nvPr>
        </p:nvSpPr>
        <p:spPr>
          <a:xfrm>
            <a:off x="6216392"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1825625"/>
            <a:ext cx="2706889"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6">
            <a:extLst>
              <a:ext uri="{FF2B5EF4-FFF2-40B4-BE49-F238E27FC236}">
                <a16:creationId xmlns:a16="http://schemas.microsoft.com/office/drawing/2014/main" id="{93012D8C-6A00-0751-CA0A-B3A4D6620527}"/>
              </a:ext>
            </a:extLst>
          </p:cNvPr>
          <p:cNvSpPr>
            <a:spLocks noGrp="1"/>
          </p:cNvSpPr>
          <p:nvPr>
            <p:ph type="body" sz="quarter" idx="22" hasCustomPrompt="1"/>
          </p:nvPr>
        </p:nvSpPr>
        <p:spPr>
          <a:xfrm>
            <a:off x="9180310"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197E1BA7-6018-F8DC-5B98-E01D1FCACAE1}"/>
              </a:ext>
            </a:extLst>
          </p:cNvPr>
          <p:cNvSpPr>
            <a:spLocks noGrp="1"/>
          </p:cNvSpPr>
          <p:nvPr>
            <p:ph type="body" sz="quarter" idx="23"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6842BA1B-CE76-92EE-3BB8-577F1D85B407}"/>
              </a:ext>
            </a:extLst>
          </p:cNvPr>
          <p:cNvSpPr>
            <a:spLocks noGrp="1"/>
          </p:cNvSpPr>
          <p:nvPr>
            <p:ph type="body" sz="quarter" idx="13" hasCustomPrompt="1"/>
          </p:nvPr>
        </p:nvSpPr>
        <p:spPr>
          <a:xfrm>
            <a:off x="288558" y="691889"/>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DADCE05C-530C-E715-3EE9-A5165AEC29C3}"/>
              </a:ext>
            </a:extLst>
          </p:cNvPr>
          <p:cNvSpPr>
            <a:spLocks noGrp="1"/>
          </p:cNvSpPr>
          <p:nvPr>
            <p:ph type="title" hasCustomPrompt="1"/>
          </p:nvPr>
        </p:nvSpPr>
        <p:spPr>
          <a:xfrm>
            <a:off x="288558" y="291365"/>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976A11F1-B79B-04C2-53BD-A2886309E463}"/>
              </a:ext>
            </a:extLst>
          </p:cNvPr>
          <p:cNvPicPr>
            <a:picLocks noChangeAspect="1"/>
          </p:cNvPicPr>
          <p:nvPr userDrawn="1"/>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040233347"/>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18_cobranded_four_columns">
    <p:bg>
      <p:bgRef idx="1001">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2706889" cy="436542"/>
          </a:xfrm>
        </p:spPr>
        <p:txBody>
          <a:bodyPr anchor="b" anchorCtr="0"/>
          <a:lstStyle>
            <a:lvl1pPr marL="0" indent="0">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6">
            <a:extLst>
              <a:ext uri="{FF2B5EF4-FFF2-40B4-BE49-F238E27FC236}">
                <a16:creationId xmlns:a16="http://schemas.microsoft.com/office/drawing/2014/main" id="{390CEB3B-329E-7CFB-C82C-196F404D94D0}"/>
              </a:ext>
            </a:extLst>
          </p:cNvPr>
          <p:cNvSpPr>
            <a:spLocks noGrp="1"/>
          </p:cNvSpPr>
          <p:nvPr>
            <p:ph type="body" sz="quarter" idx="18" hasCustomPrompt="1"/>
          </p:nvPr>
        </p:nvSpPr>
        <p:spPr>
          <a:xfrm>
            <a:off x="3252475" y="1351231"/>
            <a:ext cx="2706889" cy="436542"/>
          </a:xfrm>
        </p:spPr>
        <p:txBody>
          <a:bodyPr anchor="b" anchorCtr="0"/>
          <a:lstStyle>
            <a:lvl1pPr marL="0" indent="0">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6393"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6">
            <a:extLst>
              <a:ext uri="{FF2B5EF4-FFF2-40B4-BE49-F238E27FC236}">
                <a16:creationId xmlns:a16="http://schemas.microsoft.com/office/drawing/2014/main" id="{3638A4D9-F985-A57C-CB8F-B5BE0F172727}"/>
              </a:ext>
            </a:extLst>
          </p:cNvPr>
          <p:cNvSpPr>
            <a:spLocks noGrp="1"/>
          </p:cNvSpPr>
          <p:nvPr>
            <p:ph type="body" sz="quarter" idx="20" hasCustomPrompt="1"/>
          </p:nvPr>
        </p:nvSpPr>
        <p:spPr>
          <a:xfrm>
            <a:off x="6216392" y="1351231"/>
            <a:ext cx="2706889" cy="436542"/>
          </a:xfrm>
        </p:spPr>
        <p:txBody>
          <a:bodyPr anchor="b" anchorCtr="0"/>
          <a:lstStyle>
            <a:lvl1pPr marL="0" indent="0">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6">
            <a:extLst>
              <a:ext uri="{FF2B5EF4-FFF2-40B4-BE49-F238E27FC236}">
                <a16:creationId xmlns:a16="http://schemas.microsoft.com/office/drawing/2014/main" id="{93012D8C-6A00-0751-CA0A-B3A4D6620527}"/>
              </a:ext>
            </a:extLst>
          </p:cNvPr>
          <p:cNvSpPr>
            <a:spLocks noGrp="1"/>
          </p:cNvSpPr>
          <p:nvPr>
            <p:ph type="body" sz="quarter" idx="22" hasCustomPrompt="1"/>
          </p:nvPr>
        </p:nvSpPr>
        <p:spPr>
          <a:xfrm>
            <a:off x="9180310" y="1351231"/>
            <a:ext cx="2706889" cy="436542"/>
          </a:xfrm>
        </p:spPr>
        <p:txBody>
          <a:bodyPr anchor="b" anchorCtr="0"/>
          <a:lstStyle>
            <a:lvl1pPr marL="0" indent="0">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197E1BA7-6018-F8DC-5B98-E01D1FCACAE1}"/>
              </a:ext>
            </a:extLst>
          </p:cNvPr>
          <p:cNvSpPr>
            <a:spLocks noGrp="1"/>
          </p:cNvSpPr>
          <p:nvPr>
            <p:ph type="body" sz="quarter" idx="23"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6842BA1B-CE76-92EE-3BB8-577F1D85B407}"/>
              </a:ext>
            </a:extLst>
          </p:cNvPr>
          <p:cNvSpPr>
            <a:spLocks noGrp="1"/>
          </p:cNvSpPr>
          <p:nvPr>
            <p:ph type="body" sz="quarter" idx="13" hasCustomPrompt="1"/>
          </p:nvPr>
        </p:nvSpPr>
        <p:spPr>
          <a:xfrm>
            <a:off x="288557" y="709396"/>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DADCE05C-530C-E715-3EE9-A5165AEC29C3}"/>
              </a:ext>
            </a:extLst>
          </p:cNvPr>
          <p:cNvSpPr>
            <a:spLocks noGrp="1"/>
          </p:cNvSpPr>
          <p:nvPr>
            <p:ph type="title" hasCustomPrompt="1"/>
          </p:nvPr>
        </p:nvSpPr>
        <p:spPr>
          <a:xfrm>
            <a:off x="288557" y="308872"/>
            <a:ext cx="11582400" cy="397352"/>
          </a:xfrm>
          <a:prstGeom prst="rect">
            <a:avLst/>
          </a:prstGeom>
        </p:spPr>
        <p:txBody>
          <a:bodyPr anchor="ctr"/>
          <a:lstStyle>
            <a:lvl1pPr>
              <a:defRPr sz="2000"/>
            </a:lvl1pPr>
          </a:lstStyle>
          <a:p>
            <a:r>
              <a:rPr lang="en-US"/>
              <a:t>Insert your slide title in Arial bold 20pt</a:t>
            </a:r>
          </a:p>
        </p:txBody>
      </p:sp>
      <p:pic>
        <p:nvPicPr>
          <p:cNvPr id="2" name="Picture 1">
            <a:extLst>
              <a:ext uri="{FF2B5EF4-FFF2-40B4-BE49-F238E27FC236}">
                <a16:creationId xmlns:a16="http://schemas.microsoft.com/office/drawing/2014/main" id="{5CD0BF67-CB94-AE90-10F6-68C1CBCF7131}"/>
              </a:ext>
            </a:extLst>
          </p:cNvPr>
          <p:cNvPicPr>
            <a:picLocks noChangeAspect="1"/>
          </p:cNvPicPr>
          <p:nvPr userDrawn="1"/>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4248680085"/>
      </p:ext>
    </p:extLst>
  </p:cSld>
  <p:clrMapOvr>
    <a:overrideClrMapping bg1="dk1" tx1="lt1" bg2="dk2" tx2="lt2" accent1="accent1" accent2="accent2" accent3="accent3" accent4="accent4" accent5="accent5" accent6="accent6" hlink="hlink" folHlink="folHlink"/>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18_cobranded_three_columns_photo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B58AD49D-3D55-5878-EB23-9434406607F0}"/>
              </a:ext>
            </a:extLst>
          </p:cNvPr>
          <p:cNvSpPr>
            <a:spLocks noGrp="1"/>
          </p:cNvSpPr>
          <p:nvPr>
            <p:ph type="pic" sz="quarter" idx="20" hasCustomPrompt="1"/>
          </p:nvPr>
        </p:nvSpPr>
        <p:spPr>
          <a:xfrm>
            <a:off x="288559" y="1418538"/>
            <a:ext cx="3684352" cy="2041112"/>
          </a:xfrm>
        </p:spPr>
        <p:txBody>
          <a:bodyPr/>
          <a:lstStyle>
            <a:lvl1pPr marL="0" indent="0" algn="ctr">
              <a:buNone/>
              <a:defRPr/>
            </a:lvl1pPr>
          </a:lstStyle>
          <a:p>
            <a:r>
              <a:rPr lang="en-US"/>
              <a:t>Click picture icon to add photo</a:t>
            </a:r>
          </a:p>
        </p:txBody>
      </p:sp>
      <p:sp>
        <p:nvSpPr>
          <p:cNvPr id="8" name="Picture Placeholder 4">
            <a:extLst>
              <a:ext uri="{FF2B5EF4-FFF2-40B4-BE49-F238E27FC236}">
                <a16:creationId xmlns:a16="http://schemas.microsoft.com/office/drawing/2014/main" id="{C1ADFA53-A93C-9C6B-577B-EE3F3CE8E8B8}"/>
              </a:ext>
            </a:extLst>
          </p:cNvPr>
          <p:cNvSpPr>
            <a:spLocks noGrp="1"/>
          </p:cNvSpPr>
          <p:nvPr>
            <p:ph type="pic" sz="quarter" idx="21" hasCustomPrompt="1"/>
          </p:nvPr>
        </p:nvSpPr>
        <p:spPr>
          <a:xfrm>
            <a:off x="4237582" y="1418538"/>
            <a:ext cx="3684352" cy="2041112"/>
          </a:xfrm>
        </p:spPr>
        <p:txBody>
          <a:bodyPr/>
          <a:lstStyle>
            <a:lvl1pPr marL="0" indent="0" algn="ctr">
              <a:buNone/>
              <a:defRPr/>
            </a:lvl1pPr>
          </a:lstStyle>
          <a:p>
            <a:r>
              <a:rPr lang="en-US"/>
              <a:t>Click picture icon to add photo</a:t>
            </a:r>
          </a:p>
        </p:txBody>
      </p:sp>
      <p:sp>
        <p:nvSpPr>
          <p:cNvPr id="9" name="Picture Placeholder 4">
            <a:extLst>
              <a:ext uri="{FF2B5EF4-FFF2-40B4-BE49-F238E27FC236}">
                <a16:creationId xmlns:a16="http://schemas.microsoft.com/office/drawing/2014/main" id="{DC82AF9B-6879-D477-6076-E176F56AE37A}"/>
              </a:ext>
            </a:extLst>
          </p:cNvPr>
          <p:cNvSpPr>
            <a:spLocks noGrp="1"/>
          </p:cNvSpPr>
          <p:nvPr>
            <p:ph type="pic" sz="quarter" idx="22" hasCustomPrompt="1"/>
          </p:nvPr>
        </p:nvSpPr>
        <p:spPr>
          <a:xfrm>
            <a:off x="8186605" y="1418538"/>
            <a:ext cx="3684352" cy="2041112"/>
          </a:xfrm>
        </p:spPr>
        <p:txBody>
          <a:bodyPr/>
          <a:lstStyle>
            <a:lvl1pPr marL="0" indent="0" algn="ctr">
              <a:buNone/>
              <a:defRPr/>
            </a:lvl1pPr>
          </a:lstStyle>
          <a:p>
            <a:r>
              <a:rPr lang="en-US"/>
              <a:t>Click picture icon to add photo</a:t>
            </a:r>
          </a:p>
        </p:txBody>
      </p:sp>
      <p:sp>
        <p:nvSpPr>
          <p:cNvPr id="4" name="Text Placeholder 10">
            <a:extLst>
              <a:ext uri="{FF2B5EF4-FFF2-40B4-BE49-F238E27FC236}">
                <a16:creationId xmlns:a16="http://schemas.microsoft.com/office/drawing/2014/main" id="{B15A4DB1-EF34-E503-B556-530B7CAC3EBE}"/>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2" name="Text Placeholder 6">
            <a:extLst>
              <a:ext uri="{FF2B5EF4-FFF2-40B4-BE49-F238E27FC236}">
                <a16:creationId xmlns:a16="http://schemas.microsoft.com/office/drawing/2014/main" id="{A9C3871F-6DE1-0E51-4666-C634F339A563}"/>
              </a:ext>
            </a:extLst>
          </p:cNvPr>
          <p:cNvSpPr>
            <a:spLocks noGrp="1"/>
          </p:cNvSpPr>
          <p:nvPr>
            <p:ph type="body" sz="quarter" idx="13" hasCustomPrompt="1"/>
          </p:nvPr>
        </p:nvSpPr>
        <p:spPr>
          <a:xfrm>
            <a:off x="288557" y="744777"/>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30385D10-C453-B58A-D9F1-B1AA1DD202DD}"/>
              </a:ext>
            </a:extLst>
          </p:cNvPr>
          <p:cNvSpPr>
            <a:spLocks noGrp="1"/>
          </p:cNvSpPr>
          <p:nvPr>
            <p:ph type="title" hasCustomPrompt="1"/>
          </p:nvPr>
        </p:nvSpPr>
        <p:spPr>
          <a:xfrm>
            <a:off x="288557" y="344253"/>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sp>
        <p:nvSpPr>
          <p:cNvPr id="2" name="Text Placeholder 6">
            <a:extLst>
              <a:ext uri="{FF2B5EF4-FFF2-40B4-BE49-F238E27FC236}">
                <a16:creationId xmlns:a16="http://schemas.microsoft.com/office/drawing/2014/main" id="{9A94D145-81FE-C360-0297-4502383F5A55}"/>
              </a:ext>
            </a:extLst>
          </p:cNvPr>
          <p:cNvSpPr>
            <a:spLocks noGrp="1"/>
          </p:cNvSpPr>
          <p:nvPr>
            <p:ph type="body" sz="quarter" idx="16" hasCustomPrompt="1"/>
          </p:nvPr>
        </p:nvSpPr>
        <p:spPr>
          <a:xfrm>
            <a:off x="288558"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B0DECDC5-9AD9-7CB6-F638-0E39B0577747}"/>
              </a:ext>
            </a:extLst>
          </p:cNvPr>
          <p:cNvSpPr>
            <a:spLocks noGrp="1"/>
          </p:cNvSpPr>
          <p:nvPr>
            <p:ph type="body" sz="quarter" idx="23" hasCustomPrompt="1"/>
          </p:nvPr>
        </p:nvSpPr>
        <p:spPr>
          <a:xfrm>
            <a:off x="4237582"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BB555AD3-4EA2-7E24-5C90-4B64C7002D15}"/>
              </a:ext>
            </a:extLst>
          </p:cNvPr>
          <p:cNvSpPr>
            <a:spLocks noGrp="1"/>
          </p:cNvSpPr>
          <p:nvPr>
            <p:ph type="body" sz="quarter" idx="18" hasCustomPrompt="1"/>
          </p:nvPr>
        </p:nvSpPr>
        <p:spPr>
          <a:xfrm>
            <a:off x="8186605"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6" name="Picture 15" descr="A blue circle with white text&#10;&#10;Description automatically generated">
            <a:extLst>
              <a:ext uri="{FF2B5EF4-FFF2-40B4-BE49-F238E27FC236}">
                <a16:creationId xmlns:a16="http://schemas.microsoft.com/office/drawing/2014/main" id="{DDB47BA0-47E1-FB26-93DF-034A2D88E960}"/>
              </a:ext>
            </a:extLst>
          </p:cNvPr>
          <p:cNvPicPr>
            <a:picLocks noChangeAspect="1"/>
          </p:cNvPicPr>
          <p:nvPr userDrawn="1"/>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5217872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19_cobranded_three_columns_photos">
    <p:bg>
      <p:bgRef idx="1001">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B58AD49D-3D55-5878-EB23-9434406607F0}"/>
              </a:ext>
            </a:extLst>
          </p:cNvPr>
          <p:cNvSpPr>
            <a:spLocks noGrp="1"/>
          </p:cNvSpPr>
          <p:nvPr>
            <p:ph type="pic" sz="quarter" idx="20" hasCustomPrompt="1"/>
          </p:nvPr>
        </p:nvSpPr>
        <p:spPr>
          <a:xfrm>
            <a:off x="288559" y="1418538"/>
            <a:ext cx="3684352" cy="2041112"/>
          </a:xfrm>
        </p:spPr>
        <p:txBody>
          <a:bodyPr/>
          <a:lstStyle>
            <a:lvl1pPr marL="0" indent="0" algn="ctr">
              <a:buNone/>
              <a:defRPr/>
            </a:lvl1pPr>
          </a:lstStyle>
          <a:p>
            <a:r>
              <a:rPr lang="en-US"/>
              <a:t>Click picture icon to add photo</a:t>
            </a:r>
          </a:p>
        </p:txBody>
      </p:sp>
      <p:sp>
        <p:nvSpPr>
          <p:cNvPr id="8" name="Picture Placeholder 4">
            <a:extLst>
              <a:ext uri="{FF2B5EF4-FFF2-40B4-BE49-F238E27FC236}">
                <a16:creationId xmlns:a16="http://schemas.microsoft.com/office/drawing/2014/main" id="{C1ADFA53-A93C-9C6B-577B-EE3F3CE8E8B8}"/>
              </a:ext>
            </a:extLst>
          </p:cNvPr>
          <p:cNvSpPr>
            <a:spLocks noGrp="1"/>
          </p:cNvSpPr>
          <p:nvPr>
            <p:ph type="pic" sz="quarter" idx="21" hasCustomPrompt="1"/>
          </p:nvPr>
        </p:nvSpPr>
        <p:spPr>
          <a:xfrm>
            <a:off x="4237582" y="1418538"/>
            <a:ext cx="3684352" cy="2041112"/>
          </a:xfrm>
        </p:spPr>
        <p:txBody>
          <a:bodyPr/>
          <a:lstStyle>
            <a:lvl1pPr marL="0" indent="0" algn="ctr">
              <a:buNone/>
              <a:defRPr/>
            </a:lvl1pPr>
          </a:lstStyle>
          <a:p>
            <a:r>
              <a:rPr lang="en-US"/>
              <a:t>Click picture icon to add photo</a:t>
            </a:r>
          </a:p>
        </p:txBody>
      </p:sp>
      <p:sp>
        <p:nvSpPr>
          <p:cNvPr id="9" name="Picture Placeholder 4">
            <a:extLst>
              <a:ext uri="{FF2B5EF4-FFF2-40B4-BE49-F238E27FC236}">
                <a16:creationId xmlns:a16="http://schemas.microsoft.com/office/drawing/2014/main" id="{DC82AF9B-6879-D477-6076-E176F56AE37A}"/>
              </a:ext>
            </a:extLst>
          </p:cNvPr>
          <p:cNvSpPr>
            <a:spLocks noGrp="1"/>
          </p:cNvSpPr>
          <p:nvPr>
            <p:ph type="pic" sz="quarter" idx="22" hasCustomPrompt="1"/>
          </p:nvPr>
        </p:nvSpPr>
        <p:spPr>
          <a:xfrm>
            <a:off x="8186605" y="1418538"/>
            <a:ext cx="3684352" cy="2041112"/>
          </a:xfrm>
        </p:spPr>
        <p:txBody>
          <a:bodyPr/>
          <a:lstStyle>
            <a:lvl1pPr marL="0" indent="0" algn="ctr">
              <a:buNone/>
              <a:defRPr/>
            </a:lvl1pPr>
          </a:lstStyle>
          <a:p>
            <a:r>
              <a:rPr lang="en-US"/>
              <a:t>Click picture icon to add photo</a:t>
            </a:r>
          </a:p>
        </p:txBody>
      </p:sp>
      <p:sp>
        <p:nvSpPr>
          <p:cNvPr id="4" name="Text Placeholder 10">
            <a:extLst>
              <a:ext uri="{FF2B5EF4-FFF2-40B4-BE49-F238E27FC236}">
                <a16:creationId xmlns:a16="http://schemas.microsoft.com/office/drawing/2014/main" id="{B15A4DB1-EF34-E503-B556-530B7CAC3EBE}"/>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2" name="Text Placeholder 6">
            <a:extLst>
              <a:ext uri="{FF2B5EF4-FFF2-40B4-BE49-F238E27FC236}">
                <a16:creationId xmlns:a16="http://schemas.microsoft.com/office/drawing/2014/main" id="{A9C3871F-6DE1-0E51-4666-C634F339A563}"/>
              </a:ext>
            </a:extLst>
          </p:cNvPr>
          <p:cNvSpPr>
            <a:spLocks noGrp="1"/>
          </p:cNvSpPr>
          <p:nvPr>
            <p:ph type="body" sz="quarter" idx="13" hasCustomPrompt="1"/>
          </p:nvPr>
        </p:nvSpPr>
        <p:spPr>
          <a:xfrm>
            <a:off x="288557" y="709396"/>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30385D10-C453-B58A-D9F1-B1AA1DD202DD}"/>
              </a:ext>
            </a:extLst>
          </p:cNvPr>
          <p:cNvSpPr>
            <a:spLocks noGrp="1"/>
          </p:cNvSpPr>
          <p:nvPr>
            <p:ph type="title" hasCustomPrompt="1"/>
          </p:nvPr>
        </p:nvSpPr>
        <p:spPr>
          <a:xfrm>
            <a:off x="288557" y="308872"/>
            <a:ext cx="11582400" cy="397352"/>
          </a:xfrm>
          <a:prstGeom prst="rect">
            <a:avLst/>
          </a:prstGeom>
        </p:spPr>
        <p:txBody>
          <a:bodyPr anchor="ctr"/>
          <a:lstStyle>
            <a:lvl1pPr>
              <a:defRPr sz="2000"/>
            </a:lvl1pPr>
          </a:lstStyle>
          <a:p>
            <a:r>
              <a:rPr lang="en-US"/>
              <a:t>Insert your slide title in Arial bold 20pt</a:t>
            </a:r>
          </a:p>
        </p:txBody>
      </p:sp>
      <p:sp>
        <p:nvSpPr>
          <p:cNvPr id="2" name="Text Placeholder 6">
            <a:extLst>
              <a:ext uri="{FF2B5EF4-FFF2-40B4-BE49-F238E27FC236}">
                <a16:creationId xmlns:a16="http://schemas.microsoft.com/office/drawing/2014/main" id="{9A94D145-81FE-C360-0297-4502383F5A55}"/>
              </a:ext>
            </a:extLst>
          </p:cNvPr>
          <p:cNvSpPr>
            <a:spLocks noGrp="1"/>
          </p:cNvSpPr>
          <p:nvPr>
            <p:ph type="body" sz="quarter" idx="16" hasCustomPrompt="1"/>
          </p:nvPr>
        </p:nvSpPr>
        <p:spPr>
          <a:xfrm>
            <a:off x="288558" y="3539909"/>
            <a:ext cx="3684352" cy="436542"/>
          </a:xfrm>
        </p:spPr>
        <p:txBody>
          <a:bodyPr anchor="ctr"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B0DECDC5-9AD9-7CB6-F638-0E39B0577747}"/>
              </a:ext>
            </a:extLst>
          </p:cNvPr>
          <p:cNvSpPr>
            <a:spLocks noGrp="1"/>
          </p:cNvSpPr>
          <p:nvPr>
            <p:ph type="body" sz="quarter" idx="23" hasCustomPrompt="1"/>
          </p:nvPr>
        </p:nvSpPr>
        <p:spPr>
          <a:xfrm>
            <a:off x="4237582" y="3539909"/>
            <a:ext cx="3684352" cy="436542"/>
          </a:xfrm>
        </p:spPr>
        <p:txBody>
          <a:bodyPr anchor="ctr"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BB555AD3-4EA2-7E24-5C90-4B64C7002D15}"/>
              </a:ext>
            </a:extLst>
          </p:cNvPr>
          <p:cNvSpPr>
            <a:spLocks noGrp="1"/>
          </p:cNvSpPr>
          <p:nvPr>
            <p:ph type="body" sz="quarter" idx="18" hasCustomPrompt="1"/>
          </p:nvPr>
        </p:nvSpPr>
        <p:spPr>
          <a:xfrm>
            <a:off x="8186605" y="3539909"/>
            <a:ext cx="3684352" cy="436542"/>
          </a:xfrm>
        </p:spPr>
        <p:txBody>
          <a:bodyPr anchor="ctr"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5" name="Picture 14">
            <a:extLst>
              <a:ext uri="{FF2B5EF4-FFF2-40B4-BE49-F238E27FC236}">
                <a16:creationId xmlns:a16="http://schemas.microsoft.com/office/drawing/2014/main" id="{D23E3145-8DB3-34A8-CCE6-7646BF8A6093}"/>
              </a:ext>
            </a:extLst>
          </p:cNvPr>
          <p:cNvPicPr>
            <a:picLocks noChangeAspect="1"/>
          </p:cNvPicPr>
          <p:nvPr userDrawn="1"/>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249630976"/>
      </p:ext>
    </p:extLst>
  </p:cSld>
  <p:clrMapOvr>
    <a:overrideClrMapping bg1="dk1" tx1="lt1" bg2="dk2" tx2="lt2" accent1="accent1" accent2="accent2" accent3="accent3" accent4="accent4" accent5="accent5" accent6="accent6" hlink="hlink" folHlink="folHlink"/>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19_cobranded_four_columns_photo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7288"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4">
            <a:extLst>
              <a:ext uri="{FF2B5EF4-FFF2-40B4-BE49-F238E27FC236}">
                <a16:creationId xmlns:a16="http://schemas.microsoft.com/office/drawing/2014/main" id="{F9DB3AF3-680C-8615-86A8-8048F96DC95B}"/>
              </a:ext>
            </a:extLst>
          </p:cNvPr>
          <p:cNvSpPr>
            <a:spLocks noGrp="1"/>
          </p:cNvSpPr>
          <p:nvPr>
            <p:ph type="pic" sz="quarter" idx="20" hasCustomPrompt="1"/>
          </p:nvPr>
        </p:nvSpPr>
        <p:spPr>
          <a:xfrm>
            <a:off x="288559" y="1809348"/>
            <a:ext cx="2706888" cy="1499602"/>
          </a:xfrm>
        </p:spPr>
        <p:txBody>
          <a:bodyPr/>
          <a:lstStyle>
            <a:lvl1pPr marL="0" indent="0" algn="ctr">
              <a:buNone/>
              <a:defRPr/>
            </a:lvl1pPr>
          </a:lstStyle>
          <a:p>
            <a:r>
              <a:rPr lang="en-US"/>
              <a:t>Click picture icon to add photo</a:t>
            </a:r>
          </a:p>
        </p:txBody>
      </p:sp>
      <p:sp>
        <p:nvSpPr>
          <p:cNvPr id="5" name="Picture Placeholder 4">
            <a:extLst>
              <a:ext uri="{FF2B5EF4-FFF2-40B4-BE49-F238E27FC236}">
                <a16:creationId xmlns:a16="http://schemas.microsoft.com/office/drawing/2014/main" id="{E537AC9D-FCC4-14DF-2161-DBA7138EF167}"/>
              </a:ext>
            </a:extLst>
          </p:cNvPr>
          <p:cNvSpPr>
            <a:spLocks noGrp="1"/>
          </p:cNvSpPr>
          <p:nvPr>
            <p:ph type="pic" sz="quarter" idx="22" hasCustomPrompt="1"/>
          </p:nvPr>
        </p:nvSpPr>
        <p:spPr>
          <a:xfrm>
            <a:off x="3252476" y="1809348"/>
            <a:ext cx="2706888" cy="1499602"/>
          </a:xfrm>
        </p:spPr>
        <p:txBody>
          <a:bodyPr/>
          <a:lstStyle>
            <a:lvl1pPr marL="0" indent="0" algn="ctr">
              <a:buNone/>
              <a:defRPr/>
            </a:lvl1pPr>
          </a:lstStyle>
          <a:p>
            <a:r>
              <a:rPr lang="en-US"/>
              <a:t>Click picture icon to add photo</a:t>
            </a:r>
          </a:p>
        </p:txBody>
      </p:sp>
      <p:sp>
        <p:nvSpPr>
          <p:cNvPr id="10" name="Picture Placeholder 4">
            <a:extLst>
              <a:ext uri="{FF2B5EF4-FFF2-40B4-BE49-F238E27FC236}">
                <a16:creationId xmlns:a16="http://schemas.microsoft.com/office/drawing/2014/main" id="{CA057AEC-C50F-0348-EDA8-2B8154E10CD5}"/>
              </a:ext>
            </a:extLst>
          </p:cNvPr>
          <p:cNvSpPr>
            <a:spLocks noGrp="1"/>
          </p:cNvSpPr>
          <p:nvPr>
            <p:ph type="pic" sz="quarter" idx="23" hasCustomPrompt="1"/>
          </p:nvPr>
        </p:nvSpPr>
        <p:spPr>
          <a:xfrm>
            <a:off x="6217288" y="1809348"/>
            <a:ext cx="2706888" cy="1499602"/>
          </a:xfrm>
        </p:spPr>
        <p:txBody>
          <a:bodyPr/>
          <a:lstStyle>
            <a:lvl1pPr marL="0" indent="0" algn="ctr">
              <a:buNone/>
              <a:defRPr/>
            </a:lvl1pPr>
          </a:lstStyle>
          <a:p>
            <a:r>
              <a:rPr lang="en-US"/>
              <a:t>Click picture icon to add photo</a:t>
            </a:r>
          </a:p>
        </p:txBody>
      </p:sp>
      <p:sp>
        <p:nvSpPr>
          <p:cNvPr id="11" name="Picture Placeholder 4">
            <a:extLst>
              <a:ext uri="{FF2B5EF4-FFF2-40B4-BE49-F238E27FC236}">
                <a16:creationId xmlns:a16="http://schemas.microsoft.com/office/drawing/2014/main" id="{AD1E7D59-DA9B-A7D7-87C0-E693582CA494}"/>
              </a:ext>
            </a:extLst>
          </p:cNvPr>
          <p:cNvSpPr>
            <a:spLocks noGrp="1"/>
          </p:cNvSpPr>
          <p:nvPr>
            <p:ph type="pic" sz="quarter" idx="24" hasCustomPrompt="1"/>
          </p:nvPr>
        </p:nvSpPr>
        <p:spPr>
          <a:xfrm>
            <a:off x="9180311" y="1809348"/>
            <a:ext cx="2706888" cy="1499602"/>
          </a:xfrm>
        </p:spPr>
        <p:txBody>
          <a:bodyPr/>
          <a:lstStyle>
            <a:lvl1pPr marL="0" indent="0" algn="ctr">
              <a:buNone/>
              <a:defRPr/>
            </a:lvl1pPr>
          </a:lstStyle>
          <a:p>
            <a:r>
              <a:rPr lang="en-US"/>
              <a:t>Click picture icon to add photo</a:t>
            </a:r>
          </a:p>
        </p:txBody>
      </p:sp>
      <p:sp>
        <p:nvSpPr>
          <p:cNvPr id="13" name="Text Placeholder 10">
            <a:extLst>
              <a:ext uri="{FF2B5EF4-FFF2-40B4-BE49-F238E27FC236}">
                <a16:creationId xmlns:a16="http://schemas.microsoft.com/office/drawing/2014/main" id="{0592AE5E-1943-C4CE-573A-E4705E3EC292}"/>
              </a:ext>
            </a:extLst>
          </p:cNvPr>
          <p:cNvSpPr>
            <a:spLocks noGrp="1"/>
          </p:cNvSpPr>
          <p:nvPr>
            <p:ph type="body" sz="quarter" idx="25"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4" name="Text Placeholder 6">
            <a:extLst>
              <a:ext uri="{FF2B5EF4-FFF2-40B4-BE49-F238E27FC236}">
                <a16:creationId xmlns:a16="http://schemas.microsoft.com/office/drawing/2014/main" id="{FB72F191-69E6-FD21-C339-D3F79DB59930}"/>
              </a:ext>
            </a:extLst>
          </p:cNvPr>
          <p:cNvSpPr>
            <a:spLocks noGrp="1"/>
          </p:cNvSpPr>
          <p:nvPr>
            <p:ph type="body" sz="quarter" idx="13" hasCustomPrompt="1"/>
          </p:nvPr>
        </p:nvSpPr>
        <p:spPr>
          <a:xfrm>
            <a:off x="288557" y="1049844"/>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6" name="Title 1">
            <a:extLst>
              <a:ext uri="{FF2B5EF4-FFF2-40B4-BE49-F238E27FC236}">
                <a16:creationId xmlns:a16="http://schemas.microsoft.com/office/drawing/2014/main" id="{257044DB-24DF-8EA2-8742-B55B32857189}"/>
              </a:ext>
            </a:extLst>
          </p:cNvPr>
          <p:cNvSpPr>
            <a:spLocks noGrp="1"/>
          </p:cNvSpPr>
          <p:nvPr>
            <p:ph type="title" hasCustomPrompt="1"/>
          </p:nvPr>
        </p:nvSpPr>
        <p:spPr>
          <a:xfrm>
            <a:off x="288557" y="649320"/>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sp>
        <p:nvSpPr>
          <p:cNvPr id="2" name="Text Placeholder 6">
            <a:extLst>
              <a:ext uri="{FF2B5EF4-FFF2-40B4-BE49-F238E27FC236}">
                <a16:creationId xmlns:a16="http://schemas.microsoft.com/office/drawing/2014/main" id="{B2DD73D3-CDE1-EEBD-83CD-AF0E1BCC1ACA}"/>
              </a:ext>
            </a:extLst>
          </p:cNvPr>
          <p:cNvSpPr>
            <a:spLocks noGrp="1"/>
          </p:cNvSpPr>
          <p:nvPr>
            <p:ph type="body" sz="quarter" idx="16" hasCustomPrompt="1"/>
          </p:nvPr>
        </p:nvSpPr>
        <p:spPr>
          <a:xfrm>
            <a:off x="288558"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570E3F6D-431D-152F-0090-8F1B25ECC4B3}"/>
              </a:ext>
            </a:extLst>
          </p:cNvPr>
          <p:cNvSpPr>
            <a:spLocks noGrp="1"/>
          </p:cNvSpPr>
          <p:nvPr>
            <p:ph type="body" sz="quarter" idx="18" hasCustomPrompt="1"/>
          </p:nvPr>
        </p:nvSpPr>
        <p:spPr>
          <a:xfrm>
            <a:off x="3252475"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9" name="Text Placeholder 6">
            <a:extLst>
              <a:ext uri="{FF2B5EF4-FFF2-40B4-BE49-F238E27FC236}">
                <a16:creationId xmlns:a16="http://schemas.microsoft.com/office/drawing/2014/main" id="{C08966CC-2A54-3E37-D012-A1B650634421}"/>
              </a:ext>
            </a:extLst>
          </p:cNvPr>
          <p:cNvSpPr>
            <a:spLocks noGrp="1"/>
          </p:cNvSpPr>
          <p:nvPr>
            <p:ph type="body" sz="quarter" idx="26" hasCustomPrompt="1"/>
          </p:nvPr>
        </p:nvSpPr>
        <p:spPr>
          <a:xfrm>
            <a:off x="6216392"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2" name="Text Placeholder 6">
            <a:extLst>
              <a:ext uri="{FF2B5EF4-FFF2-40B4-BE49-F238E27FC236}">
                <a16:creationId xmlns:a16="http://schemas.microsoft.com/office/drawing/2014/main" id="{344FC00B-CEA7-D95B-1AE3-5975AB5E669B}"/>
              </a:ext>
            </a:extLst>
          </p:cNvPr>
          <p:cNvSpPr>
            <a:spLocks noGrp="1"/>
          </p:cNvSpPr>
          <p:nvPr>
            <p:ph type="body" sz="quarter" idx="27" hasCustomPrompt="1"/>
          </p:nvPr>
        </p:nvSpPr>
        <p:spPr>
          <a:xfrm>
            <a:off x="9180310"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9" name="Picture 18" descr="A blue circle with white text&#10;&#10;Description automatically generated">
            <a:extLst>
              <a:ext uri="{FF2B5EF4-FFF2-40B4-BE49-F238E27FC236}">
                <a16:creationId xmlns:a16="http://schemas.microsoft.com/office/drawing/2014/main" id="{2DD1F814-A137-972D-E295-C59136156D60}"/>
              </a:ext>
            </a:extLst>
          </p:cNvPr>
          <p:cNvPicPr>
            <a:picLocks noChangeAspect="1"/>
          </p:cNvPicPr>
          <p:nvPr userDrawn="1"/>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080924809"/>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20_cobranded_four_columns_photos">
    <p:bg>
      <p:bgRef idx="1001">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7288"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4">
            <a:extLst>
              <a:ext uri="{FF2B5EF4-FFF2-40B4-BE49-F238E27FC236}">
                <a16:creationId xmlns:a16="http://schemas.microsoft.com/office/drawing/2014/main" id="{F9DB3AF3-680C-8615-86A8-8048F96DC95B}"/>
              </a:ext>
            </a:extLst>
          </p:cNvPr>
          <p:cNvSpPr>
            <a:spLocks noGrp="1"/>
          </p:cNvSpPr>
          <p:nvPr>
            <p:ph type="pic" sz="quarter" idx="20" hasCustomPrompt="1"/>
          </p:nvPr>
        </p:nvSpPr>
        <p:spPr>
          <a:xfrm>
            <a:off x="288559" y="1809348"/>
            <a:ext cx="2706888" cy="1499602"/>
          </a:xfrm>
        </p:spPr>
        <p:txBody>
          <a:bodyPr/>
          <a:lstStyle>
            <a:lvl1pPr marL="0" indent="0" algn="ctr">
              <a:buNone/>
              <a:defRPr/>
            </a:lvl1pPr>
          </a:lstStyle>
          <a:p>
            <a:r>
              <a:rPr lang="en-US"/>
              <a:t>Click picture icon to add photo</a:t>
            </a:r>
          </a:p>
        </p:txBody>
      </p:sp>
      <p:sp>
        <p:nvSpPr>
          <p:cNvPr id="5" name="Picture Placeholder 4">
            <a:extLst>
              <a:ext uri="{FF2B5EF4-FFF2-40B4-BE49-F238E27FC236}">
                <a16:creationId xmlns:a16="http://schemas.microsoft.com/office/drawing/2014/main" id="{E537AC9D-FCC4-14DF-2161-DBA7138EF167}"/>
              </a:ext>
            </a:extLst>
          </p:cNvPr>
          <p:cNvSpPr>
            <a:spLocks noGrp="1"/>
          </p:cNvSpPr>
          <p:nvPr>
            <p:ph type="pic" sz="quarter" idx="22" hasCustomPrompt="1"/>
          </p:nvPr>
        </p:nvSpPr>
        <p:spPr>
          <a:xfrm>
            <a:off x="3252476" y="1809348"/>
            <a:ext cx="2706888" cy="1499602"/>
          </a:xfrm>
        </p:spPr>
        <p:txBody>
          <a:bodyPr/>
          <a:lstStyle>
            <a:lvl1pPr marL="0" indent="0" algn="ctr">
              <a:buNone/>
              <a:defRPr/>
            </a:lvl1pPr>
          </a:lstStyle>
          <a:p>
            <a:r>
              <a:rPr lang="en-US"/>
              <a:t>Click picture icon to add photo</a:t>
            </a:r>
          </a:p>
        </p:txBody>
      </p:sp>
      <p:sp>
        <p:nvSpPr>
          <p:cNvPr id="10" name="Picture Placeholder 4">
            <a:extLst>
              <a:ext uri="{FF2B5EF4-FFF2-40B4-BE49-F238E27FC236}">
                <a16:creationId xmlns:a16="http://schemas.microsoft.com/office/drawing/2014/main" id="{CA057AEC-C50F-0348-EDA8-2B8154E10CD5}"/>
              </a:ext>
            </a:extLst>
          </p:cNvPr>
          <p:cNvSpPr>
            <a:spLocks noGrp="1"/>
          </p:cNvSpPr>
          <p:nvPr>
            <p:ph type="pic" sz="quarter" idx="23" hasCustomPrompt="1"/>
          </p:nvPr>
        </p:nvSpPr>
        <p:spPr>
          <a:xfrm>
            <a:off x="6217288" y="1809348"/>
            <a:ext cx="2706888" cy="1499602"/>
          </a:xfrm>
        </p:spPr>
        <p:txBody>
          <a:bodyPr/>
          <a:lstStyle>
            <a:lvl1pPr marL="0" indent="0" algn="ctr">
              <a:buNone/>
              <a:defRPr/>
            </a:lvl1pPr>
          </a:lstStyle>
          <a:p>
            <a:r>
              <a:rPr lang="en-US"/>
              <a:t>Click picture icon to add photo</a:t>
            </a:r>
          </a:p>
        </p:txBody>
      </p:sp>
      <p:sp>
        <p:nvSpPr>
          <p:cNvPr id="11" name="Picture Placeholder 4">
            <a:extLst>
              <a:ext uri="{FF2B5EF4-FFF2-40B4-BE49-F238E27FC236}">
                <a16:creationId xmlns:a16="http://schemas.microsoft.com/office/drawing/2014/main" id="{AD1E7D59-DA9B-A7D7-87C0-E693582CA494}"/>
              </a:ext>
            </a:extLst>
          </p:cNvPr>
          <p:cNvSpPr>
            <a:spLocks noGrp="1"/>
          </p:cNvSpPr>
          <p:nvPr>
            <p:ph type="pic" sz="quarter" idx="24" hasCustomPrompt="1"/>
          </p:nvPr>
        </p:nvSpPr>
        <p:spPr>
          <a:xfrm>
            <a:off x="9180311" y="1809348"/>
            <a:ext cx="2706888" cy="1499602"/>
          </a:xfrm>
        </p:spPr>
        <p:txBody>
          <a:bodyPr/>
          <a:lstStyle>
            <a:lvl1pPr marL="0" indent="0" algn="ctr">
              <a:buNone/>
              <a:defRPr/>
            </a:lvl1pPr>
          </a:lstStyle>
          <a:p>
            <a:r>
              <a:rPr lang="en-US"/>
              <a:t>Click picture icon to add photo</a:t>
            </a:r>
          </a:p>
        </p:txBody>
      </p:sp>
      <p:sp>
        <p:nvSpPr>
          <p:cNvPr id="13" name="Text Placeholder 10">
            <a:extLst>
              <a:ext uri="{FF2B5EF4-FFF2-40B4-BE49-F238E27FC236}">
                <a16:creationId xmlns:a16="http://schemas.microsoft.com/office/drawing/2014/main" id="{0592AE5E-1943-C4CE-573A-E4705E3EC292}"/>
              </a:ext>
            </a:extLst>
          </p:cNvPr>
          <p:cNvSpPr>
            <a:spLocks noGrp="1"/>
          </p:cNvSpPr>
          <p:nvPr>
            <p:ph type="body" sz="quarter" idx="25"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4" name="Text Placeholder 6">
            <a:extLst>
              <a:ext uri="{FF2B5EF4-FFF2-40B4-BE49-F238E27FC236}">
                <a16:creationId xmlns:a16="http://schemas.microsoft.com/office/drawing/2014/main" id="{FB72F191-69E6-FD21-C339-D3F79DB59930}"/>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6" name="Title 1">
            <a:extLst>
              <a:ext uri="{FF2B5EF4-FFF2-40B4-BE49-F238E27FC236}">
                <a16:creationId xmlns:a16="http://schemas.microsoft.com/office/drawing/2014/main" id="{257044DB-24DF-8EA2-8742-B55B32857189}"/>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2" name="Text Placeholder 6">
            <a:extLst>
              <a:ext uri="{FF2B5EF4-FFF2-40B4-BE49-F238E27FC236}">
                <a16:creationId xmlns:a16="http://schemas.microsoft.com/office/drawing/2014/main" id="{B2DD73D3-CDE1-EEBD-83CD-AF0E1BCC1ACA}"/>
              </a:ext>
            </a:extLst>
          </p:cNvPr>
          <p:cNvSpPr>
            <a:spLocks noGrp="1"/>
          </p:cNvSpPr>
          <p:nvPr>
            <p:ph type="body" sz="quarter" idx="16" hasCustomPrompt="1"/>
          </p:nvPr>
        </p:nvSpPr>
        <p:spPr>
          <a:xfrm>
            <a:off x="288558"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570E3F6D-431D-152F-0090-8F1B25ECC4B3}"/>
              </a:ext>
            </a:extLst>
          </p:cNvPr>
          <p:cNvSpPr>
            <a:spLocks noGrp="1"/>
          </p:cNvSpPr>
          <p:nvPr>
            <p:ph type="body" sz="quarter" idx="18" hasCustomPrompt="1"/>
          </p:nvPr>
        </p:nvSpPr>
        <p:spPr>
          <a:xfrm>
            <a:off x="3252475"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9" name="Text Placeholder 6">
            <a:extLst>
              <a:ext uri="{FF2B5EF4-FFF2-40B4-BE49-F238E27FC236}">
                <a16:creationId xmlns:a16="http://schemas.microsoft.com/office/drawing/2014/main" id="{C08966CC-2A54-3E37-D012-A1B650634421}"/>
              </a:ext>
            </a:extLst>
          </p:cNvPr>
          <p:cNvSpPr>
            <a:spLocks noGrp="1"/>
          </p:cNvSpPr>
          <p:nvPr>
            <p:ph type="body" sz="quarter" idx="26" hasCustomPrompt="1"/>
          </p:nvPr>
        </p:nvSpPr>
        <p:spPr>
          <a:xfrm>
            <a:off x="6216392"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2" name="Text Placeholder 6">
            <a:extLst>
              <a:ext uri="{FF2B5EF4-FFF2-40B4-BE49-F238E27FC236}">
                <a16:creationId xmlns:a16="http://schemas.microsoft.com/office/drawing/2014/main" id="{344FC00B-CEA7-D95B-1AE3-5975AB5E669B}"/>
              </a:ext>
            </a:extLst>
          </p:cNvPr>
          <p:cNvSpPr>
            <a:spLocks noGrp="1"/>
          </p:cNvSpPr>
          <p:nvPr>
            <p:ph type="body" sz="quarter" idx="27" hasCustomPrompt="1"/>
          </p:nvPr>
        </p:nvSpPr>
        <p:spPr>
          <a:xfrm>
            <a:off x="9180310"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8" name="Picture 17">
            <a:extLst>
              <a:ext uri="{FF2B5EF4-FFF2-40B4-BE49-F238E27FC236}">
                <a16:creationId xmlns:a16="http://schemas.microsoft.com/office/drawing/2014/main" id="{49EF27B3-C162-FCD2-DBC6-07750BDAEE9D}"/>
              </a:ext>
            </a:extLst>
          </p:cNvPr>
          <p:cNvPicPr>
            <a:picLocks noChangeAspect="1"/>
          </p:cNvPicPr>
          <p:nvPr userDrawn="1"/>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1582933441"/>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cobranded_cover_photo_circle_blu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86841" y="-32869"/>
            <a:ext cx="6305159"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615225DC-38B1-15E3-05E6-88F5A6B976CF}"/>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2"/>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23B6A8FC-C3C4-F7DA-BF00-D56866D5808E}"/>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D2A4CA4E-91B0-F63E-26FF-534D71257E8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5A598B2A-BB91-C356-7BCC-18D04DA85A8D}"/>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F49547DD-E825-E7A3-C48A-64AA78C199D4}"/>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8A73B546-3757-53F1-AA4C-E0A8B9D18EAF}"/>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11" name="Picture 10" descr="A blue circle with white text&#10;&#10;Description automatically generated">
            <a:extLst>
              <a:ext uri="{FF2B5EF4-FFF2-40B4-BE49-F238E27FC236}">
                <a16:creationId xmlns:a16="http://schemas.microsoft.com/office/drawing/2014/main" id="{5A0259C8-E769-B26F-1039-4E02E169405A}"/>
              </a:ext>
            </a:extLst>
          </p:cNvPr>
          <p:cNvPicPr>
            <a:picLocks noChangeAspect="1"/>
          </p:cNvPicPr>
          <p:nvPr/>
        </p:nvPicPr>
        <p:blipFill>
          <a:blip r:embed="rId4"/>
          <a:stretch>
            <a:fillRect/>
          </a:stretch>
        </p:blipFill>
        <p:spPr>
          <a:xfrm>
            <a:off x="10074008" y="5580788"/>
            <a:ext cx="1736565" cy="859600"/>
          </a:xfrm>
          <a:prstGeom prst="rect">
            <a:avLst/>
          </a:prstGeom>
        </p:spPr>
      </p:pic>
    </p:spTree>
    <p:extLst>
      <p:ext uri="{BB962C8B-B14F-4D97-AF65-F5344CB8AC3E}">
        <p14:creationId xmlns:p14="http://schemas.microsoft.com/office/powerpoint/2010/main" val="1273430082"/>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0_cobranded_divider_photo_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pic>
        <p:nvPicPr>
          <p:cNvPr id="11" name="Picture 10" descr="Shape, circle&#10;&#10;Description automatically generated">
            <a:extLst>
              <a:ext uri="{FF2B5EF4-FFF2-40B4-BE49-F238E27FC236}">
                <a16:creationId xmlns:a16="http://schemas.microsoft.com/office/drawing/2014/main" id="{53B6FBA4-069C-6C71-1FE3-FA51704AAE1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5242326" cy="5778421"/>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3E74CEF5-5EBA-D435-D737-930D08C0F363}"/>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EDD55CDD-CFED-569A-29E4-7E9156415735}"/>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0" name="Picture 9">
            <a:extLst>
              <a:ext uri="{FF2B5EF4-FFF2-40B4-BE49-F238E27FC236}">
                <a16:creationId xmlns:a16="http://schemas.microsoft.com/office/drawing/2014/main" id="{EDF3A933-687E-7CB7-3D3B-E76C7E08DD4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5" name="Picture 4" descr="A blue circle with white text&#10;&#10;Description automatically generated">
            <a:extLst>
              <a:ext uri="{FF2B5EF4-FFF2-40B4-BE49-F238E27FC236}">
                <a16:creationId xmlns:a16="http://schemas.microsoft.com/office/drawing/2014/main" id="{5E4AC5BD-9C3B-691E-BC62-C22D9655FE71}"/>
              </a:ext>
            </a:extLst>
          </p:cNvPr>
          <p:cNvPicPr>
            <a:picLocks noChangeAspect="1"/>
          </p:cNvPicPr>
          <p:nvPr userDrawn="1"/>
        </p:nvPicPr>
        <p:blipFill>
          <a:blip r:embed="rId5"/>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584355298"/>
      </p:ext>
    </p:extLst>
  </p:cSld>
  <p:clrMapOvr>
    <a:overrideClrMapping bg1="lt1" tx1="dk1" bg2="lt2" tx2="dk2" accent1="accent1" accent2="accent2" accent3="accent3" accent4="accent4" accent5="accent5" accent6="accent6" hlink="hlink" folHlink="folHlink"/>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20_cobranded_left_title_and_content_deep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308176" y="1507292"/>
            <a:ext cx="7595265" cy="39904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003D84F1-EE1E-31A0-2CC0-537B0D5A18BF}"/>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C94C076-1CD8-CF76-1E98-52F5EBB5C1F2}"/>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78DCBB00-0F22-82BA-6556-6C91997E38A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10" name="Picture 9" descr="A blue circle with white text&#10;&#10;Description automatically generated">
            <a:extLst>
              <a:ext uri="{FF2B5EF4-FFF2-40B4-BE49-F238E27FC236}">
                <a16:creationId xmlns:a16="http://schemas.microsoft.com/office/drawing/2014/main" id="{C5194393-2733-A39E-602C-610494ADB31F}"/>
              </a:ext>
            </a:extLst>
          </p:cNvPr>
          <p:cNvPicPr>
            <a:picLocks noChangeAspect="1"/>
          </p:cNvPicPr>
          <p:nvPr userDrawn="1"/>
        </p:nvPicPr>
        <p:blipFill>
          <a:blip r:embed="rId3"/>
          <a:stretch>
            <a:fillRect/>
          </a:stretch>
        </p:blipFill>
        <p:spPr>
          <a:xfrm>
            <a:off x="4268481" y="6432433"/>
            <a:ext cx="795275" cy="393661"/>
          </a:xfrm>
          <a:prstGeom prst="rect">
            <a:avLst/>
          </a:prstGeom>
        </p:spPr>
      </p:pic>
    </p:spTree>
    <p:extLst>
      <p:ext uri="{BB962C8B-B14F-4D97-AF65-F5344CB8AC3E}">
        <p14:creationId xmlns:p14="http://schemas.microsoft.com/office/powerpoint/2010/main" val="2835260840"/>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21_cobranded_left_title_and_content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11" name="Straight Connector 10">
            <a:extLst>
              <a:ext uri="{FF2B5EF4-FFF2-40B4-BE49-F238E27FC236}">
                <a16:creationId xmlns:a16="http://schemas.microsoft.com/office/drawing/2014/main" id="{2C6B8A47-0994-4B79-9368-44F21806FC95}"/>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2" name="TextBox 1">
            <a:extLst>
              <a:ext uri="{FF2B5EF4-FFF2-40B4-BE49-F238E27FC236}">
                <a16:creationId xmlns:a16="http://schemas.microsoft.com/office/drawing/2014/main" id="{1EEFBF9E-4FE0-0A25-6DCB-576724D4AD4C}"/>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4" name="Picture 3">
            <a:extLst>
              <a:ext uri="{FF2B5EF4-FFF2-40B4-BE49-F238E27FC236}">
                <a16:creationId xmlns:a16="http://schemas.microsoft.com/office/drawing/2014/main" id="{7F7BCF68-45DE-77B4-4995-DFA614BC85A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535"/>
            <a:ext cx="644652" cy="273455"/>
          </a:xfrm>
          <a:prstGeom prst="rect">
            <a:avLst/>
          </a:prstGeom>
        </p:spPr>
      </p:pic>
      <p:pic>
        <p:nvPicPr>
          <p:cNvPr id="10" name="Picture 9" descr="A blue circle with white text&#10;&#10;Description automatically generated">
            <a:extLst>
              <a:ext uri="{FF2B5EF4-FFF2-40B4-BE49-F238E27FC236}">
                <a16:creationId xmlns:a16="http://schemas.microsoft.com/office/drawing/2014/main" id="{1B3C420A-E0D0-F7BE-1286-29EE032FEE08}"/>
              </a:ext>
            </a:extLst>
          </p:cNvPr>
          <p:cNvPicPr>
            <a:picLocks noChangeAspect="1"/>
          </p:cNvPicPr>
          <p:nvPr userDrawn="1"/>
        </p:nvPicPr>
        <p:blipFill>
          <a:blip r:embed="rId3"/>
          <a:stretch>
            <a:fillRect/>
          </a:stretch>
        </p:blipFill>
        <p:spPr>
          <a:xfrm>
            <a:off x="4268481" y="6432433"/>
            <a:ext cx="795275" cy="393661"/>
          </a:xfrm>
          <a:prstGeom prst="rect">
            <a:avLst/>
          </a:prstGeom>
        </p:spPr>
      </p:pic>
    </p:spTree>
    <p:extLst>
      <p:ext uri="{BB962C8B-B14F-4D97-AF65-F5344CB8AC3E}">
        <p14:creationId xmlns:p14="http://schemas.microsoft.com/office/powerpoint/2010/main" val="942742202"/>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23_cobranded_left_title_and_content_lt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4" name="Text Placeholder 10">
            <a:extLst>
              <a:ext uri="{FF2B5EF4-FFF2-40B4-BE49-F238E27FC236}">
                <a16:creationId xmlns:a16="http://schemas.microsoft.com/office/drawing/2014/main" id="{D62B1CA4-6399-9468-76D4-CF80E740A3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D69C8447-6A16-1811-BE16-8D42C522A28A}"/>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0F64AAA-3A96-5193-121E-E855EC74B587}"/>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7" name="Picture 6">
            <a:extLst>
              <a:ext uri="{FF2B5EF4-FFF2-40B4-BE49-F238E27FC236}">
                <a16:creationId xmlns:a16="http://schemas.microsoft.com/office/drawing/2014/main" id="{37AEC761-AF0D-168C-E137-8524D125C3C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11" name="Picture 10" descr="A blue circle with white text&#10;&#10;Description automatically generated">
            <a:extLst>
              <a:ext uri="{FF2B5EF4-FFF2-40B4-BE49-F238E27FC236}">
                <a16:creationId xmlns:a16="http://schemas.microsoft.com/office/drawing/2014/main" id="{A569A50B-D6F6-CE88-2A9F-4BF43381B44F}"/>
              </a:ext>
            </a:extLst>
          </p:cNvPr>
          <p:cNvPicPr>
            <a:picLocks noChangeAspect="1"/>
          </p:cNvPicPr>
          <p:nvPr userDrawn="1"/>
        </p:nvPicPr>
        <p:blipFill>
          <a:blip r:embed="rId3"/>
          <a:stretch>
            <a:fillRect/>
          </a:stretch>
        </p:blipFill>
        <p:spPr>
          <a:xfrm>
            <a:off x="4268481" y="6432433"/>
            <a:ext cx="795275" cy="393661"/>
          </a:xfrm>
          <a:prstGeom prst="rect">
            <a:avLst/>
          </a:prstGeom>
        </p:spPr>
      </p:pic>
    </p:spTree>
    <p:extLst>
      <p:ext uri="{BB962C8B-B14F-4D97-AF65-F5344CB8AC3E}">
        <p14:creationId xmlns:p14="http://schemas.microsoft.com/office/powerpoint/2010/main" val="1080177691"/>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22_cobranded_left_title_and_content_gre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2"/>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8E247AFE-5B75-F5AA-309C-B98C55C22DA8}"/>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61EC410-B695-30BE-5D78-73D7E50301C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8D738652-F2B9-77EE-9932-7A515F33FA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10" name="Picture 9" descr="A blue circle with white text&#10;&#10;Description automatically generated">
            <a:extLst>
              <a:ext uri="{FF2B5EF4-FFF2-40B4-BE49-F238E27FC236}">
                <a16:creationId xmlns:a16="http://schemas.microsoft.com/office/drawing/2014/main" id="{047674B3-09BD-1273-C619-3638C268F44E}"/>
              </a:ext>
            </a:extLst>
          </p:cNvPr>
          <p:cNvPicPr>
            <a:picLocks noChangeAspect="1"/>
          </p:cNvPicPr>
          <p:nvPr userDrawn="1"/>
        </p:nvPicPr>
        <p:blipFill>
          <a:blip r:embed="rId3"/>
          <a:stretch>
            <a:fillRect/>
          </a:stretch>
        </p:blipFill>
        <p:spPr>
          <a:xfrm>
            <a:off x="4268481" y="6432433"/>
            <a:ext cx="795275" cy="393661"/>
          </a:xfrm>
          <a:prstGeom prst="rect">
            <a:avLst/>
          </a:prstGeom>
        </p:spPr>
      </p:pic>
    </p:spTree>
    <p:extLst>
      <p:ext uri="{BB962C8B-B14F-4D97-AF65-F5344CB8AC3E}">
        <p14:creationId xmlns:p14="http://schemas.microsoft.com/office/powerpoint/2010/main" val="926441453"/>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24_cobranded_left_title_and_content_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rgbClr val="F9B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2"/>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4" name="Text Placeholder 10">
            <a:extLst>
              <a:ext uri="{FF2B5EF4-FFF2-40B4-BE49-F238E27FC236}">
                <a16:creationId xmlns:a16="http://schemas.microsoft.com/office/drawing/2014/main" id="{F2147D56-94AA-3BDD-ABF0-68D917E898FE}"/>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CC6F2AF4-DEA0-09CB-3AA2-69CC3367F6AC}"/>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38F7803-D3DE-3368-45B8-EB451876C53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7" name="Picture 6">
            <a:extLst>
              <a:ext uri="{FF2B5EF4-FFF2-40B4-BE49-F238E27FC236}">
                <a16:creationId xmlns:a16="http://schemas.microsoft.com/office/drawing/2014/main" id="{768B6213-3C0B-98FB-A39E-0937AD93C8E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11" name="Picture 10" descr="A blue circle with white text&#10;&#10;Description automatically generated">
            <a:extLst>
              <a:ext uri="{FF2B5EF4-FFF2-40B4-BE49-F238E27FC236}">
                <a16:creationId xmlns:a16="http://schemas.microsoft.com/office/drawing/2014/main" id="{8C529935-3344-5896-0520-F0583A7D2DA8}"/>
              </a:ext>
            </a:extLst>
          </p:cNvPr>
          <p:cNvPicPr>
            <a:picLocks noChangeAspect="1"/>
          </p:cNvPicPr>
          <p:nvPr userDrawn="1"/>
        </p:nvPicPr>
        <p:blipFill>
          <a:blip r:embed="rId3"/>
          <a:stretch>
            <a:fillRect/>
          </a:stretch>
        </p:blipFill>
        <p:spPr>
          <a:xfrm>
            <a:off x="4268481" y="6432433"/>
            <a:ext cx="795275" cy="393661"/>
          </a:xfrm>
          <a:prstGeom prst="rect">
            <a:avLst/>
          </a:prstGeom>
        </p:spPr>
      </p:pic>
    </p:spTree>
    <p:extLst>
      <p:ext uri="{BB962C8B-B14F-4D97-AF65-F5344CB8AC3E}">
        <p14:creationId xmlns:p14="http://schemas.microsoft.com/office/powerpoint/2010/main" val="937424190"/>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26_cobranded_sidebar_blu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1"/>
          </a:solid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D2655EB8-0E52-0105-D411-F08941B5D9BB}"/>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1" name="Text Placeholder 6">
            <a:extLst>
              <a:ext uri="{FF2B5EF4-FFF2-40B4-BE49-F238E27FC236}">
                <a16:creationId xmlns:a16="http://schemas.microsoft.com/office/drawing/2014/main" id="{3706A59F-423E-C7F6-F3F9-0F492E0C021E}"/>
              </a:ext>
            </a:extLst>
          </p:cNvPr>
          <p:cNvSpPr>
            <a:spLocks noGrp="1"/>
          </p:cNvSpPr>
          <p:nvPr>
            <p:ph type="body" sz="quarter" idx="18" hasCustomPrompt="1"/>
          </p:nvPr>
        </p:nvSpPr>
        <p:spPr>
          <a:xfrm>
            <a:off x="288558" y="943240"/>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2" name="Title 1">
            <a:extLst>
              <a:ext uri="{FF2B5EF4-FFF2-40B4-BE49-F238E27FC236}">
                <a16:creationId xmlns:a16="http://schemas.microsoft.com/office/drawing/2014/main" id="{FE496856-C6F1-1A20-F1E8-67C9E51E6EEA}"/>
              </a:ext>
            </a:extLst>
          </p:cNvPr>
          <p:cNvSpPr>
            <a:spLocks noGrp="1"/>
          </p:cNvSpPr>
          <p:nvPr>
            <p:ph type="title" hasCustomPrompt="1"/>
          </p:nvPr>
        </p:nvSpPr>
        <p:spPr>
          <a:xfrm>
            <a:off x="288558" y="542716"/>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8" name="Picture 7" descr="A blue circle with white text&#10;&#10;Description automatically generated">
            <a:extLst>
              <a:ext uri="{FF2B5EF4-FFF2-40B4-BE49-F238E27FC236}">
                <a16:creationId xmlns:a16="http://schemas.microsoft.com/office/drawing/2014/main" id="{D5DE066F-0527-2397-7F28-E63E56956A0E}"/>
              </a:ext>
            </a:extLst>
          </p:cNvPr>
          <p:cNvPicPr>
            <a:picLocks noChangeAspect="1"/>
          </p:cNvPicPr>
          <p:nvPr userDrawn="1"/>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49477802"/>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27_cobranded_sidebar_lt_blu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C1156137-AA49-5A7E-6A53-BA37F044CFD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EBC45F5E-12A5-546B-9525-4B2038ED8BFD}"/>
              </a:ext>
            </a:extLst>
          </p:cNvPr>
          <p:cNvSpPr>
            <a:spLocks noGrp="1"/>
          </p:cNvSpPr>
          <p:nvPr>
            <p:ph type="body" sz="quarter" idx="18" hasCustomPrompt="1"/>
          </p:nvPr>
        </p:nvSpPr>
        <p:spPr>
          <a:xfrm>
            <a:off x="268556" y="101095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2358C2E9-9015-AC33-69D5-80279937550C}"/>
              </a:ext>
            </a:extLst>
          </p:cNvPr>
          <p:cNvSpPr>
            <a:spLocks noGrp="1"/>
          </p:cNvSpPr>
          <p:nvPr>
            <p:ph type="title" hasCustomPrompt="1"/>
          </p:nvPr>
        </p:nvSpPr>
        <p:spPr>
          <a:xfrm>
            <a:off x="268556" y="61043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9" name="Picture 8" descr="A blue circle with white text&#10;&#10;Description automatically generated">
            <a:extLst>
              <a:ext uri="{FF2B5EF4-FFF2-40B4-BE49-F238E27FC236}">
                <a16:creationId xmlns:a16="http://schemas.microsoft.com/office/drawing/2014/main" id="{8C54F8B3-7388-5E79-F188-8F3BB7987092}"/>
              </a:ext>
            </a:extLst>
          </p:cNvPr>
          <p:cNvPicPr>
            <a:picLocks noChangeAspect="1"/>
          </p:cNvPicPr>
          <p:nvPr userDrawn="1"/>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509754548"/>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28_cobranded_sidebar_orang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3D9262FD-C60D-EB8B-5905-00E41E65FBCA}"/>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B7EE85D7-3A48-D93E-77D4-BBAF47F83EA5}"/>
              </a:ext>
            </a:extLst>
          </p:cNvPr>
          <p:cNvSpPr>
            <a:spLocks noGrp="1"/>
          </p:cNvSpPr>
          <p:nvPr>
            <p:ph type="body" sz="quarter" idx="18" hasCustomPrompt="1"/>
          </p:nvPr>
        </p:nvSpPr>
        <p:spPr>
          <a:xfrm>
            <a:off x="268556" y="983096"/>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9BB6232B-9EB8-AFA1-F4A9-9DD09BF5ED7B}"/>
              </a:ext>
            </a:extLst>
          </p:cNvPr>
          <p:cNvSpPr>
            <a:spLocks noGrp="1"/>
          </p:cNvSpPr>
          <p:nvPr>
            <p:ph type="title" hasCustomPrompt="1"/>
          </p:nvPr>
        </p:nvSpPr>
        <p:spPr>
          <a:xfrm>
            <a:off x="268556" y="582572"/>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9" name="Picture 8" descr="A blue circle with white text&#10;&#10;Description automatically generated">
            <a:extLst>
              <a:ext uri="{FF2B5EF4-FFF2-40B4-BE49-F238E27FC236}">
                <a16:creationId xmlns:a16="http://schemas.microsoft.com/office/drawing/2014/main" id="{DB129C4D-D9F3-9D17-8FEB-9EA2568D8257}"/>
              </a:ext>
            </a:extLst>
          </p:cNvPr>
          <p:cNvPicPr>
            <a:picLocks noChangeAspect="1"/>
          </p:cNvPicPr>
          <p:nvPr userDrawn="1"/>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406286951"/>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29_cobranded_sidebar_violet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80D82F29-6247-72A9-6731-F72313DD88BF}"/>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249ABFB9-219C-B8D3-C483-30EEC54C88FD}"/>
              </a:ext>
            </a:extLst>
          </p:cNvPr>
          <p:cNvSpPr>
            <a:spLocks noGrp="1"/>
          </p:cNvSpPr>
          <p:nvPr>
            <p:ph type="body" sz="quarter" idx="18" hasCustomPrompt="1"/>
          </p:nvPr>
        </p:nvSpPr>
        <p:spPr>
          <a:xfrm>
            <a:off x="316694" y="985966"/>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D7647F1F-16E6-DC6D-968E-E7D6E4A68B45}"/>
              </a:ext>
            </a:extLst>
          </p:cNvPr>
          <p:cNvSpPr>
            <a:spLocks noGrp="1"/>
          </p:cNvSpPr>
          <p:nvPr>
            <p:ph type="title" hasCustomPrompt="1"/>
          </p:nvPr>
        </p:nvSpPr>
        <p:spPr>
          <a:xfrm>
            <a:off x="316694" y="562023"/>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9" name="Picture 8" descr="A blue circle with white text&#10;&#10;Description automatically generated">
            <a:extLst>
              <a:ext uri="{FF2B5EF4-FFF2-40B4-BE49-F238E27FC236}">
                <a16:creationId xmlns:a16="http://schemas.microsoft.com/office/drawing/2014/main" id="{5F9BB9EA-8196-4101-43A5-E28246000A8D}"/>
              </a:ext>
            </a:extLst>
          </p:cNvPr>
          <p:cNvPicPr>
            <a:picLocks noChangeAspect="1"/>
          </p:cNvPicPr>
          <p:nvPr userDrawn="1"/>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074387259"/>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30_cobranded_sidebar_blue_circle">
    <p:spTree>
      <p:nvGrpSpPr>
        <p:cNvPr id="1" name=""/>
        <p:cNvGrpSpPr/>
        <p:nvPr/>
      </p:nvGrpSpPr>
      <p:grpSpPr>
        <a:xfrm>
          <a:off x="0" y="0"/>
          <a:ext cx="0" cy="0"/>
          <a:chOff x="0" y="0"/>
          <a:chExt cx="0" cy="0"/>
        </a:xfrm>
      </p:grpSpPr>
      <p:pic>
        <p:nvPicPr>
          <p:cNvPr id="15" name="Picture 14" descr="Shape, circle&#10;&#10;Description automatically generated">
            <a:extLst>
              <a:ext uri="{FF2B5EF4-FFF2-40B4-BE49-F238E27FC236}">
                <a16:creationId xmlns:a16="http://schemas.microsoft.com/office/drawing/2014/main" id="{5EAD1CE0-8C43-3A65-CBE4-F6500A6A3A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a:extLst>
              <a:ext uri="{FF2B5EF4-FFF2-40B4-BE49-F238E27FC236}">
                <a16:creationId xmlns:a16="http://schemas.microsoft.com/office/drawing/2014/main" id="{912D01FA-DA8D-5F18-9C23-78DF80969118}"/>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1"/>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3" name="Text Placeholder 10">
            <a:extLst>
              <a:ext uri="{FF2B5EF4-FFF2-40B4-BE49-F238E27FC236}">
                <a16:creationId xmlns:a16="http://schemas.microsoft.com/office/drawing/2014/main" id="{8A9A9755-A073-6536-4449-60D1A4D6249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8E19CC79-3E4C-BA4B-BDFE-ED4A5100C72D}"/>
              </a:ext>
            </a:extLst>
          </p:cNvPr>
          <p:cNvSpPr>
            <a:spLocks noGrp="1"/>
          </p:cNvSpPr>
          <p:nvPr>
            <p:ph type="body" sz="quarter" idx="18" hasCustomPrompt="1"/>
          </p:nvPr>
        </p:nvSpPr>
        <p:spPr>
          <a:xfrm>
            <a:off x="268556" y="930042"/>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0E5AF445-F077-CBD3-8676-3C090B01E32A}"/>
              </a:ext>
            </a:extLst>
          </p:cNvPr>
          <p:cNvSpPr>
            <a:spLocks noGrp="1"/>
          </p:cNvSpPr>
          <p:nvPr>
            <p:ph type="title" hasCustomPrompt="1"/>
          </p:nvPr>
        </p:nvSpPr>
        <p:spPr>
          <a:xfrm>
            <a:off x="268556" y="529518"/>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10" name="Picture 9" descr="A blue circle with white text&#10;&#10;Description automatically generated">
            <a:extLst>
              <a:ext uri="{FF2B5EF4-FFF2-40B4-BE49-F238E27FC236}">
                <a16:creationId xmlns:a16="http://schemas.microsoft.com/office/drawing/2014/main" id="{51F5E8E2-E0C0-6650-78E8-F50259975490}"/>
              </a:ext>
            </a:extLst>
          </p:cNvPr>
          <p:cNvPicPr>
            <a:picLocks noChangeAspect="1"/>
          </p:cNvPicPr>
          <p:nvPr userDrawn="1"/>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9897780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1_cobranded_divider_photo_lt_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Picture 17" descr="Shape, circle&#10;&#10;Description automatically generated">
            <a:extLst>
              <a:ext uri="{FF2B5EF4-FFF2-40B4-BE49-F238E27FC236}">
                <a16:creationId xmlns:a16="http://schemas.microsoft.com/office/drawing/2014/main" id="{20A8DDDA-2F22-4E65-A3E7-C7534F5713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5242326" cy="5778420"/>
          </a:xfrm>
          <a:prstGeom prst="rect">
            <a:avLst/>
          </a:prstGeom>
        </p:spPr>
      </p:pic>
      <p:sp>
        <p:nvSpPr>
          <p:cNvPr id="4" name="Picture Placeholder 3">
            <a:extLst>
              <a:ext uri="{FF2B5EF4-FFF2-40B4-BE49-F238E27FC236}">
                <a16:creationId xmlns:a16="http://schemas.microsoft.com/office/drawing/2014/main" id="{6C175E13-62E5-9D96-1959-3CAE6647730A}"/>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C781F283-CADF-DF62-9AA2-1236DF5561F4}"/>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0" name="Picture 9">
            <a:extLst>
              <a:ext uri="{FF2B5EF4-FFF2-40B4-BE49-F238E27FC236}">
                <a16:creationId xmlns:a16="http://schemas.microsoft.com/office/drawing/2014/main" id="{302E379E-AB82-51C6-2E05-EAA69ECC97D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9" name="Picture 8" descr="A blue circle with white text&#10;&#10;Description automatically generated">
            <a:extLst>
              <a:ext uri="{FF2B5EF4-FFF2-40B4-BE49-F238E27FC236}">
                <a16:creationId xmlns:a16="http://schemas.microsoft.com/office/drawing/2014/main" id="{A8587FA8-4FF9-8928-04B3-55BD4F24695C}"/>
              </a:ext>
            </a:extLst>
          </p:cNvPr>
          <p:cNvPicPr>
            <a:picLocks noChangeAspect="1"/>
          </p:cNvPicPr>
          <p:nvPr/>
        </p:nvPicPr>
        <p:blipFill>
          <a:blip r:embed="rId5"/>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186965755"/>
      </p:ext>
    </p:extLst>
  </p:cSld>
  <p:clrMapOvr>
    <a:overrideClrMapping bg1="lt1" tx1="dk1" bg2="lt2" tx2="dk2" accent1="accent1" accent2="accent2" accent3="accent3" accent4="accent4" accent5="accent5" accent6="accent6" hlink="hlink" folHlink="folHlink"/>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32_cobranded_sidebar_blue_circle">
    <p:spTree>
      <p:nvGrpSpPr>
        <p:cNvPr id="1" name=""/>
        <p:cNvGrpSpPr/>
        <p:nvPr/>
      </p:nvGrpSpPr>
      <p:grpSpPr>
        <a:xfrm>
          <a:off x="0" y="0"/>
          <a:ext cx="0" cy="0"/>
          <a:chOff x="0" y="0"/>
          <a:chExt cx="0" cy="0"/>
        </a:xfrm>
      </p:grpSpPr>
      <p:pic>
        <p:nvPicPr>
          <p:cNvPr id="15" name="Picture 14" descr="Shape, circle&#10;&#10;Description automatically generated">
            <a:extLst>
              <a:ext uri="{FF2B5EF4-FFF2-40B4-BE49-F238E27FC236}">
                <a16:creationId xmlns:a16="http://schemas.microsoft.com/office/drawing/2014/main" id="{5EAD1CE0-8C43-3A65-CBE4-F6500A6A3A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9" name="Text Placeholder 2">
            <a:extLst>
              <a:ext uri="{FF2B5EF4-FFF2-40B4-BE49-F238E27FC236}">
                <a16:creationId xmlns:a16="http://schemas.microsoft.com/office/drawing/2014/main" id="{912D01FA-DA8D-5F18-9C23-78DF80969118}"/>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1"/>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3" name="Text Placeholder 10">
            <a:extLst>
              <a:ext uri="{FF2B5EF4-FFF2-40B4-BE49-F238E27FC236}">
                <a16:creationId xmlns:a16="http://schemas.microsoft.com/office/drawing/2014/main" id="{8A9A9755-A073-6536-4449-60D1A4D6249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10" name="Picture 9" descr="A blue circle with white text&#10;&#10;Description automatically generated">
            <a:extLst>
              <a:ext uri="{FF2B5EF4-FFF2-40B4-BE49-F238E27FC236}">
                <a16:creationId xmlns:a16="http://schemas.microsoft.com/office/drawing/2014/main" id="{51F5E8E2-E0C0-6650-78E8-F50259975490}"/>
              </a:ext>
            </a:extLst>
          </p:cNvPr>
          <p:cNvPicPr>
            <a:picLocks noChangeAspect="1"/>
          </p:cNvPicPr>
          <p:nvPr userDrawn="1"/>
        </p:nvPicPr>
        <p:blipFill>
          <a:blip r:embed="rId3"/>
          <a:stretch>
            <a:fillRect/>
          </a:stretch>
        </p:blipFill>
        <p:spPr>
          <a:xfrm>
            <a:off x="1162921" y="6431469"/>
            <a:ext cx="795275" cy="393661"/>
          </a:xfrm>
          <a:prstGeom prst="rect">
            <a:avLst/>
          </a:prstGeom>
        </p:spPr>
      </p:pic>
      <p:sp>
        <p:nvSpPr>
          <p:cNvPr id="2" name="Content Placeholder 2">
            <a:extLst>
              <a:ext uri="{FF2B5EF4-FFF2-40B4-BE49-F238E27FC236}">
                <a16:creationId xmlns:a16="http://schemas.microsoft.com/office/drawing/2014/main" id="{3B6C80DF-48BE-EAC2-67B9-5314191EC63B}"/>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6">
            <a:extLst>
              <a:ext uri="{FF2B5EF4-FFF2-40B4-BE49-F238E27FC236}">
                <a16:creationId xmlns:a16="http://schemas.microsoft.com/office/drawing/2014/main" id="{01278371-2B3E-D1B6-22D8-9FE2F9767F9E}"/>
              </a:ext>
            </a:extLst>
          </p:cNvPr>
          <p:cNvSpPr>
            <a:spLocks noGrp="1"/>
          </p:cNvSpPr>
          <p:nvPr>
            <p:ph type="body" sz="quarter" idx="18" hasCustomPrompt="1"/>
          </p:nvPr>
        </p:nvSpPr>
        <p:spPr>
          <a:xfrm>
            <a:off x="268556" y="101826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2" name="Title 1">
            <a:extLst>
              <a:ext uri="{FF2B5EF4-FFF2-40B4-BE49-F238E27FC236}">
                <a16:creationId xmlns:a16="http://schemas.microsoft.com/office/drawing/2014/main" id="{331B2589-D497-8DEB-1365-CE1E4983C7C2}"/>
              </a:ext>
            </a:extLst>
          </p:cNvPr>
          <p:cNvSpPr>
            <a:spLocks noGrp="1"/>
          </p:cNvSpPr>
          <p:nvPr>
            <p:ph type="title" hasCustomPrompt="1"/>
          </p:nvPr>
        </p:nvSpPr>
        <p:spPr>
          <a:xfrm>
            <a:off x="268556" y="61774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spTree>
    <p:extLst>
      <p:ext uri="{BB962C8B-B14F-4D97-AF65-F5344CB8AC3E}">
        <p14:creationId xmlns:p14="http://schemas.microsoft.com/office/powerpoint/2010/main" val="311328178"/>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31_cobranded_sidebar_blue_circle">
    <p:spTree>
      <p:nvGrpSpPr>
        <p:cNvPr id="1" name=""/>
        <p:cNvGrpSpPr/>
        <p:nvPr/>
      </p:nvGrpSpPr>
      <p:grpSpPr>
        <a:xfrm>
          <a:off x="0" y="0"/>
          <a:ext cx="0" cy="0"/>
          <a:chOff x="0" y="0"/>
          <a:chExt cx="0" cy="0"/>
        </a:xfrm>
      </p:grpSpPr>
      <p:pic>
        <p:nvPicPr>
          <p:cNvPr id="15" name="Picture 14" descr="Shape, circle&#10;&#10;Description automatically generated">
            <a:extLst>
              <a:ext uri="{FF2B5EF4-FFF2-40B4-BE49-F238E27FC236}">
                <a16:creationId xmlns:a16="http://schemas.microsoft.com/office/drawing/2014/main" id="{5EAD1CE0-8C43-3A65-CBE4-F6500A6A3A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9" name="Text Placeholder 2">
            <a:extLst>
              <a:ext uri="{FF2B5EF4-FFF2-40B4-BE49-F238E27FC236}">
                <a16:creationId xmlns:a16="http://schemas.microsoft.com/office/drawing/2014/main" id="{912D01FA-DA8D-5F18-9C23-78DF80969118}"/>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1"/>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3" name="Text Placeholder 10">
            <a:extLst>
              <a:ext uri="{FF2B5EF4-FFF2-40B4-BE49-F238E27FC236}">
                <a16:creationId xmlns:a16="http://schemas.microsoft.com/office/drawing/2014/main" id="{8A9A9755-A073-6536-4449-60D1A4D6249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10" name="Picture 9" descr="A blue circle with white text&#10;&#10;Description automatically generated">
            <a:extLst>
              <a:ext uri="{FF2B5EF4-FFF2-40B4-BE49-F238E27FC236}">
                <a16:creationId xmlns:a16="http://schemas.microsoft.com/office/drawing/2014/main" id="{51F5E8E2-E0C0-6650-78E8-F50259975490}"/>
              </a:ext>
            </a:extLst>
          </p:cNvPr>
          <p:cNvPicPr>
            <a:picLocks noChangeAspect="1"/>
          </p:cNvPicPr>
          <p:nvPr userDrawn="1"/>
        </p:nvPicPr>
        <p:blipFill>
          <a:blip r:embed="rId3"/>
          <a:stretch>
            <a:fillRect/>
          </a:stretch>
        </p:blipFill>
        <p:spPr>
          <a:xfrm>
            <a:off x="1162921" y="6431469"/>
            <a:ext cx="795275" cy="393661"/>
          </a:xfrm>
          <a:prstGeom prst="rect">
            <a:avLst/>
          </a:prstGeom>
        </p:spPr>
      </p:pic>
      <p:sp>
        <p:nvSpPr>
          <p:cNvPr id="2" name="Content Placeholder 2">
            <a:extLst>
              <a:ext uri="{FF2B5EF4-FFF2-40B4-BE49-F238E27FC236}">
                <a16:creationId xmlns:a16="http://schemas.microsoft.com/office/drawing/2014/main" id="{08C9E37D-ECD0-6268-2E25-85ACC278258E}"/>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6">
            <a:extLst>
              <a:ext uri="{FF2B5EF4-FFF2-40B4-BE49-F238E27FC236}">
                <a16:creationId xmlns:a16="http://schemas.microsoft.com/office/drawing/2014/main" id="{33CF539E-FEA6-8D80-107E-5CAC5A13BFF6}"/>
              </a:ext>
            </a:extLst>
          </p:cNvPr>
          <p:cNvSpPr>
            <a:spLocks noGrp="1"/>
          </p:cNvSpPr>
          <p:nvPr>
            <p:ph type="body" sz="quarter" idx="18" hasCustomPrompt="1"/>
          </p:nvPr>
        </p:nvSpPr>
        <p:spPr>
          <a:xfrm>
            <a:off x="268556" y="101826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2" name="Title 1">
            <a:extLst>
              <a:ext uri="{FF2B5EF4-FFF2-40B4-BE49-F238E27FC236}">
                <a16:creationId xmlns:a16="http://schemas.microsoft.com/office/drawing/2014/main" id="{C37881C4-0E0B-D3F7-DA78-60D31B782208}"/>
              </a:ext>
            </a:extLst>
          </p:cNvPr>
          <p:cNvSpPr>
            <a:spLocks noGrp="1"/>
          </p:cNvSpPr>
          <p:nvPr>
            <p:ph type="title" hasCustomPrompt="1"/>
          </p:nvPr>
        </p:nvSpPr>
        <p:spPr>
          <a:xfrm>
            <a:off x="268556" y="61774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spTree>
    <p:extLst>
      <p:ext uri="{BB962C8B-B14F-4D97-AF65-F5344CB8AC3E}">
        <p14:creationId xmlns:p14="http://schemas.microsoft.com/office/powerpoint/2010/main" val="1670835091"/>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31_cobranded_sidebar_photo">
    <p:spTree>
      <p:nvGrpSpPr>
        <p:cNvPr id="1" name=""/>
        <p:cNvGrpSpPr/>
        <p:nvPr/>
      </p:nvGrpSpPr>
      <p:grpSpPr>
        <a:xfrm>
          <a:off x="0" y="0"/>
          <a:ext cx="0" cy="0"/>
          <a:chOff x="0" y="0"/>
          <a:chExt cx="0" cy="0"/>
        </a:xfrm>
      </p:grpSpPr>
      <p:pic>
        <p:nvPicPr>
          <p:cNvPr id="9" name="Picture 8" descr="Shape, circle&#10;&#10;Description automatically generated">
            <a:extLst>
              <a:ext uri="{FF2B5EF4-FFF2-40B4-BE49-F238E27FC236}">
                <a16:creationId xmlns:a16="http://schemas.microsoft.com/office/drawing/2014/main" id="{19F0D1BA-1740-8291-3985-752AAB099AA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2" name="Picture Placeholder 6">
            <a:extLst>
              <a:ext uri="{FF2B5EF4-FFF2-40B4-BE49-F238E27FC236}">
                <a16:creationId xmlns:a16="http://schemas.microsoft.com/office/drawing/2014/main" id="{6B8194AC-DDA3-9404-5998-E94D747F0D0A}"/>
              </a:ext>
            </a:extLst>
          </p:cNvPr>
          <p:cNvSpPr>
            <a:spLocks noGrp="1"/>
          </p:cNvSpPr>
          <p:nvPr>
            <p:ph type="pic" sz="quarter" idx="14"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4" name="Text Placeholder 10">
            <a:extLst>
              <a:ext uri="{FF2B5EF4-FFF2-40B4-BE49-F238E27FC236}">
                <a16:creationId xmlns:a16="http://schemas.microsoft.com/office/drawing/2014/main" id="{71A3127B-F843-4C4F-625D-0F595788B99E}"/>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8" name="Picture 7" descr="A blue circle with white text&#10;&#10;Description automatically generated">
            <a:extLst>
              <a:ext uri="{FF2B5EF4-FFF2-40B4-BE49-F238E27FC236}">
                <a16:creationId xmlns:a16="http://schemas.microsoft.com/office/drawing/2014/main" id="{9AC710AF-D610-05FD-395E-2493C6074A99}"/>
              </a:ext>
            </a:extLst>
          </p:cNvPr>
          <p:cNvPicPr>
            <a:picLocks noChangeAspect="1"/>
          </p:cNvPicPr>
          <p:nvPr userDrawn="1"/>
        </p:nvPicPr>
        <p:blipFill>
          <a:blip r:embed="rId3"/>
          <a:stretch>
            <a:fillRect/>
          </a:stretch>
        </p:blipFill>
        <p:spPr>
          <a:xfrm>
            <a:off x="1162921" y="6431469"/>
            <a:ext cx="795275" cy="393661"/>
          </a:xfrm>
          <a:prstGeom prst="rect">
            <a:avLst/>
          </a:prstGeom>
        </p:spPr>
      </p:pic>
      <p:sp>
        <p:nvSpPr>
          <p:cNvPr id="3" name="Content Placeholder 2">
            <a:extLst>
              <a:ext uri="{FF2B5EF4-FFF2-40B4-BE49-F238E27FC236}">
                <a16:creationId xmlns:a16="http://schemas.microsoft.com/office/drawing/2014/main" id="{D84DB3B1-DAC0-FF79-8DF4-AA37E6E4C3C9}"/>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6">
            <a:extLst>
              <a:ext uri="{FF2B5EF4-FFF2-40B4-BE49-F238E27FC236}">
                <a16:creationId xmlns:a16="http://schemas.microsoft.com/office/drawing/2014/main" id="{5E9AC10B-A1C8-2864-7450-F46447B0688A}"/>
              </a:ext>
            </a:extLst>
          </p:cNvPr>
          <p:cNvSpPr>
            <a:spLocks noGrp="1"/>
          </p:cNvSpPr>
          <p:nvPr>
            <p:ph type="body" sz="quarter" idx="18" hasCustomPrompt="1"/>
          </p:nvPr>
        </p:nvSpPr>
        <p:spPr>
          <a:xfrm>
            <a:off x="268556" y="101826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2" name="Title 1">
            <a:extLst>
              <a:ext uri="{FF2B5EF4-FFF2-40B4-BE49-F238E27FC236}">
                <a16:creationId xmlns:a16="http://schemas.microsoft.com/office/drawing/2014/main" id="{E1ED3202-18F4-ABAE-89CF-33CC580D0C73}"/>
              </a:ext>
            </a:extLst>
          </p:cNvPr>
          <p:cNvSpPr>
            <a:spLocks noGrp="1"/>
          </p:cNvSpPr>
          <p:nvPr>
            <p:ph type="title" hasCustomPrompt="1"/>
          </p:nvPr>
        </p:nvSpPr>
        <p:spPr>
          <a:xfrm>
            <a:off x="268556" y="61774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spTree>
    <p:extLst>
      <p:ext uri="{BB962C8B-B14F-4D97-AF65-F5344CB8AC3E}">
        <p14:creationId xmlns:p14="http://schemas.microsoft.com/office/powerpoint/2010/main" val="1928279094"/>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32_cobranded_content_and_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3" name="Picture Placeholder 2">
            <a:extLst>
              <a:ext uri="{FF2B5EF4-FFF2-40B4-BE49-F238E27FC236}">
                <a16:creationId xmlns:a16="http://schemas.microsoft.com/office/drawing/2014/main" id="{01D8B5F0-3972-9E3F-4A7E-52302351B5BA}"/>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5" name="Text Placeholder 10">
            <a:extLst>
              <a:ext uri="{FF2B5EF4-FFF2-40B4-BE49-F238E27FC236}">
                <a16:creationId xmlns:a16="http://schemas.microsoft.com/office/drawing/2014/main" id="{AF5AD5C4-11CE-A5B1-68F4-ECE64B4744DB}"/>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4" name="Picture 3" descr="A blue circle with white text&#10;&#10;Description automatically generated">
            <a:extLst>
              <a:ext uri="{FF2B5EF4-FFF2-40B4-BE49-F238E27FC236}">
                <a16:creationId xmlns:a16="http://schemas.microsoft.com/office/drawing/2014/main" id="{98690F61-C06D-9742-59C2-91A685BD766D}"/>
              </a:ext>
            </a:extLst>
          </p:cNvPr>
          <p:cNvPicPr>
            <a:picLocks noChangeAspect="1"/>
          </p:cNvPicPr>
          <p:nvPr userDrawn="1"/>
        </p:nvPicPr>
        <p:blipFill>
          <a:blip r:embed="rId2"/>
          <a:stretch>
            <a:fillRect/>
          </a:stretch>
        </p:blipFill>
        <p:spPr>
          <a:xfrm>
            <a:off x="1162921" y="6431469"/>
            <a:ext cx="795275" cy="393661"/>
          </a:xfrm>
          <a:prstGeom prst="rect">
            <a:avLst/>
          </a:prstGeom>
        </p:spPr>
      </p:pic>
      <p:sp>
        <p:nvSpPr>
          <p:cNvPr id="2" name="Content Placeholder 2">
            <a:extLst>
              <a:ext uri="{FF2B5EF4-FFF2-40B4-BE49-F238E27FC236}">
                <a16:creationId xmlns:a16="http://schemas.microsoft.com/office/drawing/2014/main" id="{3AFCADB4-B324-A3DF-4D97-077C0C0754A2}"/>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6">
            <a:extLst>
              <a:ext uri="{FF2B5EF4-FFF2-40B4-BE49-F238E27FC236}">
                <a16:creationId xmlns:a16="http://schemas.microsoft.com/office/drawing/2014/main" id="{B13AFF69-E1B6-5550-43EF-75E09C218CC1}"/>
              </a:ext>
            </a:extLst>
          </p:cNvPr>
          <p:cNvSpPr>
            <a:spLocks noGrp="1"/>
          </p:cNvSpPr>
          <p:nvPr>
            <p:ph type="body" sz="quarter" idx="18" hasCustomPrompt="1"/>
          </p:nvPr>
        </p:nvSpPr>
        <p:spPr>
          <a:xfrm>
            <a:off x="268556" y="101826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E65C2927-9AD2-E084-8C4E-49CDAD2FD0CE}"/>
              </a:ext>
            </a:extLst>
          </p:cNvPr>
          <p:cNvSpPr>
            <a:spLocks noGrp="1"/>
          </p:cNvSpPr>
          <p:nvPr>
            <p:ph type="title" hasCustomPrompt="1"/>
          </p:nvPr>
        </p:nvSpPr>
        <p:spPr>
          <a:xfrm>
            <a:off x="268556" y="61774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spTree>
    <p:extLst>
      <p:ext uri="{BB962C8B-B14F-4D97-AF65-F5344CB8AC3E}">
        <p14:creationId xmlns:p14="http://schemas.microsoft.com/office/powerpoint/2010/main" val="1738178701"/>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33_cobranded_content_and_photo_half">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3CD31E3-1810-8019-E4E8-32E37BC7DE8C}"/>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EF3752C-36A7-544F-D2EB-65F4FAA75137}"/>
              </a:ext>
            </a:extLst>
          </p:cNvPr>
          <p:cNvSpPr>
            <a:spLocks noGrp="1"/>
          </p:cNvSpPr>
          <p:nvPr>
            <p:ph type="pic" sz="quarter" idx="14" hasCustomPrompt="1"/>
          </p:nvPr>
        </p:nvSpPr>
        <p:spPr>
          <a:xfrm>
            <a:off x="6096000" y="0"/>
            <a:ext cx="6096000" cy="6858000"/>
          </a:xfrm>
          <a:solidFill>
            <a:schemeClr val="tx1"/>
          </a:solidFill>
          <a:ln>
            <a:noFill/>
          </a:ln>
        </p:spPr>
        <p:txBody>
          <a:bodyPr anchor="ctr" anchorCtr="0"/>
          <a:lstStyle>
            <a:lvl1pPr marL="0" indent="0" algn="ctr">
              <a:buNone/>
              <a:defRPr>
                <a:solidFill>
                  <a:schemeClr val="bg1"/>
                </a:solidFill>
              </a:defRPr>
            </a:lvl1pPr>
          </a:lstStyle>
          <a:p>
            <a:r>
              <a:rPr lang="en-US"/>
              <a:t>Click picture icon to add photo</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7D676D-F2FB-4E29-6862-097B141AD572}"/>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rPr>
              <a:t>© 2024 Nielsen Consumer LLC. All Rights Reserved.</a:t>
            </a:r>
          </a:p>
        </p:txBody>
      </p:sp>
      <p:pic>
        <p:nvPicPr>
          <p:cNvPr id="5" name="Picture 4">
            <a:extLst>
              <a:ext uri="{FF2B5EF4-FFF2-40B4-BE49-F238E27FC236}">
                <a16:creationId xmlns:a16="http://schemas.microsoft.com/office/drawing/2014/main" id="{E267FD37-CDB2-08A7-64AD-5D8EA73570F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0" name="Text Placeholder 10">
            <a:extLst>
              <a:ext uri="{FF2B5EF4-FFF2-40B4-BE49-F238E27FC236}">
                <a16:creationId xmlns:a16="http://schemas.microsoft.com/office/drawing/2014/main" id="{DB6EEB7D-9CC5-9D43-2008-279501423858}"/>
              </a:ext>
            </a:extLst>
          </p:cNvPr>
          <p:cNvSpPr>
            <a:spLocks noGrp="1"/>
          </p:cNvSpPr>
          <p:nvPr>
            <p:ph type="body" sz="quarter" idx="17"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3" name="Picture 2" descr="A blue circle with white text&#10;&#10;Description automatically generated">
            <a:extLst>
              <a:ext uri="{FF2B5EF4-FFF2-40B4-BE49-F238E27FC236}">
                <a16:creationId xmlns:a16="http://schemas.microsoft.com/office/drawing/2014/main" id="{FC6E25A6-77CF-9DA1-DA79-480BF3C86E54}"/>
              </a:ext>
            </a:extLst>
          </p:cNvPr>
          <p:cNvPicPr>
            <a:picLocks noChangeAspect="1"/>
          </p:cNvPicPr>
          <p:nvPr userDrawn="1"/>
        </p:nvPicPr>
        <p:blipFill>
          <a:blip r:embed="rId3"/>
          <a:stretch>
            <a:fillRect/>
          </a:stretch>
        </p:blipFill>
        <p:spPr>
          <a:xfrm>
            <a:off x="1162921" y="6431469"/>
            <a:ext cx="795275" cy="393661"/>
          </a:xfrm>
          <a:prstGeom prst="rect">
            <a:avLst/>
          </a:prstGeom>
        </p:spPr>
      </p:pic>
      <p:sp>
        <p:nvSpPr>
          <p:cNvPr id="2" name="Content Placeholder 2">
            <a:extLst>
              <a:ext uri="{FF2B5EF4-FFF2-40B4-BE49-F238E27FC236}">
                <a16:creationId xmlns:a16="http://schemas.microsoft.com/office/drawing/2014/main" id="{863B8568-709D-BBD0-2F7C-9B75F3109604}"/>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123FA0A1-D4B1-2C97-3076-A0AC82833282}"/>
              </a:ext>
            </a:extLst>
          </p:cNvPr>
          <p:cNvSpPr>
            <a:spLocks noGrp="1"/>
          </p:cNvSpPr>
          <p:nvPr>
            <p:ph type="body" sz="quarter" idx="18" hasCustomPrompt="1"/>
          </p:nvPr>
        </p:nvSpPr>
        <p:spPr>
          <a:xfrm>
            <a:off x="268556" y="101826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9" name="Title 1">
            <a:extLst>
              <a:ext uri="{FF2B5EF4-FFF2-40B4-BE49-F238E27FC236}">
                <a16:creationId xmlns:a16="http://schemas.microsoft.com/office/drawing/2014/main" id="{DD6BD0E5-35A9-35BE-6B66-4A47A176717F}"/>
              </a:ext>
            </a:extLst>
          </p:cNvPr>
          <p:cNvSpPr>
            <a:spLocks noGrp="1"/>
          </p:cNvSpPr>
          <p:nvPr>
            <p:ph type="title" hasCustomPrompt="1"/>
          </p:nvPr>
        </p:nvSpPr>
        <p:spPr>
          <a:xfrm>
            <a:off x="268556" y="61774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spTree>
    <p:extLst>
      <p:ext uri="{BB962C8B-B14F-4D97-AF65-F5344CB8AC3E}">
        <p14:creationId xmlns:p14="http://schemas.microsoft.com/office/powerpoint/2010/main" val="2051181872"/>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34_cobranded_half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16">
            <a:extLst>
              <a:ext uri="{FF2B5EF4-FFF2-40B4-BE49-F238E27FC236}">
                <a16:creationId xmlns:a16="http://schemas.microsoft.com/office/drawing/2014/main" id="{95053F53-3618-E1D1-00A1-47AA56D0507E}"/>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bg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cxnSp>
        <p:nvCxnSpPr>
          <p:cNvPr id="10" name="Straight Connector 9">
            <a:extLst>
              <a:ext uri="{FF2B5EF4-FFF2-40B4-BE49-F238E27FC236}">
                <a16:creationId xmlns:a16="http://schemas.microsoft.com/office/drawing/2014/main" id="{B0C58F92-15EB-DF6A-3AEA-BEF2B4382D47}"/>
              </a:ext>
            </a:extLst>
          </p:cNvPr>
          <p:cNvCxnSpPr>
            <a:cxnSpLocks/>
          </p:cNvCxnSpPr>
          <p:nvPr userDrawn="1"/>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 Placeholder 6">
            <a:extLst>
              <a:ext uri="{FF2B5EF4-FFF2-40B4-BE49-F238E27FC236}">
                <a16:creationId xmlns:a16="http://schemas.microsoft.com/office/drawing/2014/main" id="{D2DDB0C3-FCF3-2CAA-F826-CA712908FC24}"/>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5" name="TextBox 14">
            <a:extLst>
              <a:ext uri="{FF2B5EF4-FFF2-40B4-BE49-F238E27FC236}">
                <a16:creationId xmlns:a16="http://schemas.microsoft.com/office/drawing/2014/main" id="{1200B60E-9A49-D43D-A2C5-DA7BD2C3AC45}"/>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16" name="Picture 15">
            <a:extLst>
              <a:ext uri="{FF2B5EF4-FFF2-40B4-BE49-F238E27FC236}">
                <a16:creationId xmlns:a16="http://schemas.microsoft.com/office/drawing/2014/main" id="{1F287E70-6553-34AC-B531-E6C6EE31CB0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F7066202-F363-3C8E-5B43-C4BE65D6B6FC}"/>
              </a:ext>
            </a:extLst>
          </p:cNvPr>
          <p:cNvSpPr>
            <a:spLocks noGrp="1"/>
          </p:cNvSpPr>
          <p:nvPr>
            <p:ph type="body" sz="quarter" idx="18"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6">
            <a:extLst>
              <a:ext uri="{FF2B5EF4-FFF2-40B4-BE49-F238E27FC236}">
                <a16:creationId xmlns:a16="http://schemas.microsoft.com/office/drawing/2014/main" id="{9DF4E8B1-8F35-5AD1-AB74-B468AE170172}"/>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9" name="Title 1">
            <a:extLst>
              <a:ext uri="{FF2B5EF4-FFF2-40B4-BE49-F238E27FC236}">
                <a16:creationId xmlns:a16="http://schemas.microsoft.com/office/drawing/2014/main" id="{C4DFC890-B929-EAF9-EDFB-220994626FAF}"/>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4446F271-25AE-8575-EE9E-110122058986}"/>
              </a:ext>
            </a:extLst>
          </p:cNvPr>
          <p:cNvPicPr>
            <a:picLocks noChangeAspect="1"/>
          </p:cNvPicPr>
          <p:nvPr userDrawn="1"/>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580178295"/>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35_cobranded_half_deep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B0C58F92-15EB-DF6A-3AEA-BEF2B4382D47}"/>
              </a:ext>
            </a:extLst>
          </p:cNvPr>
          <p:cNvCxnSpPr>
            <a:cxnSpLocks/>
          </p:cNvCxnSpPr>
          <p:nvPr userDrawn="1"/>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8FC0542-F803-6E54-6294-B0DB1431181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16" name="Picture 15">
            <a:extLst>
              <a:ext uri="{FF2B5EF4-FFF2-40B4-BE49-F238E27FC236}">
                <a16:creationId xmlns:a16="http://schemas.microsoft.com/office/drawing/2014/main" id="{E12EB802-3346-E39B-2509-EAC573AA62B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92BFC318-B682-8A6C-0500-7F861A6B2C6A}"/>
              </a:ext>
            </a:extLst>
          </p:cNvPr>
          <p:cNvSpPr>
            <a:spLocks noGrp="1"/>
          </p:cNvSpPr>
          <p:nvPr>
            <p:ph type="body" sz="quarter" idx="18"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0F5E0947-70F6-3BEF-C68C-F8AAA3AAF8E2}"/>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bg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56E41E3E-E988-5AAD-A3FB-D42472E3E684}"/>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308DE5AC-BB0D-8837-136E-8AF4E617F304}"/>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6D686C53-3C4A-4856-FDBD-DEDB3F729AF4}"/>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5" name="Picture 4" descr="A blue circle with white text&#10;&#10;Description automatically generated">
            <a:extLst>
              <a:ext uri="{FF2B5EF4-FFF2-40B4-BE49-F238E27FC236}">
                <a16:creationId xmlns:a16="http://schemas.microsoft.com/office/drawing/2014/main" id="{95CF9D54-3FF6-AF6F-839E-9FFDD3A9BDF9}"/>
              </a:ext>
            </a:extLst>
          </p:cNvPr>
          <p:cNvPicPr>
            <a:picLocks noChangeAspect="1"/>
          </p:cNvPicPr>
          <p:nvPr userDrawn="1"/>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850113630"/>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36_cobranded_half_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904459"/>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904459"/>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270D49C1-E8FD-4100-6077-590D74316FB9}"/>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16" name="Picture 15">
            <a:extLst>
              <a:ext uri="{FF2B5EF4-FFF2-40B4-BE49-F238E27FC236}">
                <a16:creationId xmlns:a16="http://schemas.microsoft.com/office/drawing/2014/main" id="{E23E778F-48DD-4F11-15D3-BC47F1B144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F96AC6AD-C4F2-F6FF-6F7B-8A44A44982F1}"/>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6A6C0979-2BD2-C03B-6B71-E8AD10273F05}"/>
              </a:ext>
            </a:extLst>
          </p:cNvPr>
          <p:cNvSpPr>
            <a:spLocks noGrp="1"/>
          </p:cNvSpPr>
          <p:nvPr>
            <p:ph type="body" sz="quarter" idx="15" hasCustomPrompt="1"/>
          </p:nvPr>
        </p:nvSpPr>
        <p:spPr>
          <a:xfrm>
            <a:off x="6359575" y="257805"/>
            <a:ext cx="5552610" cy="397352"/>
          </a:xfrm>
        </p:spPr>
        <p:txBody>
          <a:bodyPr anchor="ctr"/>
          <a:lstStyle>
            <a:lvl1pPr marL="0" indent="0">
              <a:buNone/>
              <a:defRPr sz="2000" b="1">
                <a:solidFill>
                  <a:schemeClr val="tx2"/>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4A3D0FAE-E229-7018-93B3-C0AF25E639B9}"/>
              </a:ext>
            </a:extLst>
          </p:cNvPr>
          <p:cNvSpPr>
            <a:spLocks noGrp="1"/>
          </p:cNvSpPr>
          <p:nvPr>
            <p:ph type="body" sz="quarter" idx="17" hasCustomPrompt="1"/>
          </p:nvPr>
        </p:nvSpPr>
        <p:spPr>
          <a:xfrm>
            <a:off x="6359574" y="655157"/>
            <a:ext cx="5580746" cy="439714"/>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36BBC8CE-5633-09AF-7152-3719FD92EBEB}"/>
              </a:ext>
            </a:extLst>
          </p:cNvPr>
          <p:cNvSpPr>
            <a:spLocks noGrp="1"/>
          </p:cNvSpPr>
          <p:nvPr>
            <p:ph type="body" sz="quarter" idx="19" hasCustomPrompt="1"/>
          </p:nvPr>
        </p:nvSpPr>
        <p:spPr>
          <a:xfrm>
            <a:off x="288558" y="658329"/>
            <a:ext cx="5537253"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B5D76F3C-D010-68D3-984D-E588033F9C1D}"/>
              </a:ext>
            </a:extLst>
          </p:cNvPr>
          <p:cNvSpPr>
            <a:spLocks noGrp="1"/>
          </p:cNvSpPr>
          <p:nvPr>
            <p:ph type="title" hasCustomPrompt="1"/>
          </p:nvPr>
        </p:nvSpPr>
        <p:spPr>
          <a:xfrm>
            <a:off x="288558" y="257805"/>
            <a:ext cx="5537253"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5" name="Picture 4" descr="A blue circle with white text&#10;&#10;Description automatically generated">
            <a:extLst>
              <a:ext uri="{FF2B5EF4-FFF2-40B4-BE49-F238E27FC236}">
                <a16:creationId xmlns:a16="http://schemas.microsoft.com/office/drawing/2014/main" id="{DE9302AB-BE80-CDA5-8CCD-E4F17A20CA0C}"/>
              </a:ext>
            </a:extLst>
          </p:cNvPr>
          <p:cNvPicPr>
            <a:picLocks noChangeAspect="1"/>
          </p:cNvPicPr>
          <p:nvPr userDrawn="1"/>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242195825"/>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37_cobranded_half_lt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3287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rgbClr val="AC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304801" y="185849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75816"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Box 13">
            <a:extLst>
              <a:ext uri="{FF2B5EF4-FFF2-40B4-BE49-F238E27FC236}">
                <a16:creationId xmlns:a16="http://schemas.microsoft.com/office/drawing/2014/main" id="{EE2DAE71-2983-34FD-663C-6E97AE5A8A97}"/>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15" name="Picture 14">
            <a:extLst>
              <a:ext uri="{FF2B5EF4-FFF2-40B4-BE49-F238E27FC236}">
                <a16:creationId xmlns:a16="http://schemas.microsoft.com/office/drawing/2014/main" id="{E6778B45-8CEC-C5EE-D89D-3C627C467D9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6" name="Text Placeholder 10">
            <a:extLst>
              <a:ext uri="{FF2B5EF4-FFF2-40B4-BE49-F238E27FC236}">
                <a16:creationId xmlns:a16="http://schemas.microsoft.com/office/drawing/2014/main" id="{8E513481-19B3-D642-E3CD-6271958BC108}"/>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84A1B13B-F468-9DD3-E390-FE7032237481}"/>
              </a:ext>
            </a:extLst>
          </p:cNvPr>
          <p:cNvSpPr>
            <a:spLocks noGrp="1"/>
          </p:cNvSpPr>
          <p:nvPr>
            <p:ph type="body" sz="quarter" idx="15" hasCustomPrompt="1"/>
          </p:nvPr>
        </p:nvSpPr>
        <p:spPr>
          <a:xfrm>
            <a:off x="6375817" y="178971"/>
            <a:ext cx="5552610" cy="397352"/>
          </a:xfrm>
        </p:spPr>
        <p:txBody>
          <a:bodyPr anchor="ctr"/>
          <a:lstStyle>
            <a:lvl1pPr marL="0" indent="0">
              <a:buNone/>
              <a:defRPr sz="2000" b="1">
                <a:solidFill>
                  <a:schemeClr val="tx2"/>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FE4C21BE-A62B-885D-12C3-E14CBE50E9D6}"/>
              </a:ext>
            </a:extLst>
          </p:cNvPr>
          <p:cNvSpPr>
            <a:spLocks noGrp="1"/>
          </p:cNvSpPr>
          <p:nvPr>
            <p:ph type="body" sz="quarter" idx="17" hasCustomPrompt="1"/>
          </p:nvPr>
        </p:nvSpPr>
        <p:spPr>
          <a:xfrm>
            <a:off x="6375816" y="576323"/>
            <a:ext cx="5580746" cy="439714"/>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5ECE9D8F-7472-1CD9-04C2-C6C601670BD9}"/>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E34A2405-5937-A40D-BD28-25B17DBA7426}"/>
              </a:ext>
            </a:extLst>
          </p:cNvPr>
          <p:cNvSpPr>
            <a:spLocks noGrp="1"/>
          </p:cNvSpPr>
          <p:nvPr>
            <p:ph type="title" hasCustomPrompt="1"/>
          </p:nvPr>
        </p:nvSpPr>
        <p:spPr>
          <a:xfrm>
            <a:off x="304800" y="211841"/>
            <a:ext cx="5537253"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5" name="Picture 4" descr="A blue circle with white text&#10;&#10;Description automatically generated">
            <a:extLst>
              <a:ext uri="{FF2B5EF4-FFF2-40B4-BE49-F238E27FC236}">
                <a16:creationId xmlns:a16="http://schemas.microsoft.com/office/drawing/2014/main" id="{C1E670EA-22BD-47C0-0084-34C587B64BA6}"/>
              </a:ext>
            </a:extLst>
          </p:cNvPr>
          <p:cNvPicPr>
            <a:picLocks noChangeAspect="1"/>
          </p:cNvPicPr>
          <p:nvPr userDrawn="1"/>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163301234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38_cobranded_half_oran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rgbClr val="F9B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011486C1-A975-5880-4C54-03DD13A9F7F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16" name="Picture 15">
            <a:extLst>
              <a:ext uri="{FF2B5EF4-FFF2-40B4-BE49-F238E27FC236}">
                <a16:creationId xmlns:a16="http://schemas.microsoft.com/office/drawing/2014/main" id="{8713DBF5-505B-D783-24AC-ABF2407B2B3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4BC52F0A-FEF5-7664-E4A1-D4BF689E7502}"/>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F6B99AF8-C353-FA75-7695-E85E6F1D16AB}"/>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2"/>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2844E97B-52E4-F43B-0202-92973DE8EC76}"/>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C7F498CF-4BFB-E7EA-A5AC-E2FFC8C15A03}"/>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2FD7D570-786D-BE85-5674-AAE488A93FAA}"/>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5" name="Picture 4" descr="A blue circle with white text&#10;&#10;Description automatically generated">
            <a:extLst>
              <a:ext uri="{FF2B5EF4-FFF2-40B4-BE49-F238E27FC236}">
                <a16:creationId xmlns:a16="http://schemas.microsoft.com/office/drawing/2014/main" id="{A7357220-5172-0820-6B13-331AC1008EC4}"/>
              </a:ext>
            </a:extLst>
          </p:cNvPr>
          <p:cNvPicPr>
            <a:picLocks noChangeAspect="1"/>
          </p:cNvPicPr>
          <p:nvPr userDrawn="1"/>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2167095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2_cobranded_divider_photo_orang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pic>
        <p:nvPicPr>
          <p:cNvPr id="7" name="Picture 6" descr="Shape, circle&#10;&#10;Description automatically generated">
            <a:extLst>
              <a:ext uri="{FF2B5EF4-FFF2-40B4-BE49-F238E27FC236}">
                <a16:creationId xmlns:a16="http://schemas.microsoft.com/office/drawing/2014/main" id="{B195DA4C-5BB6-3B99-069C-6208F8864F5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746"/>
            <a:ext cx="5242326" cy="5779166"/>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F67CCB69-B575-EB4B-74FD-2F4FA7E30528}"/>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10" name="TextBox 9">
            <a:extLst>
              <a:ext uri="{FF2B5EF4-FFF2-40B4-BE49-F238E27FC236}">
                <a16:creationId xmlns:a16="http://schemas.microsoft.com/office/drawing/2014/main" id="{80D98D6D-3B9C-1B93-53B8-C1E5A114F0A3}"/>
              </a:ext>
            </a:extLst>
          </p:cNvPr>
          <p:cNvSpPr txBox="1"/>
          <p:nvPr/>
        </p:nvSpPr>
        <p:spPr>
          <a:xfrm>
            <a:off x="9285962" y="6547055"/>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1" name="Picture 10">
            <a:extLst>
              <a:ext uri="{FF2B5EF4-FFF2-40B4-BE49-F238E27FC236}">
                <a16:creationId xmlns:a16="http://schemas.microsoft.com/office/drawing/2014/main" id="{FD32F3E5-17C7-93CE-1619-A8CF612C641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9" name="Picture 8" descr="A blue circle with white text&#10;&#10;Description automatically generated">
            <a:extLst>
              <a:ext uri="{FF2B5EF4-FFF2-40B4-BE49-F238E27FC236}">
                <a16:creationId xmlns:a16="http://schemas.microsoft.com/office/drawing/2014/main" id="{F1AC9673-695A-112D-17D2-4334736295B4}"/>
              </a:ext>
            </a:extLst>
          </p:cNvPr>
          <p:cNvPicPr>
            <a:picLocks noChangeAspect="1"/>
          </p:cNvPicPr>
          <p:nvPr/>
        </p:nvPicPr>
        <p:blipFill>
          <a:blip r:embed="rId5"/>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709485991"/>
      </p:ext>
    </p:extLst>
  </p:cSld>
  <p:clrMapOvr>
    <a:overrideClrMapping bg1="lt1" tx1="dk1" bg2="lt2" tx2="dk2" accent1="accent1" accent2="accent2" accent3="accent3" accent4="accent4" accent5="accent5" accent6="accent6" hlink="hlink" folHlink="folHlink"/>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40_cobranded_laptop">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D9DBEDE-BAB0-604C-FFCD-9B78E43DEB4D}"/>
              </a:ext>
            </a:extLst>
          </p:cNvPr>
          <p:cNvGrpSpPr/>
          <p:nvPr userDrawn="1"/>
        </p:nvGrpSpPr>
        <p:grpSpPr>
          <a:xfrm>
            <a:off x="3936001" y="1448418"/>
            <a:ext cx="8256000" cy="4327900"/>
            <a:chOff x="3936001" y="1448418"/>
            <a:chExt cx="8256000" cy="4327900"/>
          </a:xfrm>
        </p:grpSpPr>
        <p:pic>
          <p:nvPicPr>
            <p:cNvPr id="4" name="Shape">
              <a:extLst>
                <a:ext uri="{FF2B5EF4-FFF2-40B4-BE49-F238E27FC236}">
                  <a16:creationId xmlns:a16="http://schemas.microsoft.com/office/drawing/2014/main" id="{9C99B962-82E7-D621-A6EE-293DE917ED0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3936001" y="1448418"/>
              <a:ext cx="8256000" cy="4327900"/>
            </a:xfrm>
            <a:prstGeom prst="rect">
              <a:avLst/>
            </a:prstGeom>
          </p:spPr>
        </p:pic>
        <p:sp>
          <p:nvSpPr>
            <p:cNvPr id="8" name="Rectangle 7">
              <a:extLst>
                <a:ext uri="{FF2B5EF4-FFF2-40B4-BE49-F238E27FC236}">
                  <a16:creationId xmlns:a16="http://schemas.microsoft.com/office/drawing/2014/main" id="{66CB1AD3-1559-522D-9306-F7DFC599041F}"/>
                </a:ext>
              </a:extLst>
            </p:cNvPr>
            <p:cNvSpPr/>
            <p:nvPr userDrawn="1"/>
          </p:nvSpPr>
          <p:spPr>
            <a:xfrm>
              <a:off x="7892321" y="5403954"/>
              <a:ext cx="329784" cy="74951"/>
            </a:xfrm>
            <a:prstGeom prst="rect">
              <a:avLst/>
            </a:prstGeom>
            <a:solidFill>
              <a:srgbClr val="2D2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3684352"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3684352"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5" name="Picture Placeholder 4">
            <a:extLst>
              <a:ext uri="{FF2B5EF4-FFF2-40B4-BE49-F238E27FC236}">
                <a16:creationId xmlns:a16="http://schemas.microsoft.com/office/drawing/2014/main" id="{0EEA58B3-EB48-100A-0C56-E4672EB8D1D2}"/>
              </a:ext>
            </a:extLst>
          </p:cNvPr>
          <p:cNvSpPr>
            <a:spLocks noGrp="1"/>
          </p:cNvSpPr>
          <p:nvPr>
            <p:ph type="pic" sz="quarter" idx="17" hasCustomPrompt="1"/>
          </p:nvPr>
        </p:nvSpPr>
        <p:spPr bwMode="gray">
          <a:xfrm>
            <a:off x="5143500" y="1559544"/>
            <a:ext cx="5842000" cy="3771900"/>
          </a:xfrm>
          <a:prstGeom prst="roundRect">
            <a:avLst>
              <a:gd name="adj" fmla="val 2189"/>
            </a:avLst>
          </a:prstGeom>
          <a:solidFill>
            <a:schemeClr val="tx1"/>
          </a:solidFill>
        </p:spPr>
        <p:txBody>
          <a:bodyPr anchor="ctr" anchorCtr="0"/>
          <a:lstStyle>
            <a:lvl1pPr marL="0" indent="0" algn="ctr">
              <a:buNone/>
              <a:defRPr>
                <a:solidFill>
                  <a:schemeClr val="bg1"/>
                </a:solidFill>
              </a:defRPr>
            </a:lvl1pPr>
          </a:lstStyle>
          <a:p>
            <a:r>
              <a:rPr lang="en-GB"/>
              <a:t> Click picture icon to add photo</a:t>
            </a:r>
          </a:p>
        </p:txBody>
      </p:sp>
      <p:sp>
        <p:nvSpPr>
          <p:cNvPr id="10" name="Text Placeholder 10">
            <a:extLst>
              <a:ext uri="{FF2B5EF4-FFF2-40B4-BE49-F238E27FC236}">
                <a16:creationId xmlns:a16="http://schemas.microsoft.com/office/drawing/2014/main" id="{27F493CE-C3A5-A696-C506-892780AA58F8}"/>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1" name="Text Placeholder 6">
            <a:extLst>
              <a:ext uri="{FF2B5EF4-FFF2-40B4-BE49-F238E27FC236}">
                <a16:creationId xmlns:a16="http://schemas.microsoft.com/office/drawing/2014/main" id="{523F661E-19FC-F691-5CD5-E5D6D53A7AF8}"/>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211CCD54-0433-2F76-2DE8-4AD4B3369B9D}"/>
              </a:ext>
            </a:extLst>
          </p:cNvPr>
          <p:cNvSpPr>
            <a:spLocks noGrp="1"/>
          </p:cNvSpPr>
          <p:nvPr>
            <p:ph type="title" hasCustomPrompt="1"/>
          </p:nvPr>
        </p:nvSpPr>
        <p:spPr>
          <a:xfrm>
            <a:off x="288558" y="178971"/>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9EBEA643-4805-9AE5-1700-7441C29F1BEC}"/>
              </a:ext>
            </a:extLst>
          </p:cNvPr>
          <p:cNvPicPr>
            <a:picLocks noChangeAspect="1"/>
          </p:cNvPicPr>
          <p:nvPr userDrawn="1"/>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4046744014"/>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41_cobranded_phon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8" y="1825625"/>
            <a:ext cx="4567221"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4567222"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7BFE6B16-52C0-0F95-6471-8ECF8562CD16}"/>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9FB97EEA-F0C4-4A56-A945-C5B40DE91501}"/>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C56C3E77-E9CE-47CC-83BF-6304705D7E58}"/>
              </a:ext>
            </a:extLst>
          </p:cNvPr>
          <p:cNvSpPr>
            <a:spLocks noGrp="1"/>
          </p:cNvSpPr>
          <p:nvPr>
            <p:ph type="title" hasCustomPrompt="1"/>
          </p:nvPr>
        </p:nvSpPr>
        <p:spPr>
          <a:xfrm>
            <a:off x="288558" y="178971"/>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82E0520D-1F2E-C9D4-025C-267A5C81F147}"/>
              </a:ext>
            </a:extLst>
          </p:cNvPr>
          <p:cNvPicPr>
            <a:picLocks noChangeAspect="1"/>
          </p:cNvPicPr>
          <p:nvPr userDrawn="1"/>
        </p:nvPicPr>
        <p:blipFill>
          <a:blip r:embed="rId2"/>
          <a:stretch>
            <a:fillRect/>
          </a:stretch>
        </p:blipFill>
        <p:spPr>
          <a:xfrm>
            <a:off x="1162921" y="6431469"/>
            <a:ext cx="795275" cy="393661"/>
          </a:xfrm>
          <a:prstGeom prst="rect">
            <a:avLst/>
          </a:prstGeom>
        </p:spPr>
      </p:pic>
      <p:pic>
        <p:nvPicPr>
          <p:cNvPr id="2" name="Tablet Frame">
            <a:extLst>
              <a:ext uri="{FF2B5EF4-FFF2-40B4-BE49-F238E27FC236}">
                <a16:creationId xmlns:a16="http://schemas.microsoft.com/office/drawing/2014/main" id="{386F6D16-D637-F706-298B-7A155DFED156}"/>
              </a:ext>
              <a:ext uri="{C183D7F6-B498-43B3-948B-1728B52AA6E4}">
                <adec:decorative xmlns:adec="http://schemas.microsoft.com/office/drawing/2017/decorative" val="1"/>
              </a:ext>
            </a:extLst>
          </p:cNvPr>
          <p:cNvPicPr/>
          <p:nvPr userDrawn="1"/>
        </p:nvPicPr>
        <p:blipFill rotWithShape="1">
          <a:blip r:embed="rId3" cstate="print">
            <a:extLst>
              <a:ext uri="{28A0092B-C50C-407E-A947-70E740481C1C}">
                <a14:useLocalDpi xmlns:a14="http://schemas.microsoft.com/office/drawing/2010/main" val="0"/>
              </a:ext>
            </a:extLst>
          </a:blip>
          <a:srcRect r="3767"/>
          <a:stretch/>
        </p:blipFill>
        <p:spPr bwMode="gray">
          <a:xfrm>
            <a:off x="4320662" y="1466552"/>
            <a:ext cx="8139891" cy="4434024"/>
          </a:xfrm>
          <a:prstGeom prst="rect">
            <a:avLst/>
          </a:prstGeom>
        </p:spPr>
      </p:pic>
      <p:sp>
        <p:nvSpPr>
          <p:cNvPr id="9" name="Picture Placeholder">
            <a:extLst>
              <a:ext uri="{FF2B5EF4-FFF2-40B4-BE49-F238E27FC236}">
                <a16:creationId xmlns:a16="http://schemas.microsoft.com/office/drawing/2014/main" id="{15A22025-9D7B-BCE9-8E6D-B2F7E1F4E0BB}"/>
              </a:ext>
            </a:extLst>
          </p:cNvPr>
          <p:cNvSpPr>
            <a:spLocks noGrp="1"/>
          </p:cNvSpPr>
          <p:nvPr>
            <p:ph type="pic" sz="quarter" idx="17" hasCustomPrompt="1"/>
          </p:nvPr>
        </p:nvSpPr>
        <p:spPr bwMode="gray">
          <a:xfrm>
            <a:off x="5685878" y="1625838"/>
            <a:ext cx="5753100" cy="3797300"/>
          </a:xfrm>
          <a:prstGeom prst="roundRect">
            <a:avLst>
              <a:gd name="adj" fmla="val 5312"/>
            </a:avLst>
          </a:prstGeom>
          <a:solidFill>
            <a:schemeClr val="tx1"/>
          </a:solidFill>
        </p:spPr>
        <p:txBody>
          <a:bodyPr vert="horz" lIns="0" tIns="0" rIns="0" bIns="0" rtlCol="0" anchor="ctr" anchorCtr="0">
            <a:noAutofit/>
          </a:bodyPr>
          <a:lstStyle>
            <a:lvl1pPr>
              <a:defRPr lang="en-GB" dirty="0">
                <a:solidFill>
                  <a:schemeClr val="bg1"/>
                </a:solidFill>
              </a:defRPr>
            </a:lvl1pPr>
          </a:lstStyle>
          <a:p>
            <a:pPr marL="0" lvl="0" indent="0" algn="ctr">
              <a:buNone/>
            </a:pPr>
            <a:r>
              <a:rPr lang="en-GB"/>
              <a:t> Click to add photo</a:t>
            </a:r>
          </a:p>
        </p:txBody>
      </p:sp>
    </p:spTree>
    <p:extLst>
      <p:ext uri="{BB962C8B-B14F-4D97-AF65-F5344CB8AC3E}">
        <p14:creationId xmlns:p14="http://schemas.microsoft.com/office/powerpoint/2010/main" val="3724080008"/>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42_cobranded_phon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8" y="1825625"/>
            <a:ext cx="5807441"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7" y="1351231"/>
            <a:ext cx="5807441"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0" name="Shape">
            <a:extLst>
              <a:ext uri="{FF2B5EF4-FFF2-40B4-BE49-F238E27FC236}">
                <a16:creationId xmlns:a16="http://schemas.microsoft.com/office/drawing/2014/main" id="{BA772A05-DBA6-5F58-4099-03BF28EF972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7710052" y="1197507"/>
            <a:ext cx="3096000" cy="4787820"/>
          </a:xfrm>
          <a:prstGeom prst="rect">
            <a:avLst/>
          </a:prstGeom>
        </p:spPr>
      </p:pic>
      <p:sp>
        <p:nvSpPr>
          <p:cNvPr id="11" name="Picture Placeholder 4">
            <a:extLst>
              <a:ext uri="{FF2B5EF4-FFF2-40B4-BE49-F238E27FC236}">
                <a16:creationId xmlns:a16="http://schemas.microsoft.com/office/drawing/2014/main" id="{8BA8C928-F0D4-761C-2699-B88282D1CCBB}"/>
              </a:ext>
            </a:extLst>
          </p:cNvPr>
          <p:cNvSpPr>
            <a:spLocks noGrp="1"/>
          </p:cNvSpPr>
          <p:nvPr>
            <p:ph type="pic" sz="quarter" idx="17" hasCustomPrompt="1"/>
          </p:nvPr>
        </p:nvSpPr>
        <p:spPr bwMode="gray">
          <a:xfrm>
            <a:off x="8227612" y="1288629"/>
            <a:ext cx="2057400" cy="4450080"/>
          </a:xfrm>
          <a:prstGeom prst="roundRect">
            <a:avLst>
              <a:gd name="adj" fmla="val 12964"/>
            </a:avLst>
          </a:prstGeom>
          <a:solidFill>
            <a:schemeClr val="tx1"/>
          </a:solidFill>
        </p:spPr>
        <p:txBody>
          <a:bodyPr anchor="ctr" anchorCtr="0"/>
          <a:lstStyle>
            <a:lvl1pPr marL="0" indent="0" algn="ctr">
              <a:buNone/>
              <a:defRPr>
                <a:solidFill>
                  <a:schemeClr val="bg1"/>
                </a:solidFill>
              </a:defRPr>
            </a:lvl1pPr>
          </a:lstStyle>
          <a:p>
            <a:r>
              <a:rPr lang="en-GB"/>
              <a:t> Click picture icon to add photo</a:t>
            </a:r>
          </a:p>
        </p:txBody>
      </p:sp>
      <p:sp>
        <p:nvSpPr>
          <p:cNvPr id="4" name="Text Placeholder 10">
            <a:extLst>
              <a:ext uri="{FF2B5EF4-FFF2-40B4-BE49-F238E27FC236}">
                <a16:creationId xmlns:a16="http://schemas.microsoft.com/office/drawing/2014/main" id="{7BFE6B16-52C0-0F95-6471-8ECF8562CD16}"/>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9FB97EEA-F0C4-4A56-A945-C5B40DE91501}"/>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C56C3E77-E9CE-47CC-83BF-6304705D7E58}"/>
              </a:ext>
            </a:extLst>
          </p:cNvPr>
          <p:cNvSpPr>
            <a:spLocks noGrp="1"/>
          </p:cNvSpPr>
          <p:nvPr>
            <p:ph type="title" hasCustomPrompt="1"/>
          </p:nvPr>
        </p:nvSpPr>
        <p:spPr>
          <a:xfrm>
            <a:off x="288558" y="178971"/>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82E0520D-1F2E-C9D4-025C-267A5C81F147}"/>
              </a:ext>
            </a:extLst>
          </p:cNvPr>
          <p:cNvPicPr>
            <a:picLocks noChangeAspect="1"/>
          </p:cNvPicPr>
          <p:nvPr userDrawn="1"/>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1188568537"/>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userDrawn="1">
  <p:cSld name="Dark Blue Overla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3D6BB22-D4F2-AE62-98B6-3A8AE6A13EB6}"/>
              </a:ext>
            </a:extLst>
          </p:cNvPr>
          <p:cNvSpPr/>
          <p:nvPr userDrawn="1"/>
        </p:nvSpPr>
        <p:spPr>
          <a:xfrm>
            <a:off x="0" y="1"/>
            <a:ext cx="12192000" cy="6858000"/>
          </a:xfrm>
          <a:prstGeom prst="rect">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5" name="Slide Number Placeholder">
            <a:extLst>
              <a:ext uri="{FF2B5EF4-FFF2-40B4-BE49-F238E27FC236}">
                <a16:creationId xmlns:a16="http://schemas.microsoft.com/office/drawing/2014/main" id="{29AE0AC1-71EF-CCFC-AB5C-8DFA568CA5FE}"/>
              </a:ext>
            </a:extLst>
          </p:cNvPr>
          <p:cNvSpPr>
            <a:spLocks noGrp="1" noRot="1" noMove="1" noResize="1" noEditPoints="1" noAdjustHandles="1" noChangeArrowheads="1" noChangeShapeType="1"/>
          </p:cNvSpPr>
          <p:nvPr>
            <p:ph type="sldNum" sz="quarter" idx="12"/>
          </p:nvPr>
        </p:nvSpPr>
        <p:spPr>
          <a:xfrm>
            <a:off x="11495577" y="6485399"/>
            <a:ext cx="404321" cy="282957"/>
          </a:xfrm>
        </p:spPr>
        <p:txBody>
          <a:bodyPr>
            <a:noAutofit/>
          </a:bodyPr>
          <a:lstStyle>
            <a:lvl1pPr>
              <a:defRPr>
                <a:solidFill>
                  <a:schemeClr val="bg1"/>
                </a:solidFill>
              </a:defRPr>
            </a:lvl1pPr>
          </a:lstStyle>
          <a:p>
            <a:fld id="{3E04DF46-C0DC-4ADC-9A6F-918CC4703A43}" type="slidenum">
              <a:rPr lang="en-GB" smtClean="0"/>
              <a:pPr/>
              <a:t>‹#›</a:t>
            </a:fld>
            <a:endParaRPr lang="en-GB"/>
          </a:p>
        </p:txBody>
      </p:sp>
      <p:sp>
        <p:nvSpPr>
          <p:cNvPr id="15" name="Copyright Line">
            <a:extLst>
              <a:ext uri="{FF2B5EF4-FFF2-40B4-BE49-F238E27FC236}">
                <a16:creationId xmlns:a16="http://schemas.microsoft.com/office/drawing/2014/main" id="{B707803F-60FA-342A-DB2A-415C371CB04E}"/>
              </a:ext>
            </a:extLst>
          </p:cNvPr>
          <p:cNvSpPr txBox="1">
            <a:spLocks noGrp="1" noRot="1" noMove="1" noResize="1" noEditPoints="1" noAdjustHandles="1" noChangeArrowheads="1" noChangeShapeType="1"/>
          </p:cNvSpPr>
          <p:nvPr userDrawn="1"/>
        </p:nvSpPr>
        <p:spPr>
          <a:xfrm>
            <a:off x="9167809" y="6536551"/>
            <a:ext cx="2268453" cy="200055"/>
          </a:xfrm>
          <a:prstGeom prst="rect">
            <a:avLst/>
          </a:prstGeom>
          <a:noFill/>
        </p:spPr>
        <p:txBody>
          <a:bodyPr wrap="square" lIns="0" rIns="0" rtlCol="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rPr>
              <a:t>© </a:t>
            </a:r>
            <a:fld id="{92E70860-886D-4303-B2B5-BD1295E1FD39}" type="datetimeyyyy">
              <a:rPr lang="en-US" sz="700" smtClean="0">
                <a:solidFill>
                  <a:schemeClr val="bg1"/>
                </a:solidFill>
              </a:rPr>
              <a:t>2025</a:t>
            </a:fld>
            <a:r>
              <a:rPr lang="en-US" sz="700">
                <a:solidFill>
                  <a:schemeClr val="bg1"/>
                </a:solidFill>
              </a:rPr>
              <a:t> Nielsen Consumer LLC. All Rights Reserved.</a:t>
            </a:r>
          </a:p>
        </p:txBody>
      </p:sp>
      <p:sp>
        <p:nvSpPr>
          <p:cNvPr id="6" name="Confidential disclaimer">
            <a:extLst>
              <a:ext uri="{FF2B5EF4-FFF2-40B4-BE49-F238E27FC236}">
                <a16:creationId xmlns:a16="http://schemas.microsoft.com/office/drawing/2014/main" id="{FCE25AF0-0C89-001E-06C2-AD51F5FC7DE2}"/>
              </a:ext>
            </a:extLst>
          </p:cNvPr>
          <p:cNvSpPr txBox="1">
            <a:spLocks noGrp="1" noRot="1" noMove="1" noResize="1" noEditPoints="1" noAdjustHandles="1" noChangeArrowheads="1" noChangeShapeType="1"/>
          </p:cNvSpPr>
          <p:nvPr userDrawn="1"/>
        </p:nvSpPr>
        <p:spPr>
          <a:xfrm>
            <a:off x="7837949" y="6573016"/>
            <a:ext cx="1101264" cy="107722"/>
          </a:xfrm>
          <a:prstGeom prst="rect">
            <a:avLst/>
          </a:prstGeom>
          <a:noFill/>
        </p:spPr>
        <p:txBody>
          <a:bodyPr wrap="none" lIns="0" tIns="0" rIns="0" bIns="0" rtlCol="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kern="1200">
                <a:solidFill>
                  <a:schemeClr val="bg1"/>
                </a:solidFill>
                <a:latin typeface="+mn-lt"/>
                <a:ea typeface="+mn-ea"/>
                <a:cs typeface="+mn-cs"/>
              </a:rPr>
              <a:t>Confidential and proprietary</a:t>
            </a:r>
          </a:p>
        </p:txBody>
      </p:sp>
      <p:sp>
        <p:nvSpPr>
          <p:cNvPr id="3" name="Footer Placeholder">
            <a:extLst>
              <a:ext uri="{FF2B5EF4-FFF2-40B4-BE49-F238E27FC236}">
                <a16:creationId xmlns:a16="http://schemas.microsoft.com/office/drawing/2014/main" id="{02D2B3EE-E70A-1DEB-939C-DC6B0065BF60}"/>
              </a:ext>
            </a:extLst>
          </p:cNvPr>
          <p:cNvSpPr>
            <a:spLocks noGrp="1" noRot="1" noMove="1" noResize="1" noEditPoints="1" noAdjustHandles="1" noChangeArrowheads="1" noChangeShapeType="1"/>
          </p:cNvSpPr>
          <p:nvPr>
            <p:ph type="ftr" sz="quarter" idx="10"/>
          </p:nvPr>
        </p:nvSpPr>
        <p:spPr>
          <a:xfrm>
            <a:off x="3251197" y="6485399"/>
            <a:ext cx="3716341" cy="282957"/>
          </a:xfrm>
          <a:prstGeom prst="rect">
            <a:avLst/>
          </a:prstGeom>
          <a:noFill/>
        </p:spPr>
        <p:txBody>
          <a:bodyPr vert="horz" lIns="0" tIns="0" rIns="0" bIns="0" rtlCol="0" anchor="ctr">
            <a:noAutofit/>
          </a:bodyPr>
          <a:lstStyle>
            <a:defPPr>
              <a:defRPr lang="en-US"/>
            </a:defPPr>
            <a:lvl1pPr marL="0" algn="l" defTabSz="914400" rtl="0" eaLnBrk="1" latinLnBrk="0" hangingPunct="1">
              <a:defRPr sz="10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 name="Date Placeholder">
            <a:extLst>
              <a:ext uri="{FF2B5EF4-FFF2-40B4-BE49-F238E27FC236}">
                <a16:creationId xmlns:a16="http://schemas.microsoft.com/office/drawing/2014/main" id="{F13BEA8B-0F53-AC66-58D8-93A2E2ABD13A}"/>
              </a:ext>
            </a:extLst>
          </p:cNvPr>
          <p:cNvSpPr>
            <a:spLocks noGrp="1" noRot="1" noMove="1" noResize="1" noEditPoints="1" noAdjustHandles="1" noChangeArrowheads="1" noChangeShapeType="1"/>
          </p:cNvSpPr>
          <p:nvPr>
            <p:ph type="dt" sz="half" idx="11"/>
          </p:nvPr>
        </p:nvSpPr>
        <p:spPr>
          <a:xfrm>
            <a:off x="2265363" y="6485399"/>
            <a:ext cx="757238" cy="282957"/>
          </a:xfrm>
          <a:prstGeom prst="rect">
            <a:avLst/>
          </a:prstGeom>
        </p:spPr>
        <p:txBody>
          <a:bodyPr vert="horz" lIns="0" tIns="0" rIns="0" bIns="0" rtlCol="0" anchor="ctr">
            <a:noAutofit/>
          </a:bodyPr>
          <a:lstStyle>
            <a:defPPr>
              <a:defRPr lang="en-US"/>
            </a:defPPr>
            <a:lvl1pPr marL="0" algn="l" defTabSz="914400" rtl="0" eaLnBrk="1" latinLnBrk="0" hangingPunct="1">
              <a:defRPr sz="10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2DF71F-30BE-44BA-A536-D8EF81D0364C}" type="datetime1">
              <a:rPr lang="en-GB" smtClean="0"/>
              <a:pPr/>
              <a:t>20/06/2025</a:t>
            </a:fld>
            <a:endParaRPr lang="en-GB"/>
          </a:p>
        </p:txBody>
      </p:sp>
      <p:cxnSp>
        <p:nvCxnSpPr>
          <p:cNvPr id="16" name="Base Rule">
            <a:extLst>
              <a:ext uri="{FF2B5EF4-FFF2-40B4-BE49-F238E27FC236}">
                <a16:creationId xmlns:a16="http://schemas.microsoft.com/office/drawing/2014/main" id="{A2E4D762-EABE-F9E8-A416-7B524EE5A5F3}"/>
              </a:ext>
            </a:extLst>
          </p:cNvPr>
          <p:cNvCxnSpPr>
            <a:cxnSpLocks noGrp="1" noRot="1" noMove="1" noResize="1" noEditPoints="1" noAdjustHandles="1" noChangeArrowheads="1" noChangeShapeType="1"/>
          </p:cNvCxnSpPr>
          <p:nvPr userDrawn="1"/>
        </p:nvCxnSpPr>
        <p:spPr>
          <a:xfrm>
            <a:off x="292100" y="6395755"/>
            <a:ext cx="1160780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ource Placeholder">
            <a:extLst>
              <a:ext uri="{FF2B5EF4-FFF2-40B4-BE49-F238E27FC236}">
                <a16:creationId xmlns:a16="http://schemas.microsoft.com/office/drawing/2014/main" id="{ED1AEB33-C846-8D27-B334-B80B72329C8E}"/>
              </a:ext>
            </a:extLst>
          </p:cNvPr>
          <p:cNvSpPr>
            <a:spLocks noGrp="1" noRot="1" noMove="1" noResize="1" noEditPoints="1" noAdjustHandles="1" noChangeArrowheads="1" noChangeShapeType="1"/>
          </p:cNvSpPr>
          <p:nvPr>
            <p:ph type="body" sz="quarter" idx="14" hasCustomPrompt="1"/>
          </p:nvPr>
        </p:nvSpPr>
        <p:spPr>
          <a:xfrm>
            <a:off x="292100" y="6108700"/>
            <a:ext cx="11607800" cy="194127"/>
          </a:xfrm>
        </p:spPr>
        <p:txBody>
          <a:bodyPr lIns="0" tIns="0" rIns="0" bIns="0" anchor="b" anchorCtr="0">
            <a:noAutofit/>
          </a:bodyPr>
          <a:lstStyle>
            <a:lvl1pPr marL="0" indent="0">
              <a:buNone/>
              <a:defRPr lang="en-GB" sz="800" dirty="0">
                <a:solidFill>
                  <a:schemeClr val="bg1"/>
                </a:solidFill>
              </a:defRPr>
            </a:lvl1pPr>
          </a:lstStyle>
          <a:p>
            <a:pPr marL="171450" lvl="0" indent="-171450">
              <a:spcBef>
                <a:spcPts val="0"/>
              </a:spcBef>
              <a:spcAft>
                <a:spcPts val="0"/>
              </a:spcAft>
            </a:pPr>
            <a:r>
              <a:rPr lang="en-GB"/>
              <a:t>Source, footnote</a:t>
            </a:r>
          </a:p>
        </p:txBody>
      </p:sp>
      <p:pic>
        <p:nvPicPr>
          <p:cNvPr id="8" name="NIQ GFK Lockup" hidden="1">
            <a:extLst>
              <a:ext uri="{FF2B5EF4-FFF2-40B4-BE49-F238E27FC236}">
                <a16:creationId xmlns:a16="http://schemas.microsoft.com/office/drawing/2014/main" id="{5D3C3BE7-0356-CB3B-CA9F-9B23ECA7BDF9}"/>
              </a:ext>
            </a:extLst>
          </p:cNvPr>
          <p:cNvPicPr>
            <a:picLocks noGrp="1" noRot="1" noMove="1" noResize="1" noEditPoints="1" noAdjustHandles="1" noChangeArrowheads="1" noChangeShapeType="1" noCrop="1"/>
          </p:cNvPicPr>
          <p:nvPr userDrawn="1"/>
        </p:nvPicPr>
        <p:blipFill rotWithShape="1">
          <a:blip r:embed="rId2"/>
          <a:srcRect l="23" r="23"/>
          <a:stretch/>
        </p:blipFill>
        <p:spPr>
          <a:xfrm>
            <a:off x="302626" y="6462285"/>
            <a:ext cx="906224" cy="329184"/>
          </a:xfrm>
          <a:prstGeom prst="rect">
            <a:avLst/>
          </a:prstGeom>
        </p:spPr>
      </p:pic>
      <p:pic>
        <p:nvPicPr>
          <p:cNvPr id="2" name="NielsenIQ logo+wordmark" descr="A blue text on a black background&#10;&#10;Description automatically generated" hidden="1">
            <a:extLst>
              <a:ext uri="{FF2B5EF4-FFF2-40B4-BE49-F238E27FC236}">
                <a16:creationId xmlns:a16="http://schemas.microsoft.com/office/drawing/2014/main" id="{3D2C78A3-1318-F9F9-A0FA-2E6F97A0A4AD}"/>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290130" y="6495154"/>
            <a:ext cx="781433" cy="269593"/>
          </a:xfrm>
          <a:prstGeom prst="rect">
            <a:avLst/>
          </a:prstGeom>
        </p:spPr>
      </p:pic>
      <p:pic>
        <p:nvPicPr>
          <p:cNvPr id="18" name="NIQ Logo">
            <a:extLst>
              <a:ext uri="{FF2B5EF4-FFF2-40B4-BE49-F238E27FC236}">
                <a16:creationId xmlns:a16="http://schemas.microsoft.com/office/drawing/2014/main" id="{74EC100F-70B4-0E01-8BC9-6F09D73757D7}"/>
              </a:ext>
            </a:extLst>
          </p:cNvPr>
          <p:cNvPicPr>
            <a:picLocks noGrp="1" noRo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2100" y="6495101"/>
            <a:ext cx="645459" cy="274320"/>
          </a:xfrm>
          <a:prstGeom prst="rect">
            <a:avLst/>
          </a:prstGeom>
        </p:spPr>
      </p:pic>
      <p:pic>
        <p:nvPicPr>
          <p:cNvPr id="10" name="Picture 9">
            <a:extLst>
              <a:ext uri="{FF2B5EF4-FFF2-40B4-BE49-F238E27FC236}">
                <a16:creationId xmlns:a16="http://schemas.microsoft.com/office/drawing/2014/main" id="{5A359C71-E771-09CE-2572-C539FDD0CE4A}"/>
              </a:ext>
            </a:extLst>
          </p:cNvPr>
          <p:cNvPicPr>
            <a:picLocks noChangeAspect="1"/>
          </p:cNvPicPr>
          <p:nvPr userDrawn="1"/>
        </p:nvPicPr>
        <p:blipFill>
          <a:blip r:embed="rId6"/>
          <a:srcRect/>
          <a:stretch/>
        </p:blipFill>
        <p:spPr>
          <a:xfrm>
            <a:off x="995885" y="6412902"/>
            <a:ext cx="737841" cy="403468"/>
          </a:xfrm>
          <a:prstGeom prst="rect">
            <a:avLst/>
          </a:prstGeom>
        </p:spPr>
      </p:pic>
    </p:spTree>
    <p:extLst>
      <p:ext uri="{BB962C8B-B14F-4D97-AF65-F5344CB8AC3E}">
        <p14:creationId xmlns:p14="http://schemas.microsoft.com/office/powerpoint/2010/main" val="343341708"/>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42_cobranded_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2" name="Text Placeholder 10">
            <a:extLst>
              <a:ext uri="{FF2B5EF4-FFF2-40B4-BE49-F238E27FC236}">
                <a16:creationId xmlns:a16="http://schemas.microsoft.com/office/drawing/2014/main" id="{18D8CFBE-FA82-9696-CA96-11C6E0C64DB0}"/>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4" name="Picture 3" descr="A blue circle with white text&#10;&#10;Description automatically generated">
            <a:extLst>
              <a:ext uri="{FF2B5EF4-FFF2-40B4-BE49-F238E27FC236}">
                <a16:creationId xmlns:a16="http://schemas.microsoft.com/office/drawing/2014/main" id="{F1B14BF2-4390-817B-2936-AD28869D8002}"/>
              </a:ext>
            </a:extLst>
          </p:cNvPr>
          <p:cNvPicPr>
            <a:picLocks noChangeAspect="1"/>
          </p:cNvPicPr>
          <p:nvPr userDrawn="1"/>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464048548"/>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43_cobranded_blank">
    <p:bg>
      <p:bgRef idx="1001">
        <a:schemeClr val="bg2"/>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2" name="Text Placeholder 10">
            <a:extLst>
              <a:ext uri="{FF2B5EF4-FFF2-40B4-BE49-F238E27FC236}">
                <a16:creationId xmlns:a16="http://schemas.microsoft.com/office/drawing/2014/main" id="{18D8CFBE-FA82-9696-CA96-11C6E0C64DB0}"/>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4" name="Picture 3">
            <a:extLst>
              <a:ext uri="{FF2B5EF4-FFF2-40B4-BE49-F238E27FC236}">
                <a16:creationId xmlns:a16="http://schemas.microsoft.com/office/drawing/2014/main" id="{F1B14BF2-4390-817B-2936-AD28869D8002}"/>
              </a:ext>
            </a:extLst>
          </p:cNvPr>
          <p:cNvPicPr>
            <a:picLocks noChangeAspect="1"/>
          </p:cNvPicPr>
          <p:nvPr userDrawn="1"/>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2105843864"/>
      </p:ext>
    </p:extLst>
  </p:cSld>
  <p:clrMapOvr>
    <a:overrideClrMapping bg1="dk1" tx1="lt1" bg2="dk2" tx2="lt2" accent1="accent1" accent2="accent2" accent3="accent3" accent4="accent4" accent5="accent5" accent6="accent6" hlink="hlink" folHlink="folHlink"/>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44_cobranded_thank_you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p:spPr>
        <p:txBody>
          <a:bodyPr anchor="b">
            <a:noAutofit/>
          </a:bodyPr>
          <a:lstStyle>
            <a:lvl1pPr algn="l">
              <a:defRPr sz="3600">
                <a:solidFill>
                  <a:schemeClr val="tx2"/>
                </a:solidFill>
              </a:defRPr>
            </a:lvl1pPr>
          </a:lstStyle>
          <a:p>
            <a:r>
              <a:rPr lang="en-US"/>
              <a:t>[Thank you]</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114710"/>
            <a:ext cx="8642082" cy="837882"/>
          </a:xfrm>
        </p:spPr>
        <p:txBody>
          <a:bodyPr>
            <a:noAutofit/>
          </a:bodyPr>
          <a:lstStyle>
            <a:lvl1pPr marL="0" indent="0" algn="l">
              <a:spcBef>
                <a:spcPts val="0"/>
              </a:spcBef>
              <a:spcAft>
                <a:spcPts val="0"/>
              </a:spcAft>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[Call to action]</a:t>
            </a:r>
          </a:p>
        </p:txBody>
      </p:sp>
      <p:pic>
        <p:nvPicPr>
          <p:cNvPr id="9" name="Picture 8">
            <a:extLst>
              <a:ext uri="{FF2B5EF4-FFF2-40B4-BE49-F238E27FC236}">
                <a16:creationId xmlns:a16="http://schemas.microsoft.com/office/drawing/2014/main" id="{CD8F8D6A-AB50-00A3-D30C-2B45378DC3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10" name="Text Placeholder 17">
            <a:extLst>
              <a:ext uri="{FF2B5EF4-FFF2-40B4-BE49-F238E27FC236}">
                <a16:creationId xmlns:a16="http://schemas.microsoft.com/office/drawing/2014/main" id="{0FF12D10-3F99-FA54-8A36-1C3BFF703BC4}"/>
              </a:ext>
            </a:extLst>
          </p:cNvPr>
          <p:cNvSpPr>
            <a:spLocks noGrp="1"/>
          </p:cNvSpPr>
          <p:nvPr>
            <p:ph type="body" sz="quarter" idx="10" hasCustomPrompt="1"/>
          </p:nvPr>
        </p:nvSpPr>
        <p:spPr>
          <a:xfrm>
            <a:off x="288559" y="4339347"/>
            <a:ext cx="8642082"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1" name="Text Placeholder 17">
            <a:extLst>
              <a:ext uri="{FF2B5EF4-FFF2-40B4-BE49-F238E27FC236}">
                <a16:creationId xmlns:a16="http://schemas.microsoft.com/office/drawing/2014/main" id="{C023098E-A14A-7175-E122-657D7B94C166}"/>
              </a:ext>
            </a:extLst>
          </p:cNvPr>
          <p:cNvSpPr>
            <a:spLocks noGrp="1"/>
          </p:cNvSpPr>
          <p:nvPr>
            <p:ph type="body" sz="quarter" idx="11" hasCustomPrompt="1"/>
          </p:nvPr>
        </p:nvSpPr>
        <p:spPr>
          <a:xfrm>
            <a:off x="288559" y="4707481"/>
            <a:ext cx="8642082" cy="42346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Contact information</a:t>
            </a:r>
          </a:p>
        </p:txBody>
      </p:sp>
      <p:sp>
        <p:nvSpPr>
          <p:cNvPr id="6" name="Slide Number Placeholder 5">
            <a:extLst>
              <a:ext uri="{FF2B5EF4-FFF2-40B4-BE49-F238E27FC236}">
                <a16:creationId xmlns:a16="http://schemas.microsoft.com/office/drawing/2014/main" id="{28A5A3C8-5183-431D-468E-77DFFF5EB1B6}"/>
              </a:ext>
            </a:extLst>
          </p:cNvPr>
          <p:cNvSpPr>
            <a:spLocks noGrp="1"/>
          </p:cNvSpPr>
          <p:nvPr>
            <p:ph type="sldNum" sz="quarter" idx="12"/>
          </p:nvPr>
        </p:nvSpPr>
        <p:spPr>
          <a:xfrm>
            <a:off x="10985326" y="6435203"/>
            <a:ext cx="901874" cy="365125"/>
          </a:xfrm>
        </p:spPr>
        <p:txBody>
          <a:bodyPr/>
          <a:lstStyle>
            <a:lvl1pPr>
              <a:defRPr>
                <a:solidFill>
                  <a:schemeClr val="tx1"/>
                </a:solidFill>
              </a:defRPr>
            </a:lvl1pPr>
          </a:lstStyle>
          <a:p>
            <a:fld id="{403EF4E2-7A7A-0548-85F1-5479B7C9E1B2}" type="slidenum">
              <a:rPr lang="en-US" smtClean="0"/>
              <a:pPr/>
              <a:t>‹#›</a:t>
            </a:fld>
            <a:endParaRPr lang="en-US"/>
          </a:p>
        </p:txBody>
      </p:sp>
      <p:sp>
        <p:nvSpPr>
          <p:cNvPr id="7" name="TextBox 6">
            <a:extLst>
              <a:ext uri="{FF2B5EF4-FFF2-40B4-BE49-F238E27FC236}">
                <a16:creationId xmlns:a16="http://schemas.microsoft.com/office/drawing/2014/main" id="{32D8B9DE-B64C-1B72-C8EC-3F3105E9CE27}"/>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5" name="Picture 4" descr="A blue circle with white text&#10;&#10;Description automatically generated">
            <a:extLst>
              <a:ext uri="{FF2B5EF4-FFF2-40B4-BE49-F238E27FC236}">
                <a16:creationId xmlns:a16="http://schemas.microsoft.com/office/drawing/2014/main" id="{DBF60D2C-0EB3-CC7B-310A-6B7B9ECDBD77}"/>
              </a:ext>
            </a:extLst>
          </p:cNvPr>
          <p:cNvPicPr>
            <a:picLocks noChangeAspect="1"/>
          </p:cNvPicPr>
          <p:nvPr userDrawn="1"/>
        </p:nvPicPr>
        <p:blipFill>
          <a:blip r:embed="rId3"/>
          <a:stretch>
            <a:fillRect/>
          </a:stretch>
        </p:blipFill>
        <p:spPr>
          <a:xfrm>
            <a:off x="1800358" y="5570549"/>
            <a:ext cx="1574214" cy="779236"/>
          </a:xfrm>
          <a:prstGeom prst="rect">
            <a:avLst/>
          </a:prstGeom>
        </p:spPr>
      </p:pic>
    </p:spTree>
    <p:extLst>
      <p:ext uri="{BB962C8B-B14F-4D97-AF65-F5344CB8AC3E}">
        <p14:creationId xmlns:p14="http://schemas.microsoft.com/office/powerpoint/2010/main" val="3464870841"/>
      </p:ext>
    </p:extLst>
  </p:cSld>
  <p:clrMapOvr>
    <a:overrideClrMapping bg1="lt1" tx1="dk1" bg2="lt2" tx2="dk2" accent1="accent1" accent2="accent2" accent3="accent3" accent4="accent4" accent5="accent5" accent6="accent6" hlink="hlink" folHlink="folHlink"/>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45_cobranded_thank_you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p:spPr>
        <p:txBody>
          <a:bodyPr anchor="b">
            <a:noAutofit/>
          </a:bodyPr>
          <a:lstStyle>
            <a:lvl1pPr algn="l">
              <a:defRPr sz="3600">
                <a:solidFill>
                  <a:schemeClr val="bg1"/>
                </a:solidFill>
              </a:defRPr>
            </a:lvl1pPr>
          </a:lstStyle>
          <a:p>
            <a:r>
              <a:rPr lang="en-US"/>
              <a:t>[Thank you]</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114710"/>
            <a:ext cx="8642082" cy="837882"/>
          </a:xfrm>
        </p:spPr>
        <p:txBody>
          <a:bodyPr>
            <a:noAutofit/>
          </a:bodyPr>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[Call to action]</a:t>
            </a:r>
          </a:p>
        </p:txBody>
      </p:sp>
      <p:pic>
        <p:nvPicPr>
          <p:cNvPr id="9" name="Picture 8">
            <a:extLst>
              <a:ext uri="{FF2B5EF4-FFF2-40B4-BE49-F238E27FC236}">
                <a16:creationId xmlns:a16="http://schemas.microsoft.com/office/drawing/2014/main" id="{CD8F8D6A-AB50-00A3-D30C-2B45378DC3A4}"/>
              </a:ext>
            </a:extLst>
          </p:cNvPr>
          <p:cNvPicPr>
            <a:picLocks noChangeAspect="1"/>
          </p:cNvPicPr>
          <p:nvPr userDrawn="1"/>
        </p:nvPicPr>
        <p:blipFill>
          <a:blip r:embed="rId2" cstate="screen">
            <a:biLevel thresh="25000"/>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10" name="Text Placeholder 17">
            <a:extLst>
              <a:ext uri="{FF2B5EF4-FFF2-40B4-BE49-F238E27FC236}">
                <a16:creationId xmlns:a16="http://schemas.microsoft.com/office/drawing/2014/main" id="{0FF12D10-3F99-FA54-8A36-1C3BFF703BC4}"/>
              </a:ext>
            </a:extLst>
          </p:cNvPr>
          <p:cNvSpPr>
            <a:spLocks noGrp="1"/>
          </p:cNvSpPr>
          <p:nvPr>
            <p:ph type="body" sz="quarter" idx="10" hasCustomPrompt="1"/>
          </p:nvPr>
        </p:nvSpPr>
        <p:spPr>
          <a:xfrm>
            <a:off x="288559" y="4339347"/>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1" name="Text Placeholder 17">
            <a:extLst>
              <a:ext uri="{FF2B5EF4-FFF2-40B4-BE49-F238E27FC236}">
                <a16:creationId xmlns:a16="http://schemas.microsoft.com/office/drawing/2014/main" id="{C023098E-A14A-7175-E122-657D7B94C166}"/>
              </a:ext>
            </a:extLst>
          </p:cNvPr>
          <p:cNvSpPr>
            <a:spLocks noGrp="1"/>
          </p:cNvSpPr>
          <p:nvPr>
            <p:ph type="body" sz="quarter" idx="11" hasCustomPrompt="1"/>
          </p:nvPr>
        </p:nvSpPr>
        <p:spPr>
          <a:xfrm>
            <a:off x="288559" y="4707481"/>
            <a:ext cx="8642082" cy="42346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Contact information</a:t>
            </a:r>
          </a:p>
        </p:txBody>
      </p:sp>
      <p:sp>
        <p:nvSpPr>
          <p:cNvPr id="6" name="Slide Number Placeholder 5">
            <a:extLst>
              <a:ext uri="{FF2B5EF4-FFF2-40B4-BE49-F238E27FC236}">
                <a16:creationId xmlns:a16="http://schemas.microsoft.com/office/drawing/2014/main" id="{28A5A3C8-5183-431D-468E-77DFFF5EB1B6}"/>
              </a:ext>
            </a:extLst>
          </p:cNvPr>
          <p:cNvSpPr>
            <a:spLocks noGrp="1"/>
          </p:cNvSpPr>
          <p:nvPr>
            <p:ph type="sldNum" sz="quarter" idx="12"/>
          </p:nvPr>
        </p:nvSpPr>
        <p:spPr>
          <a:xfrm>
            <a:off x="10985326" y="6435203"/>
            <a:ext cx="901874" cy="365125"/>
          </a:xfrm>
        </p:spPr>
        <p:txBody>
          <a:bodyPr/>
          <a:lstStyle>
            <a:lvl1pPr>
              <a:defRPr>
                <a:solidFill>
                  <a:schemeClr val="bg1"/>
                </a:solidFill>
              </a:defRPr>
            </a:lvl1pPr>
          </a:lstStyle>
          <a:p>
            <a:fld id="{403EF4E2-7A7A-0548-85F1-5479B7C9E1B2}" type="slidenum">
              <a:rPr lang="en-US" smtClean="0"/>
              <a:pPr/>
              <a:t>‹#›</a:t>
            </a:fld>
            <a:endParaRPr lang="en-US"/>
          </a:p>
        </p:txBody>
      </p:sp>
      <p:sp>
        <p:nvSpPr>
          <p:cNvPr id="7" name="TextBox 6">
            <a:extLst>
              <a:ext uri="{FF2B5EF4-FFF2-40B4-BE49-F238E27FC236}">
                <a16:creationId xmlns:a16="http://schemas.microsoft.com/office/drawing/2014/main" id="{32D8B9DE-B64C-1B72-C8EC-3F3105E9CE27}"/>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DBF60D2C-0EB3-CC7B-310A-6B7B9ECDBD77}"/>
              </a:ext>
            </a:extLst>
          </p:cNvPr>
          <p:cNvPicPr>
            <a:picLocks noChangeAspect="1"/>
          </p:cNvPicPr>
          <p:nvPr userDrawn="1"/>
        </p:nvPicPr>
        <p:blipFill>
          <a:blip r:embed="rId3"/>
          <a:srcRect/>
          <a:stretch/>
        </p:blipFill>
        <p:spPr>
          <a:xfrm>
            <a:off x="1794732" y="5526684"/>
            <a:ext cx="1585466" cy="866966"/>
          </a:xfrm>
          <a:prstGeom prst="rect">
            <a:avLst/>
          </a:prstGeom>
        </p:spPr>
      </p:pic>
    </p:spTree>
    <p:extLst>
      <p:ext uri="{BB962C8B-B14F-4D97-AF65-F5344CB8AC3E}">
        <p14:creationId xmlns:p14="http://schemas.microsoft.com/office/powerpoint/2010/main" val="875270562"/>
      </p:ext>
    </p:extLst>
  </p:cSld>
  <p:clrMapOvr>
    <a:overrideClrMapping bg1="lt1" tx1="dk1" bg2="lt2" tx2="dk2" accent1="accent1" accent2="accent2" accent3="accent3" accent4="accent4" accent5="accent5" accent6="accent6" hlink="hlink" folHlink="folHlink"/>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1_cobranded_cover_whit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tx2"/>
                </a:solidFill>
              </a:defRPr>
            </a:lvl1pPr>
          </a:lstStyle>
          <a:p>
            <a:r>
              <a:rPr lang="en-US"/>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4151030"/>
            <a:ext cx="8642082" cy="837882"/>
          </a:xfrm>
        </p:spPr>
        <p:txBody>
          <a:bodyPr>
            <a:noAutofit/>
          </a:bodyPr>
          <a:lstStyle>
            <a:lvl1pPr marL="0" indent="0" algn="l">
              <a:spcBef>
                <a:spcPts val="0"/>
              </a:spcBef>
              <a:spcAft>
                <a:spcPts val="0"/>
              </a:spcAft>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p:nvCxnSpPr>
        <p:spPr>
          <a:xfrm>
            <a:off x="278932" y="1364752"/>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AD0A56-54F9-2F78-1258-F9610367319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04801" y="476796"/>
            <a:ext cx="1219198" cy="518808"/>
          </a:xfrm>
          <a:prstGeom prst="rect">
            <a:avLst/>
          </a:prstGeom>
        </p:spPr>
      </p:pic>
      <p:sp>
        <p:nvSpPr>
          <p:cNvPr id="6" name="Text Placeholder 17">
            <a:extLst>
              <a:ext uri="{FF2B5EF4-FFF2-40B4-BE49-F238E27FC236}">
                <a16:creationId xmlns:a16="http://schemas.microsoft.com/office/drawing/2014/main" id="{C32257C0-3FBF-B047-8C59-CDBF51B11985}"/>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BA60B01F-F394-99A6-2702-DE583FCB977E}"/>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D70F9698-6E59-9274-EC44-4917B7B92AAA}"/>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5610FA71-069D-E398-B6E9-5C68D1D17767}"/>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rPr>
              <a:t>© 2025 Nielsen Consumer LLC. All Rights Reserved.</a:t>
            </a:r>
          </a:p>
        </p:txBody>
      </p:sp>
      <p:pic>
        <p:nvPicPr>
          <p:cNvPr id="12" name="Picture 11" descr="A blue circle with white text&#10;&#10;Description automatically generated">
            <a:extLst>
              <a:ext uri="{FF2B5EF4-FFF2-40B4-BE49-F238E27FC236}">
                <a16:creationId xmlns:a16="http://schemas.microsoft.com/office/drawing/2014/main" id="{B7158898-1E92-CD7F-C1D6-36DB37AAE1A4}"/>
              </a:ext>
            </a:extLst>
          </p:cNvPr>
          <p:cNvPicPr>
            <a:picLocks noChangeAspect="1"/>
          </p:cNvPicPr>
          <p:nvPr/>
        </p:nvPicPr>
        <p:blipFill>
          <a:blip r:embed="rId3"/>
          <a:stretch>
            <a:fillRect/>
          </a:stretch>
        </p:blipFill>
        <p:spPr>
          <a:xfrm>
            <a:off x="9909096" y="306400"/>
            <a:ext cx="1736565" cy="859600"/>
          </a:xfrm>
          <a:prstGeom prst="rect">
            <a:avLst/>
          </a:prstGeom>
        </p:spPr>
      </p:pic>
    </p:spTree>
    <p:extLst>
      <p:ext uri="{BB962C8B-B14F-4D97-AF65-F5344CB8AC3E}">
        <p14:creationId xmlns:p14="http://schemas.microsoft.com/office/powerpoint/2010/main" val="3329691035"/>
      </p:ext>
    </p:extLst>
  </p:cSld>
  <p:clrMapOvr>
    <a:overrideClrMapping bg1="lt1" tx1="dk1" bg2="lt2" tx2="dk2" accent1="accent1" accent2="accent2" accent3="accent3" accent4="accent4" accent5="accent5" accent6="accent6" hlink="hlink" folHlink="folHlink"/>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2_cobranded_cover_niq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a:prstGeom prst="rect">
            <a:avLst/>
          </a:prstGeom>
        </p:spPr>
        <p:txBody>
          <a:bodyPr anchor="b">
            <a:noAutofit/>
          </a:bodyPr>
          <a:lstStyle>
            <a:lvl1pPr algn="l">
              <a:defRPr sz="5400">
                <a:solidFill>
                  <a:schemeClr val="tx2"/>
                </a:solidFill>
              </a:defRPr>
            </a:lvl1pPr>
          </a:lstStyle>
          <a:p>
            <a:r>
              <a:rPr lang="en-US"/>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3114710"/>
            <a:ext cx="8642082" cy="837882"/>
          </a:xfrm>
        </p:spPr>
        <p:txBody>
          <a:bodyPr>
            <a:noAutofit/>
          </a:bodyPr>
          <a:lstStyle>
            <a:lvl1pPr marL="0" indent="0" algn="l">
              <a:spcBef>
                <a:spcPts val="0"/>
              </a:spcBef>
              <a:spcAft>
                <a:spcPts val="0"/>
              </a:spcAft>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CD8F8D6A-AB50-00A3-D30C-2B45378DC3A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88558" y="5751184"/>
            <a:ext cx="1219198" cy="518808"/>
          </a:xfrm>
          <a:prstGeom prst="rect">
            <a:avLst/>
          </a:prstGeom>
        </p:spPr>
      </p:pic>
      <p:sp>
        <p:nvSpPr>
          <p:cNvPr id="6" name="Text Placeholder 17">
            <a:extLst>
              <a:ext uri="{FF2B5EF4-FFF2-40B4-BE49-F238E27FC236}">
                <a16:creationId xmlns:a16="http://schemas.microsoft.com/office/drawing/2014/main" id="{CFB95ABC-E46E-D769-519E-007DCFC6AE57}"/>
              </a:ext>
            </a:extLst>
          </p:cNvPr>
          <p:cNvSpPr>
            <a:spLocks noGrp="1"/>
          </p:cNvSpPr>
          <p:nvPr>
            <p:ph type="body" sz="quarter" idx="10" hasCustomPrompt="1"/>
          </p:nvPr>
        </p:nvSpPr>
        <p:spPr>
          <a:xfrm>
            <a:off x="288559" y="4192468"/>
            <a:ext cx="8642082"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530B9719-85BB-17E6-F3D3-4CBAC245D7AE}"/>
              </a:ext>
            </a:extLst>
          </p:cNvPr>
          <p:cNvSpPr>
            <a:spLocks noGrp="1"/>
          </p:cNvSpPr>
          <p:nvPr>
            <p:ph type="body" sz="quarter" idx="11" hasCustomPrompt="1"/>
          </p:nvPr>
        </p:nvSpPr>
        <p:spPr>
          <a:xfrm>
            <a:off x="288559" y="4560602"/>
            <a:ext cx="8642082"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2" name="Text Placeholder 17">
            <a:extLst>
              <a:ext uri="{FF2B5EF4-FFF2-40B4-BE49-F238E27FC236}">
                <a16:creationId xmlns:a16="http://schemas.microsoft.com/office/drawing/2014/main" id="{F56771D0-5C86-AA60-3F57-E915E5BF86C2}"/>
              </a:ext>
            </a:extLst>
          </p:cNvPr>
          <p:cNvSpPr>
            <a:spLocks noGrp="1"/>
          </p:cNvSpPr>
          <p:nvPr>
            <p:ph type="body" sz="quarter" idx="12" hasCustomPrompt="1"/>
          </p:nvPr>
        </p:nvSpPr>
        <p:spPr>
          <a:xfrm>
            <a:off x="288559" y="5110167"/>
            <a:ext cx="8642082"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19C478FA-FA6E-05DF-854B-5D984ACB62F4}"/>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3" name="Picture 12" descr="A blue circle with white text&#10;&#10;Description automatically generated">
            <a:extLst>
              <a:ext uri="{FF2B5EF4-FFF2-40B4-BE49-F238E27FC236}">
                <a16:creationId xmlns:a16="http://schemas.microsoft.com/office/drawing/2014/main" id="{AD58AC18-3C0C-C20D-ACAB-AA9D80C09B43}"/>
              </a:ext>
            </a:extLst>
          </p:cNvPr>
          <p:cNvPicPr>
            <a:picLocks noChangeAspect="1"/>
          </p:cNvPicPr>
          <p:nvPr/>
        </p:nvPicPr>
        <p:blipFill>
          <a:blip r:embed="rId3"/>
          <a:stretch>
            <a:fillRect/>
          </a:stretch>
        </p:blipFill>
        <p:spPr>
          <a:xfrm>
            <a:off x="10074008" y="5580788"/>
            <a:ext cx="1736565" cy="859600"/>
          </a:xfrm>
          <a:prstGeom prst="rect">
            <a:avLst/>
          </a:prstGeom>
        </p:spPr>
      </p:pic>
    </p:spTree>
    <p:extLst>
      <p:ext uri="{BB962C8B-B14F-4D97-AF65-F5344CB8AC3E}">
        <p14:creationId xmlns:p14="http://schemas.microsoft.com/office/powerpoint/2010/main" val="2352556956"/>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3_cobranded_divider_photo_violet">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Shape, circle&#10;&#10;Description automatically generated">
            <a:extLst>
              <a:ext uri="{FF2B5EF4-FFF2-40B4-BE49-F238E27FC236}">
                <a16:creationId xmlns:a16="http://schemas.microsoft.com/office/drawing/2014/main" id="{760DD18F-B76F-81F3-4A71-2166214B60F7}"/>
              </a:ext>
            </a:extLst>
          </p:cNvPr>
          <p:cNvPicPr>
            <a:picLocks noChangeAspect="1"/>
          </p:cNvPicPr>
          <p:nvPr/>
        </p:nvPicPr>
        <p:blipFill rotWithShape="1">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a:ext>
            </a:extLst>
          </a:blip>
          <a:srcRect l="12112" t="3116"/>
          <a:stretch/>
        </p:blipFill>
        <p:spPr>
          <a:xfrm>
            <a:off x="0" y="-747"/>
            <a:ext cx="5242549" cy="5779166"/>
          </a:xfrm>
          <a:prstGeom prst="rect">
            <a:avLst/>
          </a:prstGeom>
        </p:spPr>
      </p:pic>
      <p:sp>
        <p:nvSpPr>
          <p:cNvPr id="4" name="Picture Placeholder 3">
            <a:extLst>
              <a:ext uri="{FF2B5EF4-FFF2-40B4-BE49-F238E27FC236}">
                <a16:creationId xmlns:a16="http://schemas.microsoft.com/office/drawing/2014/main" id="{0CF22717-FD9E-224E-374A-CC4708A15488}"/>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ADBDBABD-D8E0-3D66-7965-1F4DCCE15F1A}"/>
              </a:ext>
            </a:extLst>
          </p:cNvPr>
          <p:cNvSpPr txBox="1"/>
          <p:nvPr/>
        </p:nvSpPr>
        <p:spPr>
          <a:xfrm>
            <a:off x="9300634" y="655264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0" name="Picture 9">
            <a:extLst>
              <a:ext uri="{FF2B5EF4-FFF2-40B4-BE49-F238E27FC236}">
                <a16:creationId xmlns:a16="http://schemas.microsoft.com/office/drawing/2014/main" id="{8F7A2799-6225-FFA4-FCEC-A5F755EF791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9" name="Picture 8" descr="A blue circle with white text&#10;&#10;Description automatically generated">
            <a:extLst>
              <a:ext uri="{FF2B5EF4-FFF2-40B4-BE49-F238E27FC236}">
                <a16:creationId xmlns:a16="http://schemas.microsoft.com/office/drawing/2014/main" id="{64F66271-5C7D-02DB-CA5C-70101BBC4A59}"/>
              </a:ext>
            </a:extLst>
          </p:cNvPr>
          <p:cNvPicPr>
            <a:picLocks noChangeAspect="1"/>
          </p:cNvPicPr>
          <p:nvPr/>
        </p:nvPicPr>
        <p:blipFill>
          <a:blip r:embed="rId6"/>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683711674"/>
      </p:ext>
    </p:extLst>
  </p:cSld>
  <p:clrMapOvr>
    <a:overrideClrMapping bg1="lt1" tx1="dk1" bg2="lt2" tx2="dk2" accent1="accent1" accent2="accent2" accent3="accent3" accent4="accent4" accent5="accent5" accent6="accent6" hlink="hlink" folHlink="folHlink"/>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3_cobranded_cover_photo_circle_blu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86841" y="-32869"/>
            <a:ext cx="6305159"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615225DC-38B1-15E3-05E6-88F5A6B976CF}"/>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2"/>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23B6A8FC-C3C4-F7DA-BF00-D56866D5808E}"/>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D2A4CA4E-91B0-F63E-26FF-534D71257E8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5A598B2A-BB91-C356-7BCC-18D04DA85A8D}"/>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F49547DD-E825-E7A3-C48A-64AA78C199D4}"/>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8A73B546-3757-53F1-AA4C-E0A8B9D18EAF}"/>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11" name="Picture 10" descr="A blue circle with white text&#10;&#10;Description automatically generated">
            <a:extLst>
              <a:ext uri="{FF2B5EF4-FFF2-40B4-BE49-F238E27FC236}">
                <a16:creationId xmlns:a16="http://schemas.microsoft.com/office/drawing/2014/main" id="{5A0259C8-E769-B26F-1039-4E02E169405A}"/>
              </a:ext>
            </a:extLst>
          </p:cNvPr>
          <p:cNvPicPr>
            <a:picLocks noChangeAspect="1"/>
          </p:cNvPicPr>
          <p:nvPr/>
        </p:nvPicPr>
        <p:blipFill>
          <a:blip r:embed="rId4"/>
          <a:stretch>
            <a:fillRect/>
          </a:stretch>
        </p:blipFill>
        <p:spPr>
          <a:xfrm>
            <a:off x="10074008" y="5580788"/>
            <a:ext cx="1736565" cy="859600"/>
          </a:xfrm>
          <a:prstGeom prst="rect">
            <a:avLst/>
          </a:prstGeom>
        </p:spPr>
      </p:pic>
    </p:spTree>
    <p:extLst>
      <p:ext uri="{BB962C8B-B14F-4D97-AF65-F5344CB8AC3E}">
        <p14:creationId xmlns:p14="http://schemas.microsoft.com/office/powerpoint/2010/main" val="3988063293"/>
      </p:ext>
    </p:extLst>
  </p:cSld>
  <p:clrMapOvr>
    <a:overrideClrMapping bg1="lt1" tx1="dk1" bg2="lt2" tx2="dk2" accent1="accent1" accent2="accent2" accent3="accent3" accent4="accent4" accent5="accent5" accent6="accent6" hlink="hlink" folHlink="folHlink"/>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4_cobranded_cover_photo_circle_lt_blu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hape, circle&#10;&#10;Description automatically generated">
            <a:extLst>
              <a:ext uri="{FF2B5EF4-FFF2-40B4-BE49-F238E27FC236}">
                <a16:creationId xmlns:a16="http://schemas.microsoft.com/office/drawing/2014/main" id="{082360DC-9C80-3F90-39EC-7453B69D87A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906684" y="0"/>
            <a:ext cx="6285316" cy="6807414"/>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C031DF8A-CDB0-BAA0-A7EB-FB3A1664C8C4}"/>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2"/>
                </a:solidFill>
              </a:defRPr>
            </a:lvl1pPr>
          </a:lstStyle>
          <a:p>
            <a:r>
              <a:rPr lang="en-US"/>
              <a:t>Insert your presentation title here maximum of three lines</a:t>
            </a:r>
          </a:p>
        </p:txBody>
      </p:sp>
      <p:sp>
        <p:nvSpPr>
          <p:cNvPr id="9" name="Subtitle 2">
            <a:extLst>
              <a:ext uri="{FF2B5EF4-FFF2-40B4-BE49-F238E27FC236}">
                <a16:creationId xmlns:a16="http://schemas.microsoft.com/office/drawing/2014/main" id="{44D20B46-D379-8857-7F07-D5ED868477C3}"/>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0643122E-4C91-E6A1-D4E3-CE02D34570C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D3A39611-F4FB-B581-19A6-7289E90AD76F}"/>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F10F70D6-DFD0-F7EB-7A32-44AFFB14FC3E}"/>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DA6488C0-5BF3-DB4E-354F-3BB2484C0EC2}"/>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12" name="Picture 11" descr="A blue circle with white text&#10;&#10;Description automatically generated">
            <a:extLst>
              <a:ext uri="{FF2B5EF4-FFF2-40B4-BE49-F238E27FC236}">
                <a16:creationId xmlns:a16="http://schemas.microsoft.com/office/drawing/2014/main" id="{8697F6A7-5F86-EE0C-47AC-7E4FFFA908D8}"/>
              </a:ext>
            </a:extLst>
          </p:cNvPr>
          <p:cNvPicPr>
            <a:picLocks noChangeAspect="1"/>
          </p:cNvPicPr>
          <p:nvPr/>
        </p:nvPicPr>
        <p:blipFill>
          <a:blip r:embed="rId4"/>
          <a:stretch>
            <a:fillRect/>
          </a:stretch>
        </p:blipFill>
        <p:spPr>
          <a:xfrm>
            <a:off x="10074008" y="5580788"/>
            <a:ext cx="1736565" cy="859600"/>
          </a:xfrm>
          <a:prstGeom prst="rect">
            <a:avLst/>
          </a:prstGeom>
        </p:spPr>
      </p:pic>
    </p:spTree>
    <p:extLst>
      <p:ext uri="{BB962C8B-B14F-4D97-AF65-F5344CB8AC3E}">
        <p14:creationId xmlns:p14="http://schemas.microsoft.com/office/powerpoint/2010/main" val="197277288"/>
      </p:ext>
    </p:extLst>
  </p:cSld>
  <p:clrMapOvr>
    <a:overrideClrMapping bg1="lt1" tx1="dk1" bg2="lt2" tx2="dk2" accent1="accent1" accent2="accent2" accent3="accent3" accent4="accent4" accent5="accent5" accent6="accent6" hlink="hlink" folHlink="folHlink"/>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p:cSld name="5_cobranded_cover_photo_circle_orang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Icon&#10;&#10;Description automatically generated">
            <a:extLst>
              <a:ext uri="{FF2B5EF4-FFF2-40B4-BE49-F238E27FC236}">
                <a16:creationId xmlns:a16="http://schemas.microsoft.com/office/drawing/2014/main" id="{F8A4DBCA-162B-E485-E20E-17D5C140E774}"/>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a:off x="5880477" y="13252"/>
            <a:ext cx="6311523" cy="6831495"/>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074161F4-D097-DE19-FD87-0BB65D7B7FE4}"/>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2"/>
                </a:solidFill>
              </a:defRPr>
            </a:lvl1pPr>
          </a:lstStyle>
          <a:p>
            <a:r>
              <a:rPr lang="en-US"/>
              <a:t>Insert your presentation title here maximum of three lines</a:t>
            </a:r>
          </a:p>
        </p:txBody>
      </p:sp>
      <p:sp>
        <p:nvSpPr>
          <p:cNvPr id="9" name="Subtitle 2">
            <a:extLst>
              <a:ext uri="{FF2B5EF4-FFF2-40B4-BE49-F238E27FC236}">
                <a16:creationId xmlns:a16="http://schemas.microsoft.com/office/drawing/2014/main" id="{5611E666-418A-4758-0E70-B2424283399B}"/>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04D009FA-CFA0-2366-6348-AD2DE5F5F8B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0D543147-C142-3795-8692-163187D8C105}"/>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43F396D2-FEEC-B3D9-78CF-DB43D25BBDD0}"/>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84E5CB92-5F1A-B42D-D765-161BADC32870}"/>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12" name="Picture 11" descr="A blue circle with white text&#10;&#10;Description automatically generated">
            <a:extLst>
              <a:ext uri="{FF2B5EF4-FFF2-40B4-BE49-F238E27FC236}">
                <a16:creationId xmlns:a16="http://schemas.microsoft.com/office/drawing/2014/main" id="{52C98309-8C2E-E5A2-FC9A-DA5DC01B8D81}"/>
              </a:ext>
            </a:extLst>
          </p:cNvPr>
          <p:cNvPicPr>
            <a:picLocks noChangeAspect="1"/>
          </p:cNvPicPr>
          <p:nvPr/>
        </p:nvPicPr>
        <p:blipFill>
          <a:blip r:embed="rId4"/>
          <a:stretch>
            <a:fillRect/>
          </a:stretch>
        </p:blipFill>
        <p:spPr>
          <a:xfrm>
            <a:off x="10074008" y="5580788"/>
            <a:ext cx="1736565" cy="859600"/>
          </a:xfrm>
          <a:prstGeom prst="rect">
            <a:avLst/>
          </a:prstGeom>
        </p:spPr>
      </p:pic>
    </p:spTree>
    <p:extLst>
      <p:ext uri="{BB962C8B-B14F-4D97-AF65-F5344CB8AC3E}">
        <p14:creationId xmlns:p14="http://schemas.microsoft.com/office/powerpoint/2010/main" val="79612435"/>
      </p:ext>
    </p:extLst>
  </p:cSld>
  <p:clrMapOvr>
    <a:overrideClrMapping bg1="lt1" tx1="dk1" bg2="lt2" tx2="dk2" accent1="accent1" accent2="accent2" accent3="accent3" accent4="accent4" accent5="accent5" accent6="accent6" hlink="hlink" folHlink="folHlink"/>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p:cSld name="12_cover_photo_circle_blu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ue circle with a black background&#10;&#10;Description automatically generated with low confidence">
            <a:extLst>
              <a:ext uri="{FF2B5EF4-FFF2-40B4-BE49-F238E27FC236}">
                <a16:creationId xmlns:a16="http://schemas.microsoft.com/office/drawing/2014/main" id="{0F0CFD48-64F3-56E8-20FC-87BFA760AB3D}"/>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a:off x="5871543" y="-22550"/>
            <a:ext cx="6320458"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4BB1AF6-DC78-953A-74B3-4393988782FC}"/>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D8E6DAE2-C337-A8F2-2082-DE6607D24960}"/>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Picture 14">
            <a:extLst>
              <a:ext uri="{FF2B5EF4-FFF2-40B4-BE49-F238E27FC236}">
                <a16:creationId xmlns:a16="http://schemas.microsoft.com/office/drawing/2014/main" id="{B13FFCF2-AF1F-04A2-F663-6DDE4D2FD09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5245"/>
            <a:ext cx="1219198" cy="517172"/>
          </a:xfrm>
          <a:prstGeom prst="rect">
            <a:avLst/>
          </a:prstGeom>
        </p:spPr>
      </p:pic>
      <p:sp>
        <p:nvSpPr>
          <p:cNvPr id="2" name="Text Placeholder 17">
            <a:extLst>
              <a:ext uri="{FF2B5EF4-FFF2-40B4-BE49-F238E27FC236}">
                <a16:creationId xmlns:a16="http://schemas.microsoft.com/office/drawing/2014/main" id="{1CD72098-8A9C-6DDA-623D-88ACA639D84A}"/>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0" name="Text Placeholder 17">
            <a:extLst>
              <a:ext uri="{FF2B5EF4-FFF2-40B4-BE49-F238E27FC236}">
                <a16:creationId xmlns:a16="http://schemas.microsoft.com/office/drawing/2014/main" id="{5D2957D4-81EB-DC26-6463-5EADF1A25509}"/>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1" name="Text Placeholder 17">
            <a:extLst>
              <a:ext uri="{FF2B5EF4-FFF2-40B4-BE49-F238E27FC236}">
                <a16:creationId xmlns:a16="http://schemas.microsoft.com/office/drawing/2014/main" id="{D6FB9EEA-C3E3-431A-8CBC-F0DB2F54B537}"/>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9" name="Picture 8" descr="A blue circle with white text&#10;&#10;Description automatically generated">
            <a:extLst>
              <a:ext uri="{FF2B5EF4-FFF2-40B4-BE49-F238E27FC236}">
                <a16:creationId xmlns:a16="http://schemas.microsoft.com/office/drawing/2014/main" id="{B9119972-6B65-99B8-B62D-0B69BE1612B3}"/>
              </a:ext>
            </a:extLst>
          </p:cNvPr>
          <p:cNvPicPr>
            <a:picLocks noChangeAspect="1"/>
          </p:cNvPicPr>
          <p:nvPr/>
        </p:nvPicPr>
        <p:blipFill>
          <a:blip r:embed="rId4"/>
          <a:stretch>
            <a:fillRect/>
          </a:stretch>
        </p:blipFill>
        <p:spPr>
          <a:xfrm>
            <a:off x="2042725" y="5602279"/>
            <a:ext cx="1408576" cy="697245"/>
          </a:xfrm>
          <a:prstGeom prst="rect">
            <a:avLst/>
          </a:prstGeom>
        </p:spPr>
      </p:pic>
    </p:spTree>
    <p:extLst>
      <p:ext uri="{BB962C8B-B14F-4D97-AF65-F5344CB8AC3E}">
        <p14:creationId xmlns:p14="http://schemas.microsoft.com/office/powerpoint/2010/main" val="2285870152"/>
      </p:ext>
    </p:extLst>
  </p:cSld>
  <p:clrMapOvr>
    <a:overrideClrMapping bg1="lt1" tx1="dk1" bg2="lt2" tx2="dk2" accent1="accent1" accent2="accent2" accent3="accent3" accent4="accent4" accent5="accent5" accent6="accent6" hlink="hlink" folHlink="folHlink"/>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p:cSld name="13_cover_photo_circle_lt_blue">
    <p:bg>
      <p:bgPr>
        <a:solidFill>
          <a:srgbClr val="0C344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rgbClr val="0C34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563F44E9-E18C-1F20-FBFF-E71D86E00BE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933" b="-366"/>
          <a:stretch/>
        </p:blipFill>
        <p:spPr>
          <a:xfrm>
            <a:off x="5747657" y="-32870"/>
            <a:ext cx="6444343" cy="689087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4BB1AF6-DC78-953A-74B3-4393988782FC}"/>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D8E6DAE2-C337-A8F2-2082-DE6607D24960}"/>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Picture 14">
            <a:extLst>
              <a:ext uri="{FF2B5EF4-FFF2-40B4-BE49-F238E27FC236}">
                <a16:creationId xmlns:a16="http://schemas.microsoft.com/office/drawing/2014/main" id="{B13FFCF2-AF1F-04A2-F663-6DDE4D2FD09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7"/>
          </a:xfrm>
          <a:prstGeom prst="rect">
            <a:avLst/>
          </a:prstGeom>
        </p:spPr>
      </p:pic>
      <p:sp>
        <p:nvSpPr>
          <p:cNvPr id="2" name="Text Placeholder 17">
            <a:extLst>
              <a:ext uri="{FF2B5EF4-FFF2-40B4-BE49-F238E27FC236}">
                <a16:creationId xmlns:a16="http://schemas.microsoft.com/office/drawing/2014/main" id="{F3FE3F42-A42D-09D9-BD52-664DF915C60B}"/>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E0C51D81-FF4F-A687-8019-C148AF88A69A}"/>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7E11BBA8-8F76-E781-2355-01741D2B20D0}"/>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9" name="Picture 8">
            <a:extLst>
              <a:ext uri="{FF2B5EF4-FFF2-40B4-BE49-F238E27FC236}">
                <a16:creationId xmlns:a16="http://schemas.microsoft.com/office/drawing/2014/main" id="{F91CCAB8-8D1F-2C82-0212-C2D39EF756B8}"/>
              </a:ext>
            </a:extLst>
          </p:cNvPr>
          <p:cNvPicPr>
            <a:picLocks noChangeAspect="1"/>
          </p:cNvPicPr>
          <p:nvPr/>
        </p:nvPicPr>
        <p:blipFill>
          <a:blip r:embed="rId4"/>
          <a:srcRect/>
          <a:stretch/>
        </p:blipFill>
        <p:spPr>
          <a:xfrm>
            <a:off x="1676132" y="5494854"/>
            <a:ext cx="1657289" cy="906243"/>
          </a:xfrm>
          <a:prstGeom prst="rect">
            <a:avLst/>
          </a:prstGeom>
        </p:spPr>
      </p:pic>
    </p:spTree>
    <p:extLst>
      <p:ext uri="{BB962C8B-B14F-4D97-AF65-F5344CB8AC3E}">
        <p14:creationId xmlns:p14="http://schemas.microsoft.com/office/powerpoint/2010/main" val="244397753"/>
      </p:ext>
    </p:extLst>
  </p:cSld>
  <p:clrMapOvr>
    <a:overrideClrMapping bg1="lt1" tx1="dk1" bg2="lt2" tx2="dk2" accent1="accent1" accent2="accent2" accent3="accent3" accent4="accent4" accent5="accent5" accent6="accent6" hlink="hlink" folHlink="folHlink"/>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p:cSld name="14_cover_photo_circle_orange">
    <p:bg>
      <p:bgPr>
        <a:solidFill>
          <a:srgbClr val="3C180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rgbClr val="3C18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Icon&#10;&#10;Description automatically generated">
            <a:extLst>
              <a:ext uri="{FF2B5EF4-FFF2-40B4-BE49-F238E27FC236}">
                <a16:creationId xmlns:a16="http://schemas.microsoft.com/office/drawing/2014/main" id="{ED112208-67CC-7B7A-7347-98C53A298CD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73949" y="-16331"/>
            <a:ext cx="6318051" cy="6858001"/>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46E0AFB-8404-B27F-3CB1-A1D4C6C5F19F}"/>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56614D32-1A9C-DFFE-7782-FD6AB74B31D3}"/>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3" name="Picture 12">
            <a:extLst>
              <a:ext uri="{FF2B5EF4-FFF2-40B4-BE49-F238E27FC236}">
                <a16:creationId xmlns:a16="http://schemas.microsoft.com/office/drawing/2014/main" id="{EB4C19E3-141F-17E8-E421-5F997CEAE4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7"/>
          </a:xfrm>
          <a:prstGeom prst="rect">
            <a:avLst/>
          </a:prstGeom>
        </p:spPr>
      </p:pic>
      <p:sp>
        <p:nvSpPr>
          <p:cNvPr id="2" name="Text Placeholder 17">
            <a:extLst>
              <a:ext uri="{FF2B5EF4-FFF2-40B4-BE49-F238E27FC236}">
                <a16:creationId xmlns:a16="http://schemas.microsoft.com/office/drawing/2014/main" id="{0451F9B9-5FC2-B4E8-5C6C-B463775F9C0C}"/>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1925A276-592D-D7EB-10E8-61B281EF1385}"/>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309189D2-8FB1-BD5B-A9E6-197DFA5BEAB5}"/>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9" name="Picture 8">
            <a:extLst>
              <a:ext uri="{FF2B5EF4-FFF2-40B4-BE49-F238E27FC236}">
                <a16:creationId xmlns:a16="http://schemas.microsoft.com/office/drawing/2014/main" id="{1888FC3C-83DC-567F-A8EF-52B7EC473A30}"/>
              </a:ext>
            </a:extLst>
          </p:cNvPr>
          <p:cNvPicPr>
            <a:picLocks noChangeAspect="1"/>
          </p:cNvPicPr>
          <p:nvPr/>
        </p:nvPicPr>
        <p:blipFill>
          <a:blip r:embed="rId4"/>
          <a:srcRect/>
          <a:stretch/>
        </p:blipFill>
        <p:spPr>
          <a:xfrm>
            <a:off x="1676132" y="5494854"/>
            <a:ext cx="1657289" cy="906243"/>
          </a:xfrm>
          <a:prstGeom prst="rect">
            <a:avLst/>
          </a:prstGeom>
        </p:spPr>
      </p:pic>
    </p:spTree>
    <p:extLst>
      <p:ext uri="{BB962C8B-B14F-4D97-AF65-F5344CB8AC3E}">
        <p14:creationId xmlns:p14="http://schemas.microsoft.com/office/powerpoint/2010/main" val="3263973594"/>
      </p:ext>
    </p:extLst>
  </p:cSld>
  <p:clrMapOvr>
    <a:overrideClrMapping bg1="lt1" tx1="dk1" bg2="lt2" tx2="dk2" accent1="accent1" accent2="accent2" accent3="accent3" accent4="accent4" accent5="accent5" accent6="accent6" hlink="hlink" folHlink="folHlink"/>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p:cSld name="16_cover_illustration">
    <p:bg>
      <p:bgPr>
        <a:solidFill>
          <a:srgbClr val="292A3C"/>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88935-E7B2-2CAC-0048-B92417139B6F}"/>
              </a:ext>
            </a:extLst>
          </p:cNvPr>
          <p:cNvPicPr>
            <a:picLocks noChangeAspect="1"/>
          </p:cNvPicPr>
          <p:nvPr/>
        </p:nvPicPr>
        <p:blipFill>
          <a:blip r:embed="rId2"/>
          <a:srcRect/>
          <a:stretch/>
        </p:blipFill>
        <p:spPr>
          <a:xfrm>
            <a:off x="2467" y="0"/>
            <a:ext cx="12187065"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
        <p:nvSpPr>
          <p:cNvPr id="16" name="Title 1">
            <a:extLst>
              <a:ext uri="{FF2B5EF4-FFF2-40B4-BE49-F238E27FC236}">
                <a16:creationId xmlns:a16="http://schemas.microsoft.com/office/drawing/2014/main" id="{7987C027-455E-4C45-138D-8334F13BBEEA}"/>
              </a:ext>
            </a:extLst>
          </p:cNvPr>
          <p:cNvSpPr>
            <a:spLocks noGrp="1"/>
          </p:cNvSpPr>
          <p:nvPr>
            <p:ph type="ctrTitle" hasCustomPrompt="1"/>
          </p:nvPr>
        </p:nvSpPr>
        <p:spPr>
          <a:xfrm>
            <a:off x="288558" y="635035"/>
            <a:ext cx="8642082" cy="2387600"/>
          </a:xfrm>
          <a:prstGeom prst="rect">
            <a:avLst/>
          </a:prstGeom>
        </p:spPr>
        <p:txBody>
          <a:bodyPr anchor="b">
            <a:noAutofit/>
          </a:bodyPr>
          <a:lstStyle>
            <a:lvl1pPr algn="l">
              <a:defRPr sz="5400">
                <a:solidFill>
                  <a:schemeClr val="bg1"/>
                </a:solidFill>
              </a:defRPr>
            </a:lvl1pPr>
          </a:lstStyle>
          <a:p>
            <a:r>
              <a:rPr lang="en-US"/>
              <a:t>Insert your presentation title here maximum of three lines</a:t>
            </a:r>
          </a:p>
        </p:txBody>
      </p:sp>
      <p:sp>
        <p:nvSpPr>
          <p:cNvPr id="17" name="Subtitle 2">
            <a:extLst>
              <a:ext uri="{FF2B5EF4-FFF2-40B4-BE49-F238E27FC236}">
                <a16:creationId xmlns:a16="http://schemas.microsoft.com/office/drawing/2014/main" id="{A4501D72-EE3C-0DA6-BA4B-C1D78BA85AE8}"/>
              </a:ext>
            </a:extLst>
          </p:cNvPr>
          <p:cNvSpPr>
            <a:spLocks noGrp="1"/>
          </p:cNvSpPr>
          <p:nvPr>
            <p:ph type="subTitle" idx="1"/>
          </p:nvPr>
        </p:nvSpPr>
        <p:spPr>
          <a:xfrm>
            <a:off x="288558" y="3114710"/>
            <a:ext cx="8642082" cy="837882"/>
          </a:xfrm>
        </p:spPr>
        <p:txBody>
          <a:bodyPr>
            <a:noAutofit/>
          </a:bodyPr>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8" name="Picture 17">
            <a:extLst>
              <a:ext uri="{FF2B5EF4-FFF2-40B4-BE49-F238E27FC236}">
                <a16:creationId xmlns:a16="http://schemas.microsoft.com/office/drawing/2014/main" id="{91255DA8-5A10-9683-AFED-A7964FA406C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7"/>
          </a:xfrm>
          <a:prstGeom prst="rect">
            <a:avLst/>
          </a:prstGeom>
        </p:spPr>
      </p:pic>
      <p:sp>
        <p:nvSpPr>
          <p:cNvPr id="2" name="Text Placeholder 17">
            <a:extLst>
              <a:ext uri="{FF2B5EF4-FFF2-40B4-BE49-F238E27FC236}">
                <a16:creationId xmlns:a16="http://schemas.microsoft.com/office/drawing/2014/main" id="{3417592A-6067-984F-549E-3833CDB76A54}"/>
              </a:ext>
            </a:extLst>
          </p:cNvPr>
          <p:cNvSpPr>
            <a:spLocks noGrp="1"/>
          </p:cNvSpPr>
          <p:nvPr>
            <p:ph type="body" sz="quarter" idx="10" hasCustomPrompt="1"/>
          </p:nvPr>
        </p:nvSpPr>
        <p:spPr>
          <a:xfrm>
            <a:off x="288559" y="4192468"/>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DADB3285-032F-C5EA-E4E6-C62E075FF1F0}"/>
              </a:ext>
            </a:extLst>
          </p:cNvPr>
          <p:cNvSpPr>
            <a:spLocks noGrp="1"/>
          </p:cNvSpPr>
          <p:nvPr>
            <p:ph type="body" sz="quarter" idx="11" hasCustomPrompt="1"/>
          </p:nvPr>
        </p:nvSpPr>
        <p:spPr>
          <a:xfrm>
            <a:off x="288559" y="4560602"/>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6" name="Text Placeholder 17">
            <a:extLst>
              <a:ext uri="{FF2B5EF4-FFF2-40B4-BE49-F238E27FC236}">
                <a16:creationId xmlns:a16="http://schemas.microsoft.com/office/drawing/2014/main" id="{D91FCFC2-D727-8EBA-2D19-E4EEAE93A971}"/>
              </a:ext>
            </a:extLst>
          </p:cNvPr>
          <p:cNvSpPr>
            <a:spLocks noGrp="1"/>
          </p:cNvSpPr>
          <p:nvPr>
            <p:ph type="body" sz="quarter" idx="12" hasCustomPrompt="1"/>
          </p:nvPr>
        </p:nvSpPr>
        <p:spPr>
          <a:xfrm>
            <a:off x="288559" y="5110167"/>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7" name="Picture 6">
            <a:extLst>
              <a:ext uri="{FF2B5EF4-FFF2-40B4-BE49-F238E27FC236}">
                <a16:creationId xmlns:a16="http://schemas.microsoft.com/office/drawing/2014/main" id="{B603F2F9-5A02-9EB2-A992-DE96537A0E40}"/>
              </a:ext>
            </a:extLst>
          </p:cNvPr>
          <p:cNvPicPr>
            <a:picLocks noChangeAspect="1"/>
          </p:cNvPicPr>
          <p:nvPr/>
        </p:nvPicPr>
        <p:blipFill>
          <a:blip r:embed="rId4"/>
          <a:srcRect/>
          <a:stretch/>
        </p:blipFill>
        <p:spPr>
          <a:xfrm>
            <a:off x="1676132" y="5494854"/>
            <a:ext cx="1657289" cy="906243"/>
          </a:xfrm>
          <a:prstGeom prst="rect">
            <a:avLst/>
          </a:prstGeom>
        </p:spPr>
      </p:pic>
    </p:spTree>
    <p:extLst>
      <p:ext uri="{BB962C8B-B14F-4D97-AF65-F5344CB8AC3E}">
        <p14:creationId xmlns:p14="http://schemas.microsoft.com/office/powerpoint/2010/main" val="271982107"/>
      </p:ext>
    </p:extLst>
  </p:cSld>
  <p:clrMapOvr>
    <a:overrideClrMapping bg1="lt1" tx1="dk1" bg2="lt2" tx2="dk2" accent1="accent1" accent2="accent2" accent3="accent3" accent4="accent4" accent5="accent5" accent6="accent6" hlink="hlink" folHlink="folHlink"/>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p:cSld name="6_cover_photo_circle_deep_blu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Shape, circle&#10;&#10;Description automatically generated">
            <a:extLst>
              <a:ext uri="{FF2B5EF4-FFF2-40B4-BE49-F238E27FC236}">
                <a16:creationId xmlns:a16="http://schemas.microsoft.com/office/drawing/2014/main" id="{8C705F6C-3707-85DE-09B3-AF594AAC70FA}"/>
              </a:ext>
            </a:extLst>
          </p:cNvPr>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7176303" y="0"/>
            <a:ext cx="5015697" cy="5778421"/>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85000"/>
                  </a:schemeClr>
                </a:solidFill>
              </a:rPr>
              <a:t>© 2025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bg1"/>
          </a:solidFill>
        </p:spPr>
        <p:txBody>
          <a:bodyPr/>
          <a:lstStyle>
            <a:lvl1pPr marL="0" indent="0" algn="ctr">
              <a:buNone/>
              <a:defRPr/>
            </a:lvl1pPr>
          </a:lstStyle>
          <a:p>
            <a:r>
              <a:rPr lang="en-US"/>
              <a:t>Click picture icon to add photo</a:t>
            </a:r>
          </a:p>
        </p:txBody>
      </p:sp>
      <p:pic>
        <p:nvPicPr>
          <p:cNvPr id="6" name="Picture 5">
            <a:extLst>
              <a:ext uri="{FF2B5EF4-FFF2-40B4-BE49-F238E27FC236}">
                <a16:creationId xmlns:a16="http://schemas.microsoft.com/office/drawing/2014/main" id="{35F6FDAE-AD6C-AA75-831D-BEFAEACADF5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8" name="Title 1">
            <a:extLst>
              <a:ext uri="{FF2B5EF4-FFF2-40B4-BE49-F238E27FC236}">
                <a16:creationId xmlns:a16="http://schemas.microsoft.com/office/drawing/2014/main" id="{BF4D08B7-A365-1427-F812-9D5F6ECF5BF3}"/>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a:t>Insert your presentation title here maximum of three lines</a:t>
            </a:r>
          </a:p>
        </p:txBody>
      </p:sp>
      <p:sp>
        <p:nvSpPr>
          <p:cNvPr id="12" name="Subtitle 2">
            <a:extLst>
              <a:ext uri="{FF2B5EF4-FFF2-40B4-BE49-F238E27FC236}">
                <a16:creationId xmlns:a16="http://schemas.microsoft.com/office/drawing/2014/main" id="{11E7862F-A12C-567A-F409-68E4D1A31D3E}"/>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ext Placeholder 17">
            <a:extLst>
              <a:ext uri="{FF2B5EF4-FFF2-40B4-BE49-F238E27FC236}">
                <a16:creationId xmlns:a16="http://schemas.microsoft.com/office/drawing/2014/main" id="{035E2C2E-1885-1CF4-1BBA-BBD015DF7145}"/>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D4B9C85D-6613-2D59-9B2A-FE4896B27A1D}"/>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9" name="Text Placeholder 17">
            <a:extLst>
              <a:ext uri="{FF2B5EF4-FFF2-40B4-BE49-F238E27FC236}">
                <a16:creationId xmlns:a16="http://schemas.microsoft.com/office/drawing/2014/main" id="{721ACD91-DCF9-5C0A-BADD-DA2A150DFD8F}"/>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10" name="Picture 9">
            <a:extLst>
              <a:ext uri="{FF2B5EF4-FFF2-40B4-BE49-F238E27FC236}">
                <a16:creationId xmlns:a16="http://schemas.microsoft.com/office/drawing/2014/main" id="{5E98F48F-797B-74D8-BFF9-3F5374FA14DD}"/>
              </a:ext>
            </a:extLst>
          </p:cNvPr>
          <p:cNvPicPr>
            <a:picLocks noChangeAspect="1"/>
          </p:cNvPicPr>
          <p:nvPr/>
        </p:nvPicPr>
        <p:blipFill>
          <a:blip r:embed="rId4"/>
          <a:srcRect/>
          <a:stretch/>
        </p:blipFill>
        <p:spPr>
          <a:xfrm>
            <a:off x="1676132" y="5494854"/>
            <a:ext cx="1657289" cy="906243"/>
          </a:xfrm>
          <a:prstGeom prst="rect">
            <a:avLst/>
          </a:prstGeom>
        </p:spPr>
      </p:pic>
    </p:spTree>
    <p:extLst>
      <p:ext uri="{BB962C8B-B14F-4D97-AF65-F5344CB8AC3E}">
        <p14:creationId xmlns:p14="http://schemas.microsoft.com/office/powerpoint/2010/main" val="241589147"/>
      </p:ext>
    </p:extLst>
  </p:cSld>
  <p:clrMapOvr>
    <a:overrideClrMapping bg1="dk1" tx1="lt1" bg2="dk2" tx2="lt2" accent1="accent1" accent2="accent2" accent3="accent3" accent4="accent4" accent5="accent5" accent6="accent6" hlink="hlink" folHlink="folHlink"/>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p:cSld name="7_cover_photo_circle_blu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hape, circle&#10;&#10;Description automatically generated">
            <a:extLst>
              <a:ext uri="{FF2B5EF4-FFF2-40B4-BE49-F238E27FC236}">
                <a16:creationId xmlns:a16="http://schemas.microsoft.com/office/drawing/2014/main" id="{4C7417A5-DB4B-D001-3587-DC3B18D4E5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175501" y="0"/>
            <a:ext cx="5016500" cy="5788409"/>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7584E26-4C77-6A51-FEAD-0EB5B976A2DC}"/>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9" name="Subtitle 2">
            <a:extLst>
              <a:ext uri="{FF2B5EF4-FFF2-40B4-BE49-F238E27FC236}">
                <a16:creationId xmlns:a16="http://schemas.microsoft.com/office/drawing/2014/main" id="{17364624-911C-5C6C-A73C-DB61626F25A8}"/>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Picture 14">
            <a:extLst>
              <a:ext uri="{FF2B5EF4-FFF2-40B4-BE49-F238E27FC236}">
                <a16:creationId xmlns:a16="http://schemas.microsoft.com/office/drawing/2014/main" id="{6E8A4406-46B4-FEB9-E96C-E4A12EFC75B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7"/>
          </a:xfrm>
          <a:prstGeom prst="rect">
            <a:avLst/>
          </a:prstGeom>
        </p:spPr>
      </p:pic>
      <p:sp>
        <p:nvSpPr>
          <p:cNvPr id="2" name="Text Placeholder 17">
            <a:extLst>
              <a:ext uri="{FF2B5EF4-FFF2-40B4-BE49-F238E27FC236}">
                <a16:creationId xmlns:a16="http://schemas.microsoft.com/office/drawing/2014/main" id="{DBFA13A0-5198-A921-B21A-083C4ACCACE9}"/>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B204880D-52B2-9D45-A6A0-B5D77E4CEF84}"/>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7F03C9AE-F80C-97A4-FDED-E9762F8EBC89}"/>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12" name="Picture 11" descr="A blue circle with white text&#10;&#10;Description automatically generated">
            <a:extLst>
              <a:ext uri="{FF2B5EF4-FFF2-40B4-BE49-F238E27FC236}">
                <a16:creationId xmlns:a16="http://schemas.microsoft.com/office/drawing/2014/main" id="{D0CA9125-7DB6-3930-C6EC-BA6877CAEA74}"/>
              </a:ext>
            </a:extLst>
          </p:cNvPr>
          <p:cNvPicPr>
            <a:picLocks noChangeAspect="1"/>
          </p:cNvPicPr>
          <p:nvPr/>
        </p:nvPicPr>
        <p:blipFill>
          <a:blip r:embed="rId4"/>
          <a:stretch>
            <a:fillRect/>
          </a:stretch>
        </p:blipFill>
        <p:spPr>
          <a:xfrm>
            <a:off x="2042725" y="5602279"/>
            <a:ext cx="1408576" cy="697245"/>
          </a:xfrm>
          <a:prstGeom prst="rect">
            <a:avLst/>
          </a:prstGeom>
        </p:spPr>
      </p:pic>
    </p:spTree>
    <p:extLst>
      <p:ext uri="{BB962C8B-B14F-4D97-AF65-F5344CB8AC3E}">
        <p14:creationId xmlns:p14="http://schemas.microsoft.com/office/powerpoint/2010/main" val="2566727449"/>
      </p:ext>
    </p:extLst>
  </p:cSld>
  <p:clrMapOvr>
    <a:overrideClrMapping bg1="lt1" tx1="dk1" bg2="lt2" tx2="dk2" accent1="accent1" accent2="accent2" accent3="accent3" accent4="accent4" accent5="accent5" accent6="accent6" hlink="hlink" folHlink="folHlink"/>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p:cSld name="Cover Photo Circle">
    <p:spTree>
      <p:nvGrpSpPr>
        <p:cNvPr id="1" name=""/>
        <p:cNvGrpSpPr/>
        <p:nvPr/>
      </p:nvGrpSpPr>
      <p:grpSpPr>
        <a:xfrm>
          <a:off x="0" y="0"/>
          <a:ext cx="0" cy="0"/>
          <a:chOff x="0" y="0"/>
          <a:chExt cx="0" cy="0"/>
        </a:xfrm>
      </p:grpSpPr>
      <p:sp>
        <p:nvSpPr>
          <p:cNvPr id="29" name="Static Light Bkgd">
            <a:extLst>
              <a:ext uri="{FF2B5EF4-FFF2-40B4-BE49-F238E27FC236}">
                <a16:creationId xmlns:a16="http://schemas.microsoft.com/office/drawing/2014/main" id="{EE705342-7994-AFF3-15FD-F6FDEC9AE6B0}"/>
              </a:ext>
            </a:extLst>
          </p:cNvPr>
          <p:cNvSpPr>
            <a:spLocks noGrp="1" noRot="1" noMove="1" noResize="1" noEditPoints="1" noAdjustHandles="1" noChangeArrowheads="1" noChangeShapeType="1"/>
          </p:cNvSpPr>
          <p:nvPr/>
        </p:nvSpPr>
        <p:spPr>
          <a:xfrm>
            <a:off x="0" y="0"/>
            <a:ext cx="12192000" cy="68580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 name="Photo Accent Circles">
            <a:extLst>
              <a:ext uri="{FF2B5EF4-FFF2-40B4-BE49-F238E27FC236}">
                <a16:creationId xmlns:a16="http://schemas.microsoft.com/office/drawing/2014/main" id="{05F2AB47-2DD7-8B76-D4C4-88A3A382FA8A}"/>
              </a:ext>
            </a:extLst>
          </p:cNvPr>
          <p:cNvGrpSpPr>
            <a:grpSpLocks noGrp="1" noUngrp="1" noRot="1" noMove="1" noResize="1"/>
          </p:cNvGrpSpPr>
          <p:nvPr/>
        </p:nvGrpSpPr>
        <p:grpSpPr>
          <a:xfrm>
            <a:off x="5942370" y="1"/>
            <a:ext cx="6249631" cy="6778171"/>
            <a:chOff x="5942370" y="1"/>
            <a:chExt cx="6249631" cy="6778171"/>
          </a:xfrm>
        </p:grpSpPr>
        <p:sp>
          <p:nvSpPr>
            <p:cNvPr id="28" name="Freeform: Shape 27">
              <a:extLst>
                <a:ext uri="{FF2B5EF4-FFF2-40B4-BE49-F238E27FC236}">
                  <a16:creationId xmlns:a16="http://schemas.microsoft.com/office/drawing/2014/main" id="{41DBC157-DD06-141E-B188-1EB8D24163C1}"/>
                </a:ext>
              </a:extLst>
            </p:cNvPr>
            <p:cNvSpPr>
              <a:spLocks noGrp="1" noRot="1" noMove="1" noResize="1" noEditPoints="1" noAdjustHandles="1" noChangeArrowheads="1" noChangeShapeType="1"/>
            </p:cNvSpPr>
            <p:nvPr/>
          </p:nvSpPr>
          <p:spPr>
            <a:xfrm>
              <a:off x="5942370" y="1"/>
              <a:ext cx="6249631" cy="6778171"/>
            </a:xfrm>
            <a:custGeom>
              <a:avLst/>
              <a:gdLst>
                <a:gd name="connsiteX0" fmla="*/ 1133398 w 6249631"/>
                <a:gd name="connsiteY0" fmla="*/ 0 h 6778171"/>
                <a:gd name="connsiteX1" fmla="*/ 6249631 w 6249631"/>
                <a:gd name="connsiteY1" fmla="*/ 0 h 6778171"/>
                <a:gd name="connsiteX2" fmla="*/ 6249631 w 6249631"/>
                <a:gd name="connsiteY2" fmla="*/ 6079239 h 6778171"/>
                <a:gd name="connsiteX3" fmla="*/ 6227147 w 6249631"/>
                <a:gd name="connsiteY3" fmla="*/ 6096052 h 6778171"/>
                <a:gd name="connsiteX4" fmla="*/ 3994041 w 6249631"/>
                <a:gd name="connsiteY4" fmla="*/ 6778171 h 6778171"/>
                <a:gd name="connsiteX5" fmla="*/ 0 w 6249631"/>
                <a:gd name="connsiteY5" fmla="*/ 2784130 h 6778171"/>
                <a:gd name="connsiteX6" fmla="*/ 912045 w 6249631"/>
                <a:gd name="connsiteY6" fmla="*/ 243549 h 677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9631" h="6778171">
                  <a:moveTo>
                    <a:pt x="1133398" y="0"/>
                  </a:moveTo>
                  <a:lnTo>
                    <a:pt x="6249631" y="0"/>
                  </a:lnTo>
                  <a:lnTo>
                    <a:pt x="6249631" y="6079239"/>
                  </a:lnTo>
                  <a:lnTo>
                    <a:pt x="6227147" y="6096052"/>
                  </a:lnTo>
                  <a:cubicBezTo>
                    <a:pt x="5589694" y="6526707"/>
                    <a:pt x="4821234" y="6778171"/>
                    <a:pt x="3994041" y="6778171"/>
                  </a:cubicBezTo>
                  <a:cubicBezTo>
                    <a:pt x="1788193" y="6778171"/>
                    <a:pt x="0" y="4989978"/>
                    <a:pt x="0" y="2784130"/>
                  </a:cubicBezTo>
                  <a:cubicBezTo>
                    <a:pt x="0" y="1819072"/>
                    <a:pt x="342272" y="933955"/>
                    <a:pt x="912045" y="243549"/>
                  </a:cubicBezTo>
                  <a:close/>
                </a:path>
              </a:pathLst>
            </a:cu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GB"/>
            </a:p>
          </p:txBody>
        </p:sp>
        <p:sp>
          <p:nvSpPr>
            <p:cNvPr id="21" name="Freeform: Shape 20">
              <a:extLst>
                <a:ext uri="{FF2B5EF4-FFF2-40B4-BE49-F238E27FC236}">
                  <a16:creationId xmlns:a16="http://schemas.microsoft.com/office/drawing/2014/main" id="{95D9CB59-0278-69D3-1B88-9D97D9D9BF66}"/>
                </a:ext>
              </a:extLst>
            </p:cNvPr>
            <p:cNvSpPr>
              <a:spLocks noGrp="1" noRot="1" noMove="1" noResize="1" noEditPoints="1" noAdjustHandles="1" noChangeArrowheads="1" noChangeShapeType="1"/>
            </p:cNvSpPr>
            <p:nvPr/>
          </p:nvSpPr>
          <p:spPr>
            <a:xfrm>
              <a:off x="6596886" y="1"/>
              <a:ext cx="5595114" cy="6115087"/>
            </a:xfrm>
            <a:custGeom>
              <a:avLst/>
              <a:gdLst>
                <a:gd name="connsiteX0" fmla="*/ 1504880 w 5595114"/>
                <a:gd name="connsiteY0" fmla="*/ 0 h 6115087"/>
                <a:gd name="connsiteX1" fmla="*/ 5157035 w 5595114"/>
                <a:gd name="connsiteY1" fmla="*/ 0 h 6115087"/>
                <a:gd name="connsiteX2" fmla="*/ 5193327 w 5595114"/>
                <a:gd name="connsiteY2" fmla="*/ 22048 h 6115087"/>
                <a:gd name="connsiteX3" fmla="*/ 5449755 w 5595114"/>
                <a:gd name="connsiteY3" fmla="*/ 213802 h 6115087"/>
                <a:gd name="connsiteX4" fmla="*/ 5595114 w 5595114"/>
                <a:gd name="connsiteY4" fmla="*/ 345913 h 6115087"/>
                <a:gd name="connsiteX5" fmla="*/ 5595114 w 5595114"/>
                <a:gd name="connsiteY5" fmla="*/ 5222347 h 6115087"/>
                <a:gd name="connsiteX6" fmla="*/ 5449755 w 5595114"/>
                <a:gd name="connsiteY6" fmla="*/ 5354459 h 6115087"/>
                <a:gd name="connsiteX7" fmla="*/ 3330957 w 5595114"/>
                <a:gd name="connsiteY7" fmla="*/ 6115087 h 6115087"/>
                <a:gd name="connsiteX8" fmla="*/ 0 w 5595114"/>
                <a:gd name="connsiteY8" fmla="*/ 2784130 h 6115087"/>
                <a:gd name="connsiteX9" fmla="*/ 1468588 w 5595114"/>
                <a:gd name="connsiteY9" fmla="*/ 22048 h 6115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95114" h="6115087">
                  <a:moveTo>
                    <a:pt x="1504880" y="0"/>
                  </a:moveTo>
                  <a:lnTo>
                    <a:pt x="5157035" y="0"/>
                  </a:lnTo>
                  <a:lnTo>
                    <a:pt x="5193327" y="22048"/>
                  </a:lnTo>
                  <a:cubicBezTo>
                    <a:pt x="5281931" y="81908"/>
                    <a:pt x="5367500" y="145919"/>
                    <a:pt x="5449755" y="213802"/>
                  </a:cubicBezTo>
                  <a:lnTo>
                    <a:pt x="5595114" y="345913"/>
                  </a:lnTo>
                  <a:lnTo>
                    <a:pt x="5595114" y="5222347"/>
                  </a:lnTo>
                  <a:lnTo>
                    <a:pt x="5449755" y="5354459"/>
                  </a:lnTo>
                  <a:cubicBezTo>
                    <a:pt x="4873969" y="5829639"/>
                    <a:pt x="4135798" y="6115087"/>
                    <a:pt x="3330957" y="6115087"/>
                  </a:cubicBezTo>
                  <a:cubicBezTo>
                    <a:pt x="1491320" y="6115087"/>
                    <a:pt x="0" y="4623767"/>
                    <a:pt x="0" y="2784130"/>
                  </a:cubicBezTo>
                  <a:cubicBezTo>
                    <a:pt x="0" y="1634357"/>
                    <a:pt x="582547" y="620645"/>
                    <a:pt x="1468588" y="22048"/>
                  </a:cubicBezTo>
                  <a:close/>
                </a:path>
              </a:pathLst>
            </a:custGeom>
            <a:solidFill>
              <a:srgbClr val="DADAD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rgbClr val="DADADA"/>
                </a:solidFill>
              </a:endParaRPr>
            </a:p>
          </p:txBody>
        </p:sp>
        <p:sp>
          <p:nvSpPr>
            <p:cNvPr id="23" name="Freeform: Shape 22">
              <a:extLst>
                <a:ext uri="{FF2B5EF4-FFF2-40B4-BE49-F238E27FC236}">
                  <a16:creationId xmlns:a16="http://schemas.microsoft.com/office/drawing/2014/main" id="{CEF44984-8F7A-8C11-AE43-676924BE717A}"/>
                </a:ext>
              </a:extLst>
            </p:cNvPr>
            <p:cNvSpPr>
              <a:spLocks noGrp="1" noRot="1" noMove="1" noResize="1" noEditPoints="1" noAdjustHandles="1" noChangeArrowheads="1" noChangeShapeType="1"/>
            </p:cNvSpPr>
            <p:nvPr/>
          </p:nvSpPr>
          <p:spPr>
            <a:xfrm>
              <a:off x="7172234" y="28520"/>
              <a:ext cx="5019767" cy="5511220"/>
            </a:xfrm>
            <a:custGeom>
              <a:avLst/>
              <a:gdLst>
                <a:gd name="connsiteX0" fmla="*/ 2755610 w 5019767"/>
                <a:gd name="connsiteY0" fmla="*/ 0 h 5511220"/>
                <a:gd name="connsiteX1" fmla="*/ 4881972 w 5019767"/>
                <a:gd name="connsiteY1" fmla="*/ 1002786 h 5511220"/>
                <a:gd name="connsiteX2" fmla="*/ 5019767 w 5019767"/>
                <a:gd name="connsiteY2" fmla="*/ 1187056 h 5511220"/>
                <a:gd name="connsiteX3" fmla="*/ 5019767 w 5019767"/>
                <a:gd name="connsiteY3" fmla="*/ 4324164 h 5511220"/>
                <a:gd name="connsiteX4" fmla="*/ 4881972 w 5019767"/>
                <a:gd name="connsiteY4" fmla="*/ 4508434 h 5511220"/>
                <a:gd name="connsiteX5" fmla="*/ 2755610 w 5019767"/>
                <a:gd name="connsiteY5" fmla="*/ 5511220 h 5511220"/>
                <a:gd name="connsiteX6" fmla="*/ 0 w 5019767"/>
                <a:gd name="connsiteY6" fmla="*/ 2755610 h 5511220"/>
                <a:gd name="connsiteX7" fmla="*/ 2755610 w 5019767"/>
                <a:gd name="connsiteY7" fmla="*/ 0 h 5511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19767" h="5511220">
                  <a:moveTo>
                    <a:pt x="2755610" y="0"/>
                  </a:moveTo>
                  <a:cubicBezTo>
                    <a:pt x="3611668" y="0"/>
                    <a:pt x="4376553" y="390360"/>
                    <a:pt x="4881972" y="1002786"/>
                  </a:cubicBezTo>
                  <a:lnTo>
                    <a:pt x="5019767" y="1187056"/>
                  </a:lnTo>
                  <a:lnTo>
                    <a:pt x="5019767" y="4324164"/>
                  </a:lnTo>
                  <a:lnTo>
                    <a:pt x="4881972" y="4508434"/>
                  </a:lnTo>
                  <a:cubicBezTo>
                    <a:pt x="4376553" y="5120861"/>
                    <a:pt x="3611668" y="5511220"/>
                    <a:pt x="2755610" y="5511220"/>
                  </a:cubicBezTo>
                  <a:cubicBezTo>
                    <a:pt x="1233729" y="5511220"/>
                    <a:pt x="0" y="4277491"/>
                    <a:pt x="0" y="2755610"/>
                  </a:cubicBezTo>
                  <a:cubicBezTo>
                    <a:pt x="0" y="1233729"/>
                    <a:pt x="1233729" y="0"/>
                    <a:pt x="2755610"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sp>
        <p:nvSpPr>
          <p:cNvPr id="9" name="Copyright Line">
            <a:extLst>
              <a:ext uri="{FF2B5EF4-FFF2-40B4-BE49-F238E27FC236}">
                <a16:creationId xmlns:a16="http://schemas.microsoft.com/office/drawing/2014/main" id="{D2389545-B6D7-497B-37D4-C8C4C52F8A14}"/>
              </a:ext>
            </a:extLst>
          </p:cNvPr>
          <p:cNvSpPr txBox="1">
            <a:spLocks noGrp="1" noRot="1" noMove="1" noResize="1" noEditPoints="1" noAdjustHandles="1" noChangeArrowheads="1" noChangeShapeType="1"/>
          </p:cNvSpPr>
          <p:nvPr/>
        </p:nvSpPr>
        <p:spPr>
          <a:xfrm>
            <a:off x="288558" y="6536553"/>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kern="1200">
                <a:solidFill>
                  <a:srgbClr val="BBBBBB"/>
                </a:solidFill>
                <a:latin typeface="+mn-lt"/>
                <a:ea typeface="+mn-ea"/>
                <a:cs typeface="+mn-cs"/>
              </a:rPr>
              <a:t>© </a:t>
            </a:r>
            <a:fld id="{8BFAE56B-6D08-4B3F-AB76-3783A8251C9C}" type="datetimeyyyy">
              <a:rPr lang="en-US" sz="700" kern="1200" smtClean="0">
                <a:solidFill>
                  <a:srgbClr val="BBBBBB"/>
                </a:solidFill>
                <a:latin typeface="+mn-lt"/>
                <a:ea typeface="+mn-ea"/>
                <a:cs typeface="+mn-cs"/>
              </a:rPr>
              <a:pPr marL="0" marR="0" indent="0" algn="l" defTabSz="914400" rtl="0" eaLnBrk="1" fontAlgn="auto" latinLnBrk="0" hangingPunct="1">
                <a:lnSpc>
                  <a:spcPct val="100000"/>
                </a:lnSpc>
                <a:spcBef>
                  <a:spcPts val="0"/>
                </a:spcBef>
                <a:spcAft>
                  <a:spcPts val="0"/>
                </a:spcAft>
                <a:buClrTx/>
                <a:buSzTx/>
                <a:buFontTx/>
                <a:buNone/>
                <a:tabLst/>
                <a:defRPr/>
              </a:pPr>
              <a:t>2025</a:t>
            </a:fld>
            <a:r>
              <a:rPr lang="en-US" sz="700" kern="1200">
                <a:solidFill>
                  <a:srgbClr val="BBBBBB"/>
                </a:solidFill>
                <a:latin typeface="+mn-lt"/>
                <a:ea typeface="+mn-ea"/>
                <a:cs typeface="+mn-cs"/>
              </a:rPr>
              <a:t> Nielsen Consumer LLC. All Rights Reserved.</a:t>
            </a:r>
          </a:p>
        </p:txBody>
      </p:sp>
      <p:sp>
        <p:nvSpPr>
          <p:cNvPr id="25" name="Picture Placeholder">
            <a:extLst>
              <a:ext uri="{FF2B5EF4-FFF2-40B4-BE49-F238E27FC236}">
                <a16:creationId xmlns:a16="http://schemas.microsoft.com/office/drawing/2014/main" id="{278BDEAF-4B5A-EDEC-5FBB-5BDC0B1311E4}"/>
              </a:ext>
            </a:extLst>
          </p:cNvPr>
          <p:cNvSpPr>
            <a:spLocks noGrp="1" noRot="1" noMove="1" noResize="1" noEditPoints="1" noAdjustHandles="1" noChangeArrowheads="1" noChangeShapeType="1"/>
          </p:cNvSpPr>
          <p:nvPr>
            <p:ph type="pic" sz="quarter" idx="12" hasCustomPrompt="1"/>
          </p:nvPr>
        </p:nvSpPr>
        <p:spPr>
          <a:xfrm>
            <a:off x="7465671" y="321957"/>
            <a:ext cx="4726329" cy="4924346"/>
          </a:xfrm>
          <a:custGeom>
            <a:avLst/>
            <a:gdLst>
              <a:gd name="connsiteX0" fmla="*/ 2462173 w 4726329"/>
              <a:gd name="connsiteY0" fmla="*/ 0 h 4924346"/>
              <a:gd name="connsiteX1" fmla="*/ 4627175 w 4726329"/>
              <a:gd name="connsiteY1" fmla="*/ 1288555 h 4924346"/>
              <a:gd name="connsiteX2" fmla="*/ 4726329 w 4726329"/>
              <a:gd name="connsiteY2" fmla="*/ 1494386 h 4924346"/>
              <a:gd name="connsiteX3" fmla="*/ 4726329 w 4726329"/>
              <a:gd name="connsiteY3" fmla="*/ 3429960 h 4924346"/>
              <a:gd name="connsiteX4" fmla="*/ 4627175 w 4726329"/>
              <a:gd name="connsiteY4" fmla="*/ 3635791 h 4924346"/>
              <a:gd name="connsiteX5" fmla="*/ 2462173 w 4726329"/>
              <a:gd name="connsiteY5" fmla="*/ 4924346 h 4924346"/>
              <a:gd name="connsiteX6" fmla="*/ 0 w 4726329"/>
              <a:gd name="connsiteY6" fmla="*/ 2462173 h 4924346"/>
              <a:gd name="connsiteX7" fmla="*/ 2462173 w 4726329"/>
              <a:gd name="connsiteY7" fmla="*/ 0 h 492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26329" h="4924346">
                <a:moveTo>
                  <a:pt x="2462173" y="0"/>
                </a:moveTo>
                <a:cubicBezTo>
                  <a:pt x="3397050" y="0"/>
                  <a:pt x="4210233" y="521034"/>
                  <a:pt x="4627175" y="1288555"/>
                </a:cubicBezTo>
                <a:lnTo>
                  <a:pt x="4726329" y="1494386"/>
                </a:lnTo>
                <a:lnTo>
                  <a:pt x="4726329" y="3429960"/>
                </a:lnTo>
                <a:lnTo>
                  <a:pt x="4627175" y="3635791"/>
                </a:lnTo>
                <a:cubicBezTo>
                  <a:pt x="4210233" y="4403313"/>
                  <a:pt x="3397050" y="4924346"/>
                  <a:pt x="2462173" y="4924346"/>
                </a:cubicBezTo>
                <a:cubicBezTo>
                  <a:pt x="1102352" y="4924346"/>
                  <a:pt x="0" y="3821994"/>
                  <a:pt x="0" y="2462173"/>
                </a:cubicBezTo>
                <a:cubicBezTo>
                  <a:pt x="0" y="1102352"/>
                  <a:pt x="1102352" y="0"/>
                  <a:pt x="2462173" y="0"/>
                </a:cubicBezTo>
                <a:close/>
              </a:path>
            </a:pathLst>
          </a:custGeom>
          <a:solidFill>
            <a:srgbClr val="777777"/>
          </a:solidFill>
        </p:spPr>
        <p:txBody>
          <a:bodyPr wrap="square" anchor="ctr" anchorCtr="1">
            <a:noAutofit/>
          </a:bodyPr>
          <a:lstStyle>
            <a:lvl1pPr marL="0" indent="0" algn="ctr">
              <a:buNone/>
              <a:defRPr>
                <a:solidFill>
                  <a:srgbClr val="FFFFFF"/>
                </a:solidFill>
              </a:defRPr>
            </a:lvl1pPr>
          </a:lstStyle>
          <a:p>
            <a:r>
              <a:rPr lang="en-US"/>
              <a:t>Click picture icon to add photo</a:t>
            </a:r>
          </a:p>
        </p:txBody>
      </p:sp>
      <p:sp>
        <p:nvSpPr>
          <p:cNvPr id="11" name="Date Placeholder">
            <a:extLst>
              <a:ext uri="{FF2B5EF4-FFF2-40B4-BE49-F238E27FC236}">
                <a16:creationId xmlns:a16="http://schemas.microsoft.com/office/drawing/2014/main" id="{56FDEAC7-8736-5846-42B8-66DC00FA3B94}"/>
              </a:ext>
            </a:extLst>
          </p:cNvPr>
          <p:cNvSpPr>
            <a:spLocks noGrp="1" noRot="1" noMove="1" noResize="1" noEditPoints="1" noAdjustHandles="1" noChangeArrowheads="1" noChangeShapeType="1"/>
          </p:cNvSpPr>
          <p:nvPr>
            <p:ph type="dt" sz="half" idx="14"/>
          </p:nvPr>
        </p:nvSpPr>
        <p:spPr>
          <a:xfrm>
            <a:off x="292100" y="5036705"/>
            <a:ext cx="1744664" cy="282957"/>
          </a:xfrm>
        </p:spPr>
        <p:txBody>
          <a:bodyPr/>
          <a:lstStyle>
            <a:lvl1pPr>
              <a:defRPr sz="1200">
                <a:solidFill>
                  <a:schemeClr val="tx2"/>
                </a:solidFill>
              </a:defRPr>
            </a:lvl1pPr>
          </a:lstStyle>
          <a:p>
            <a:fld id="{1C2394C5-9FC7-4913-9E8E-D41BCF75875A}" type="datetime1">
              <a:rPr lang="en-GB" smtClean="0"/>
              <a:pPr/>
              <a:t>20/06/2025</a:t>
            </a:fld>
            <a:endParaRPr lang="en-GB"/>
          </a:p>
        </p:txBody>
      </p:sp>
      <p:sp>
        <p:nvSpPr>
          <p:cNvPr id="3" name="Title/Dept Placeholder">
            <a:extLst>
              <a:ext uri="{FF2B5EF4-FFF2-40B4-BE49-F238E27FC236}">
                <a16:creationId xmlns:a16="http://schemas.microsoft.com/office/drawing/2014/main" id="{F49547DD-E825-E7A3-C48A-64AA78C199D4}"/>
              </a:ext>
            </a:extLst>
          </p:cNvPr>
          <p:cNvSpPr>
            <a:spLocks noGrp="1" noRot="1" noMove="1" noResize="1" noEditPoints="1" noAdjustHandles="1" noChangeArrowheads="1" noChangeShapeType="1"/>
          </p:cNvSpPr>
          <p:nvPr>
            <p:ph type="body" sz="quarter" idx="11" hasCustomPrompt="1"/>
          </p:nvPr>
        </p:nvSpPr>
        <p:spPr>
          <a:xfrm>
            <a:off x="292100" y="4560602"/>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2" name="Presenter Name Placeholder">
            <a:extLst>
              <a:ext uri="{FF2B5EF4-FFF2-40B4-BE49-F238E27FC236}">
                <a16:creationId xmlns:a16="http://schemas.microsoft.com/office/drawing/2014/main" id="{5A598B2A-BB91-C356-7BCC-18D04DA85A8D}"/>
              </a:ext>
            </a:extLst>
          </p:cNvPr>
          <p:cNvSpPr>
            <a:spLocks noGrp="1" noRot="1" noMove="1" noResize="1" noEditPoints="1" noAdjustHandles="1" noChangeArrowheads="1" noChangeShapeType="1"/>
          </p:cNvSpPr>
          <p:nvPr>
            <p:ph type="body" sz="quarter" idx="10" hasCustomPrompt="1"/>
          </p:nvPr>
        </p:nvSpPr>
        <p:spPr>
          <a:xfrm>
            <a:off x="292100"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8" name="Subtitle Placeholder">
            <a:extLst>
              <a:ext uri="{FF2B5EF4-FFF2-40B4-BE49-F238E27FC236}">
                <a16:creationId xmlns:a16="http://schemas.microsoft.com/office/drawing/2014/main" id="{23B6A8FC-C3C4-F7DA-BF00-D56866D5808E}"/>
              </a:ext>
            </a:extLst>
          </p:cNvPr>
          <p:cNvSpPr>
            <a:spLocks noGrp="1" noRot="1" noMove="1" noResize="1" noEditPoints="1" noAdjustHandles="1" noChangeArrowheads="1" noChangeShapeType="1"/>
          </p:cNvSpPr>
          <p:nvPr>
            <p:ph type="subTitle" idx="1"/>
          </p:nvPr>
        </p:nvSpPr>
        <p:spPr>
          <a:xfrm>
            <a:off x="292100" y="3114710"/>
            <a:ext cx="6689729"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itle Placeholder">
            <a:extLst>
              <a:ext uri="{FF2B5EF4-FFF2-40B4-BE49-F238E27FC236}">
                <a16:creationId xmlns:a16="http://schemas.microsoft.com/office/drawing/2014/main" id="{615225DC-38B1-15E3-05E6-88F5A6B976CF}"/>
              </a:ext>
            </a:extLst>
          </p:cNvPr>
          <p:cNvSpPr>
            <a:spLocks noGrp="1" noRot="1" noMove="1" noResize="1" noEditPoints="1" noAdjustHandles="1" noChangeArrowheads="1" noChangeShapeType="1"/>
          </p:cNvSpPr>
          <p:nvPr>
            <p:ph type="ctrTitle" hasCustomPrompt="1"/>
          </p:nvPr>
        </p:nvSpPr>
        <p:spPr>
          <a:xfrm>
            <a:off x="292100" y="654818"/>
            <a:ext cx="6689729" cy="2387600"/>
          </a:xfrm>
          <a:prstGeom prst="rect">
            <a:avLst/>
          </a:prstGeom>
        </p:spPr>
        <p:txBody>
          <a:bodyPr anchor="b">
            <a:noAutofit/>
          </a:bodyPr>
          <a:lstStyle>
            <a:lvl1pPr algn="l">
              <a:defRPr sz="4400">
                <a:solidFill>
                  <a:schemeClr val="tx2"/>
                </a:solidFill>
              </a:defRPr>
            </a:lvl1pPr>
          </a:lstStyle>
          <a:p>
            <a:r>
              <a:rPr lang="en-US"/>
              <a:t>Insert your presentation title here maximum of three lines</a:t>
            </a:r>
          </a:p>
        </p:txBody>
      </p:sp>
      <p:pic>
        <p:nvPicPr>
          <p:cNvPr id="7" name="NielsenIQ GFK lockup" hidden="1">
            <a:extLst>
              <a:ext uri="{FF2B5EF4-FFF2-40B4-BE49-F238E27FC236}">
                <a16:creationId xmlns:a16="http://schemas.microsoft.com/office/drawing/2014/main" id="{0FDFD67B-3477-8375-7F26-D08E6067C995}"/>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6122" y="5539740"/>
            <a:ext cx="3377876" cy="753596"/>
          </a:xfrm>
          <a:prstGeom prst="rect">
            <a:avLst/>
          </a:prstGeom>
        </p:spPr>
      </p:pic>
      <p:pic>
        <p:nvPicPr>
          <p:cNvPr id="14" name="NielsenIQ logo+wordmark" descr="A blue text on a black background&#10;&#10;Description automatically generated" hidden="1">
            <a:extLst>
              <a:ext uri="{FF2B5EF4-FFF2-40B4-BE49-F238E27FC236}">
                <a16:creationId xmlns:a16="http://schemas.microsoft.com/office/drawing/2014/main" id="{C8F8171E-1658-79B9-9EAC-E88E789EA287}"/>
              </a:ext>
            </a:extLst>
          </p:cNvPr>
          <p:cNvPicPr>
            <a:picLocks noGrp="1" noRo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a:off x="288558" y="5563212"/>
            <a:ext cx="2155411" cy="743616"/>
          </a:xfrm>
          <a:prstGeom prst="rect">
            <a:avLst/>
          </a:prstGeom>
        </p:spPr>
      </p:pic>
      <p:sp>
        <p:nvSpPr>
          <p:cNvPr id="22" name="Nielsen wordmark">
            <a:extLst>
              <a:ext uri="{FF2B5EF4-FFF2-40B4-BE49-F238E27FC236}">
                <a16:creationId xmlns:a16="http://schemas.microsoft.com/office/drawing/2014/main" id="{D75B41C8-8FEA-463D-AB87-6F4962F7D5EE}"/>
              </a:ext>
            </a:extLst>
          </p:cNvPr>
          <p:cNvSpPr>
            <a:spLocks noGrp="1" noRot="1" noMove="1" noResize="1" noEditPoints="1" noAdjustHandles="1" noChangeArrowheads="1" noChangeShapeType="1"/>
          </p:cNvSpPr>
          <p:nvPr/>
        </p:nvSpPr>
        <p:spPr>
          <a:xfrm>
            <a:off x="295274" y="5686380"/>
            <a:ext cx="2855736" cy="516802"/>
          </a:xfrm>
          <a:custGeom>
            <a:avLst/>
            <a:gdLst>
              <a:gd name="connsiteX0" fmla="*/ 1628098 w 2855736"/>
              <a:gd name="connsiteY0" fmla="*/ 189308 h 516802"/>
              <a:gd name="connsiteX1" fmla="*/ 1598276 w 2855736"/>
              <a:gd name="connsiteY1" fmla="*/ 194730 h 516802"/>
              <a:gd name="connsiteX2" fmla="*/ 1576820 w 2855736"/>
              <a:gd name="connsiteY2" fmla="*/ 209524 h 516802"/>
              <a:gd name="connsiteX3" fmla="*/ 1563188 w 2855736"/>
              <a:gd name="connsiteY3" fmla="*/ 231368 h 516802"/>
              <a:gd name="connsiteX4" fmla="*/ 1563188 w 2855736"/>
              <a:gd name="connsiteY4" fmla="*/ 231290 h 516802"/>
              <a:gd name="connsiteX5" fmla="*/ 1557921 w 2855736"/>
              <a:gd name="connsiteY5" fmla="*/ 254838 h 516802"/>
              <a:gd name="connsiteX6" fmla="*/ 1694015 w 2855736"/>
              <a:gd name="connsiteY6" fmla="*/ 254838 h 516802"/>
              <a:gd name="connsiteX7" fmla="*/ 1678059 w 2855736"/>
              <a:gd name="connsiteY7" fmla="*/ 207201 h 516802"/>
              <a:gd name="connsiteX8" fmla="*/ 1628098 w 2855736"/>
              <a:gd name="connsiteY8" fmla="*/ 189308 h 516802"/>
              <a:gd name="connsiteX9" fmla="*/ 782717 w 2855736"/>
              <a:gd name="connsiteY9" fmla="*/ 189308 h 516802"/>
              <a:gd name="connsiteX10" fmla="*/ 752895 w 2855736"/>
              <a:gd name="connsiteY10" fmla="*/ 194730 h 516802"/>
              <a:gd name="connsiteX11" fmla="*/ 731439 w 2855736"/>
              <a:gd name="connsiteY11" fmla="*/ 209524 h 516802"/>
              <a:gd name="connsiteX12" fmla="*/ 717807 w 2855736"/>
              <a:gd name="connsiteY12" fmla="*/ 231368 h 516802"/>
              <a:gd name="connsiteX13" fmla="*/ 717807 w 2855736"/>
              <a:gd name="connsiteY13" fmla="*/ 231290 h 516802"/>
              <a:gd name="connsiteX14" fmla="*/ 712539 w 2855736"/>
              <a:gd name="connsiteY14" fmla="*/ 254838 h 516802"/>
              <a:gd name="connsiteX15" fmla="*/ 848634 w 2855736"/>
              <a:gd name="connsiteY15" fmla="*/ 254838 h 516802"/>
              <a:gd name="connsiteX16" fmla="*/ 832677 w 2855736"/>
              <a:gd name="connsiteY16" fmla="*/ 207201 h 516802"/>
              <a:gd name="connsiteX17" fmla="*/ 782717 w 2855736"/>
              <a:gd name="connsiteY17" fmla="*/ 189308 h 516802"/>
              <a:gd name="connsiteX18" fmla="*/ 476601 w 2855736"/>
              <a:gd name="connsiteY18" fmla="*/ 124553 h 516802"/>
              <a:gd name="connsiteX19" fmla="*/ 480087 w 2855736"/>
              <a:gd name="connsiteY19" fmla="*/ 124553 h 516802"/>
              <a:gd name="connsiteX20" fmla="*/ 569319 w 2855736"/>
              <a:gd name="connsiteY20" fmla="*/ 124553 h 516802"/>
              <a:gd name="connsiteX21" fmla="*/ 572882 w 2855736"/>
              <a:gd name="connsiteY21" fmla="*/ 124553 h 516802"/>
              <a:gd name="connsiteX22" fmla="*/ 572882 w 2855736"/>
              <a:gd name="connsiteY22" fmla="*/ 128116 h 516802"/>
              <a:gd name="connsiteX23" fmla="*/ 572804 w 2855736"/>
              <a:gd name="connsiteY23" fmla="*/ 466299 h 516802"/>
              <a:gd name="connsiteX24" fmla="*/ 569319 w 2855736"/>
              <a:gd name="connsiteY24" fmla="*/ 466299 h 516802"/>
              <a:gd name="connsiteX25" fmla="*/ 480087 w 2855736"/>
              <a:gd name="connsiteY25" fmla="*/ 466299 h 516802"/>
              <a:gd name="connsiteX26" fmla="*/ 476601 w 2855736"/>
              <a:gd name="connsiteY26" fmla="*/ 466299 h 516802"/>
              <a:gd name="connsiteX27" fmla="*/ 476601 w 2855736"/>
              <a:gd name="connsiteY27" fmla="*/ 127496 h 516802"/>
              <a:gd name="connsiteX28" fmla="*/ 2026544 w 2855736"/>
              <a:gd name="connsiteY28" fmla="*/ 116342 h 516802"/>
              <a:gd name="connsiteX29" fmla="*/ 2113220 w 2855736"/>
              <a:gd name="connsiteY29" fmla="*/ 147093 h 516802"/>
              <a:gd name="connsiteX30" fmla="*/ 2141569 w 2855736"/>
              <a:gd name="connsiteY30" fmla="*/ 242832 h 516802"/>
              <a:gd name="connsiteX31" fmla="*/ 2141569 w 2855736"/>
              <a:gd name="connsiteY31" fmla="*/ 466376 h 516802"/>
              <a:gd name="connsiteX32" fmla="*/ 2045366 w 2855736"/>
              <a:gd name="connsiteY32" fmla="*/ 466376 h 516802"/>
              <a:gd name="connsiteX33" fmla="*/ 2045366 w 2855736"/>
              <a:gd name="connsiteY33" fmla="*/ 254992 h 516802"/>
              <a:gd name="connsiteX34" fmla="*/ 2033050 w 2855736"/>
              <a:gd name="connsiteY34" fmla="*/ 209757 h 516802"/>
              <a:gd name="connsiteX35" fmla="*/ 1999820 w 2855736"/>
              <a:gd name="connsiteY35" fmla="*/ 197983 h 516802"/>
              <a:gd name="connsiteX36" fmla="*/ 1971548 w 2855736"/>
              <a:gd name="connsiteY36" fmla="*/ 202786 h 516802"/>
              <a:gd name="connsiteX37" fmla="*/ 1949472 w 2855736"/>
              <a:gd name="connsiteY37" fmla="*/ 216651 h 516802"/>
              <a:gd name="connsiteX38" fmla="*/ 1935143 w 2855736"/>
              <a:gd name="connsiteY38" fmla="*/ 237022 h 516802"/>
              <a:gd name="connsiteX39" fmla="*/ 1929411 w 2855736"/>
              <a:gd name="connsiteY39" fmla="*/ 262583 h 516802"/>
              <a:gd name="connsiteX40" fmla="*/ 1929411 w 2855736"/>
              <a:gd name="connsiteY40" fmla="*/ 466299 h 516802"/>
              <a:gd name="connsiteX41" fmla="*/ 1833130 w 2855736"/>
              <a:gd name="connsiteY41" fmla="*/ 466299 h 516802"/>
              <a:gd name="connsiteX42" fmla="*/ 1833130 w 2855736"/>
              <a:gd name="connsiteY42" fmla="*/ 124630 h 516802"/>
              <a:gd name="connsiteX43" fmla="*/ 1926855 w 2855736"/>
              <a:gd name="connsiteY43" fmla="*/ 124630 h 516802"/>
              <a:gd name="connsiteX44" fmla="*/ 1926855 w 2855736"/>
              <a:gd name="connsiteY44" fmla="*/ 165063 h 516802"/>
              <a:gd name="connsiteX45" fmla="*/ 1968605 w 2855736"/>
              <a:gd name="connsiteY45" fmla="*/ 130052 h 516802"/>
              <a:gd name="connsiteX46" fmla="*/ 2026544 w 2855736"/>
              <a:gd name="connsiteY46" fmla="*/ 116342 h 516802"/>
              <a:gd name="connsiteX47" fmla="*/ 1272176 w 2855736"/>
              <a:gd name="connsiteY47" fmla="*/ 115490 h 516802"/>
              <a:gd name="connsiteX48" fmla="*/ 1339410 w 2855736"/>
              <a:gd name="connsiteY48" fmla="*/ 123623 h 516802"/>
              <a:gd name="connsiteX49" fmla="*/ 1384258 w 2855736"/>
              <a:gd name="connsiteY49" fmla="*/ 145544 h 516802"/>
              <a:gd name="connsiteX50" fmla="*/ 1397194 w 2855736"/>
              <a:gd name="connsiteY50" fmla="*/ 157860 h 516802"/>
              <a:gd name="connsiteX51" fmla="*/ 1410749 w 2855736"/>
              <a:gd name="connsiteY51" fmla="*/ 178696 h 516802"/>
              <a:gd name="connsiteX52" fmla="*/ 1415319 w 2855736"/>
              <a:gd name="connsiteY52" fmla="*/ 189695 h 516802"/>
              <a:gd name="connsiteX53" fmla="*/ 1416171 w 2855736"/>
              <a:gd name="connsiteY53" fmla="*/ 192174 h 516802"/>
              <a:gd name="connsiteX54" fmla="*/ 1422755 w 2855736"/>
              <a:gd name="connsiteY54" fmla="*/ 222847 h 516802"/>
              <a:gd name="connsiteX55" fmla="*/ 1423065 w 2855736"/>
              <a:gd name="connsiteY55" fmla="*/ 226643 h 516802"/>
              <a:gd name="connsiteX56" fmla="*/ 1335382 w 2855736"/>
              <a:gd name="connsiteY56" fmla="*/ 226643 h 516802"/>
              <a:gd name="connsiteX57" fmla="*/ 1333058 w 2855736"/>
              <a:gd name="connsiteY57" fmla="*/ 218432 h 516802"/>
              <a:gd name="connsiteX58" fmla="*/ 1318109 w 2855736"/>
              <a:gd name="connsiteY58" fmla="*/ 198835 h 516802"/>
              <a:gd name="connsiteX59" fmla="*/ 1274035 w 2855736"/>
              <a:gd name="connsiteY59" fmla="*/ 188688 h 516802"/>
              <a:gd name="connsiteX60" fmla="*/ 1245220 w 2855736"/>
              <a:gd name="connsiteY60" fmla="*/ 191477 h 516802"/>
              <a:gd name="connsiteX61" fmla="*/ 1227870 w 2855736"/>
              <a:gd name="connsiteY61" fmla="*/ 198293 h 516802"/>
              <a:gd name="connsiteX62" fmla="*/ 1219504 w 2855736"/>
              <a:gd name="connsiteY62" fmla="*/ 207123 h 516802"/>
              <a:gd name="connsiteX63" fmla="*/ 1217025 w 2855736"/>
              <a:gd name="connsiteY63" fmla="*/ 216418 h 516802"/>
              <a:gd name="connsiteX64" fmla="*/ 1225469 w 2855736"/>
              <a:gd name="connsiteY64" fmla="*/ 236867 h 516802"/>
              <a:gd name="connsiteX65" fmla="*/ 1262494 w 2855736"/>
              <a:gd name="connsiteY65" fmla="*/ 248641 h 516802"/>
              <a:gd name="connsiteX66" fmla="*/ 1304553 w 2855736"/>
              <a:gd name="connsiteY66" fmla="*/ 255612 h 516802"/>
              <a:gd name="connsiteX67" fmla="*/ 1365513 w 2855736"/>
              <a:gd name="connsiteY67" fmla="*/ 270484 h 516802"/>
              <a:gd name="connsiteX68" fmla="*/ 1403313 w 2855736"/>
              <a:gd name="connsiteY68" fmla="*/ 293179 h 516802"/>
              <a:gd name="connsiteX69" fmla="*/ 1423375 w 2855736"/>
              <a:gd name="connsiteY69" fmla="*/ 325635 h 516802"/>
              <a:gd name="connsiteX70" fmla="*/ 1423375 w 2855736"/>
              <a:gd name="connsiteY70" fmla="*/ 325712 h 516802"/>
              <a:gd name="connsiteX71" fmla="*/ 1428952 w 2855736"/>
              <a:gd name="connsiteY71" fmla="*/ 368159 h 516802"/>
              <a:gd name="connsiteX72" fmla="*/ 1391927 w 2855736"/>
              <a:gd name="connsiteY72" fmla="*/ 446392 h 516802"/>
              <a:gd name="connsiteX73" fmla="*/ 1279534 w 2855736"/>
              <a:gd name="connsiteY73" fmla="*/ 475516 h 516802"/>
              <a:gd name="connsiteX74" fmla="*/ 1221828 w 2855736"/>
              <a:gd name="connsiteY74" fmla="*/ 470017 h 516802"/>
              <a:gd name="connsiteX75" fmla="*/ 1172255 w 2855736"/>
              <a:gd name="connsiteY75" fmla="*/ 450730 h 516802"/>
              <a:gd name="connsiteX76" fmla="*/ 1136081 w 2855736"/>
              <a:gd name="connsiteY76" fmla="*/ 413937 h 516802"/>
              <a:gd name="connsiteX77" fmla="*/ 1120280 w 2855736"/>
              <a:gd name="connsiteY77" fmla="*/ 360336 h 516802"/>
              <a:gd name="connsiteX78" fmla="*/ 1213230 w 2855736"/>
              <a:gd name="connsiteY78" fmla="*/ 360336 h 516802"/>
              <a:gd name="connsiteX79" fmla="*/ 1233911 w 2855736"/>
              <a:gd name="connsiteY79" fmla="*/ 391087 h 516802"/>
              <a:gd name="connsiteX80" fmla="*/ 1278295 w 2855736"/>
              <a:gd name="connsiteY80" fmla="*/ 399685 h 516802"/>
              <a:gd name="connsiteX81" fmla="*/ 1322059 w 2855736"/>
              <a:gd name="connsiteY81" fmla="*/ 392171 h 516802"/>
              <a:gd name="connsiteX82" fmla="*/ 1333988 w 2855736"/>
              <a:gd name="connsiteY82" fmla="*/ 369398 h 516802"/>
              <a:gd name="connsiteX83" fmla="*/ 1326319 w 2855736"/>
              <a:gd name="connsiteY83" fmla="*/ 349492 h 516802"/>
              <a:gd name="connsiteX84" fmla="*/ 1295568 w 2855736"/>
              <a:gd name="connsiteY84" fmla="*/ 337253 h 516802"/>
              <a:gd name="connsiteX85" fmla="*/ 1247467 w 2855736"/>
              <a:gd name="connsiteY85" fmla="*/ 329585 h 516802"/>
              <a:gd name="connsiteX86" fmla="*/ 1155678 w 2855736"/>
              <a:gd name="connsiteY86" fmla="*/ 296045 h 516802"/>
              <a:gd name="connsiteX87" fmla="*/ 1124695 w 2855736"/>
              <a:gd name="connsiteY87" fmla="*/ 222847 h 516802"/>
              <a:gd name="connsiteX88" fmla="*/ 1135617 w 2855736"/>
              <a:gd name="connsiteY88" fmla="*/ 177844 h 516802"/>
              <a:gd name="connsiteX89" fmla="*/ 1166290 w 2855736"/>
              <a:gd name="connsiteY89" fmla="*/ 144150 h 516802"/>
              <a:gd name="connsiteX90" fmla="*/ 1212920 w 2855736"/>
              <a:gd name="connsiteY90" fmla="*/ 122926 h 516802"/>
              <a:gd name="connsiteX91" fmla="*/ 1272176 w 2855736"/>
              <a:gd name="connsiteY91" fmla="*/ 115490 h 516802"/>
              <a:gd name="connsiteX92" fmla="*/ 1629957 w 2855736"/>
              <a:gd name="connsiteY92" fmla="*/ 115335 h 516802"/>
              <a:gd name="connsiteX93" fmla="*/ 1747616 w 2855736"/>
              <a:gd name="connsiteY93" fmla="*/ 160493 h 516802"/>
              <a:gd name="connsiteX94" fmla="*/ 1787043 w 2855736"/>
              <a:gd name="connsiteY94" fmla="*/ 281328 h 516802"/>
              <a:gd name="connsiteX95" fmla="*/ 1787043 w 2855736"/>
              <a:gd name="connsiteY95" fmla="*/ 320522 h 516802"/>
              <a:gd name="connsiteX96" fmla="*/ 1556526 w 2855736"/>
              <a:gd name="connsiteY96" fmla="*/ 320522 h 516802"/>
              <a:gd name="connsiteX97" fmla="*/ 1575968 w 2855736"/>
              <a:gd name="connsiteY97" fmla="*/ 377454 h 516802"/>
              <a:gd name="connsiteX98" fmla="*/ 1630654 w 2855736"/>
              <a:gd name="connsiteY98" fmla="*/ 398833 h 516802"/>
              <a:gd name="connsiteX99" fmla="*/ 1688825 w 2855736"/>
              <a:gd name="connsiteY99" fmla="*/ 360181 h 516802"/>
              <a:gd name="connsiteX100" fmla="*/ 1688903 w 2855736"/>
              <a:gd name="connsiteY100" fmla="*/ 360181 h 516802"/>
              <a:gd name="connsiteX101" fmla="*/ 1782937 w 2855736"/>
              <a:gd name="connsiteY101" fmla="*/ 360181 h 516802"/>
              <a:gd name="connsiteX102" fmla="*/ 1737082 w 2855736"/>
              <a:gd name="connsiteY102" fmla="*/ 445540 h 516802"/>
              <a:gd name="connsiteX103" fmla="*/ 1630034 w 2855736"/>
              <a:gd name="connsiteY103" fmla="*/ 475284 h 516802"/>
              <a:gd name="connsiteX104" fmla="*/ 1502848 w 2855736"/>
              <a:gd name="connsiteY104" fmla="*/ 428267 h 516802"/>
              <a:gd name="connsiteX105" fmla="*/ 1460168 w 2855736"/>
              <a:gd name="connsiteY105" fmla="*/ 295890 h 516802"/>
              <a:gd name="connsiteX106" fmla="*/ 1472484 w 2855736"/>
              <a:gd name="connsiteY106" fmla="*/ 219826 h 516802"/>
              <a:gd name="connsiteX107" fmla="*/ 1507340 w 2855736"/>
              <a:gd name="connsiteY107" fmla="*/ 162894 h 516802"/>
              <a:gd name="connsiteX108" fmla="*/ 1561174 w 2855736"/>
              <a:gd name="connsiteY108" fmla="*/ 127341 h 516802"/>
              <a:gd name="connsiteX109" fmla="*/ 1629957 w 2855736"/>
              <a:gd name="connsiteY109" fmla="*/ 115335 h 516802"/>
              <a:gd name="connsiteX110" fmla="*/ 784576 w 2855736"/>
              <a:gd name="connsiteY110" fmla="*/ 115335 h 516802"/>
              <a:gd name="connsiteX111" fmla="*/ 902235 w 2855736"/>
              <a:gd name="connsiteY111" fmla="*/ 160493 h 516802"/>
              <a:gd name="connsiteX112" fmla="*/ 941661 w 2855736"/>
              <a:gd name="connsiteY112" fmla="*/ 281328 h 516802"/>
              <a:gd name="connsiteX113" fmla="*/ 941661 w 2855736"/>
              <a:gd name="connsiteY113" fmla="*/ 320522 h 516802"/>
              <a:gd name="connsiteX114" fmla="*/ 711145 w 2855736"/>
              <a:gd name="connsiteY114" fmla="*/ 320522 h 516802"/>
              <a:gd name="connsiteX115" fmla="*/ 730587 w 2855736"/>
              <a:gd name="connsiteY115" fmla="*/ 377454 h 516802"/>
              <a:gd name="connsiteX116" fmla="*/ 785273 w 2855736"/>
              <a:gd name="connsiteY116" fmla="*/ 398833 h 516802"/>
              <a:gd name="connsiteX117" fmla="*/ 843444 w 2855736"/>
              <a:gd name="connsiteY117" fmla="*/ 360181 h 516802"/>
              <a:gd name="connsiteX118" fmla="*/ 843522 w 2855736"/>
              <a:gd name="connsiteY118" fmla="*/ 360181 h 516802"/>
              <a:gd name="connsiteX119" fmla="*/ 937556 w 2855736"/>
              <a:gd name="connsiteY119" fmla="*/ 360181 h 516802"/>
              <a:gd name="connsiteX120" fmla="*/ 891701 w 2855736"/>
              <a:gd name="connsiteY120" fmla="*/ 445540 h 516802"/>
              <a:gd name="connsiteX121" fmla="*/ 784653 w 2855736"/>
              <a:gd name="connsiteY121" fmla="*/ 475284 h 516802"/>
              <a:gd name="connsiteX122" fmla="*/ 657467 w 2855736"/>
              <a:gd name="connsiteY122" fmla="*/ 428267 h 516802"/>
              <a:gd name="connsiteX123" fmla="*/ 614787 w 2855736"/>
              <a:gd name="connsiteY123" fmla="*/ 295890 h 516802"/>
              <a:gd name="connsiteX124" fmla="*/ 627103 w 2855736"/>
              <a:gd name="connsiteY124" fmla="*/ 219826 h 516802"/>
              <a:gd name="connsiteX125" fmla="*/ 661959 w 2855736"/>
              <a:gd name="connsiteY125" fmla="*/ 162894 h 516802"/>
              <a:gd name="connsiteX126" fmla="*/ 715793 w 2855736"/>
              <a:gd name="connsiteY126" fmla="*/ 127341 h 516802"/>
              <a:gd name="connsiteX127" fmla="*/ 784576 w 2855736"/>
              <a:gd name="connsiteY127" fmla="*/ 115335 h 516802"/>
              <a:gd name="connsiteX128" fmla="*/ 2576886 w 2855736"/>
              <a:gd name="connsiteY128" fmla="*/ 97288 h 516802"/>
              <a:gd name="connsiteX129" fmla="*/ 2435834 w 2855736"/>
              <a:gd name="connsiteY129" fmla="*/ 238339 h 516802"/>
              <a:gd name="connsiteX130" fmla="*/ 2576886 w 2855736"/>
              <a:gd name="connsiteY130" fmla="*/ 379391 h 516802"/>
              <a:gd name="connsiteX131" fmla="*/ 2717938 w 2855736"/>
              <a:gd name="connsiteY131" fmla="*/ 238339 h 516802"/>
              <a:gd name="connsiteX132" fmla="*/ 2576886 w 2855736"/>
              <a:gd name="connsiteY132" fmla="*/ 97288 h 516802"/>
              <a:gd name="connsiteX133" fmla="*/ 2196642 w 2855736"/>
              <a:gd name="connsiteY133" fmla="*/ 10456 h 516802"/>
              <a:gd name="connsiteX134" fmla="*/ 2290522 w 2855736"/>
              <a:gd name="connsiteY134" fmla="*/ 10456 h 516802"/>
              <a:gd name="connsiteX135" fmla="*/ 2290522 w 2855736"/>
              <a:gd name="connsiteY135" fmla="*/ 466298 h 516802"/>
              <a:gd name="connsiteX136" fmla="*/ 2196642 w 2855736"/>
              <a:gd name="connsiteY136" fmla="*/ 466298 h 516802"/>
              <a:gd name="connsiteX137" fmla="*/ 986665 w 2855736"/>
              <a:gd name="connsiteY137" fmla="*/ 10456 h 516802"/>
              <a:gd name="connsiteX138" fmla="*/ 1080545 w 2855736"/>
              <a:gd name="connsiteY138" fmla="*/ 10456 h 516802"/>
              <a:gd name="connsiteX139" fmla="*/ 1080545 w 2855736"/>
              <a:gd name="connsiteY139" fmla="*/ 475593 h 516802"/>
              <a:gd name="connsiteX140" fmla="*/ 1065905 w 2855736"/>
              <a:gd name="connsiteY140" fmla="*/ 475593 h 516802"/>
              <a:gd name="connsiteX141" fmla="*/ 986665 w 2855736"/>
              <a:gd name="connsiteY141" fmla="*/ 394107 h 516802"/>
              <a:gd name="connsiteX142" fmla="*/ 476601 w 2855736"/>
              <a:gd name="connsiteY142" fmla="*/ 10456 h 516802"/>
              <a:gd name="connsiteX143" fmla="*/ 480087 w 2855736"/>
              <a:gd name="connsiteY143" fmla="*/ 10456 h 516802"/>
              <a:gd name="connsiteX144" fmla="*/ 569319 w 2855736"/>
              <a:gd name="connsiteY144" fmla="*/ 10456 h 516802"/>
              <a:gd name="connsiteX145" fmla="*/ 572882 w 2855736"/>
              <a:gd name="connsiteY145" fmla="*/ 10456 h 516802"/>
              <a:gd name="connsiteX146" fmla="*/ 572882 w 2855736"/>
              <a:gd name="connsiteY146" fmla="*/ 81330 h 516802"/>
              <a:gd name="connsiteX147" fmla="*/ 572882 w 2855736"/>
              <a:gd name="connsiteY147" fmla="*/ 84893 h 516802"/>
              <a:gd name="connsiteX148" fmla="*/ 569319 w 2855736"/>
              <a:gd name="connsiteY148" fmla="*/ 84893 h 516802"/>
              <a:gd name="connsiteX149" fmla="*/ 480087 w 2855736"/>
              <a:gd name="connsiteY149" fmla="*/ 84893 h 516802"/>
              <a:gd name="connsiteX150" fmla="*/ 476601 w 2855736"/>
              <a:gd name="connsiteY150" fmla="*/ 84893 h 516802"/>
              <a:gd name="connsiteX151" fmla="*/ 476601 w 2855736"/>
              <a:gd name="connsiteY151" fmla="*/ 81330 h 516802"/>
              <a:gd name="connsiteX152" fmla="*/ 58559 w 2855736"/>
              <a:gd name="connsiteY152" fmla="*/ 6331 h 516802"/>
              <a:gd name="connsiteX153" fmla="*/ 82648 w 2855736"/>
              <a:gd name="connsiteY153" fmla="*/ 20990 h 516802"/>
              <a:gd name="connsiteX154" fmla="*/ 326565 w 2855736"/>
              <a:gd name="connsiteY154" fmla="*/ 298911 h 516802"/>
              <a:gd name="connsiteX155" fmla="*/ 326565 w 2855736"/>
              <a:gd name="connsiteY155" fmla="*/ 10456 h 516802"/>
              <a:gd name="connsiteX156" fmla="*/ 421064 w 2855736"/>
              <a:gd name="connsiteY156" fmla="*/ 10456 h 516802"/>
              <a:gd name="connsiteX157" fmla="*/ 421064 w 2855736"/>
              <a:gd name="connsiteY157" fmla="*/ 424781 h 516802"/>
              <a:gd name="connsiteX158" fmla="*/ 390545 w 2855736"/>
              <a:gd name="connsiteY158" fmla="*/ 469397 h 516802"/>
              <a:gd name="connsiteX159" fmla="*/ 373814 w 2855736"/>
              <a:gd name="connsiteY159" fmla="*/ 472495 h 516802"/>
              <a:gd name="connsiteX160" fmla="*/ 338416 w 2855736"/>
              <a:gd name="connsiteY160" fmla="*/ 456461 h 516802"/>
              <a:gd name="connsiteX161" fmla="*/ 94499 w 2855736"/>
              <a:gd name="connsiteY161" fmla="*/ 178541 h 516802"/>
              <a:gd name="connsiteX162" fmla="*/ 94499 w 2855736"/>
              <a:gd name="connsiteY162" fmla="*/ 466298 h 516802"/>
              <a:gd name="connsiteX163" fmla="*/ 0 w 2855736"/>
              <a:gd name="connsiteY163" fmla="*/ 466298 h 516802"/>
              <a:gd name="connsiteX164" fmla="*/ 0 w 2855736"/>
              <a:gd name="connsiteY164" fmla="*/ 52748 h 516802"/>
              <a:gd name="connsiteX165" fmla="*/ 30519 w 2855736"/>
              <a:gd name="connsiteY165" fmla="*/ 8055 h 516802"/>
              <a:gd name="connsiteX166" fmla="*/ 58559 w 2855736"/>
              <a:gd name="connsiteY166" fmla="*/ 6331 h 516802"/>
              <a:gd name="connsiteX167" fmla="*/ 2576886 w 2855736"/>
              <a:gd name="connsiteY167" fmla="*/ 0 h 516802"/>
              <a:gd name="connsiteX168" fmla="*/ 2815303 w 2855736"/>
              <a:gd name="connsiteY168" fmla="*/ 238417 h 516802"/>
              <a:gd name="connsiteX169" fmla="*/ 2775489 w 2855736"/>
              <a:gd name="connsiteY169" fmla="*/ 370096 h 516802"/>
              <a:gd name="connsiteX170" fmla="*/ 2775412 w 2855736"/>
              <a:gd name="connsiteY170" fmla="*/ 370096 h 516802"/>
              <a:gd name="connsiteX171" fmla="*/ 2855736 w 2855736"/>
              <a:gd name="connsiteY171" fmla="*/ 450420 h 516802"/>
              <a:gd name="connsiteX172" fmla="*/ 2789354 w 2855736"/>
              <a:gd name="connsiteY172" fmla="*/ 516802 h 516802"/>
              <a:gd name="connsiteX173" fmla="*/ 2709108 w 2855736"/>
              <a:gd name="connsiteY173" fmla="*/ 436555 h 516802"/>
              <a:gd name="connsiteX174" fmla="*/ 2576886 w 2855736"/>
              <a:gd name="connsiteY174" fmla="*/ 476756 h 516802"/>
              <a:gd name="connsiteX175" fmla="*/ 2338469 w 2855736"/>
              <a:gd name="connsiteY175" fmla="*/ 238417 h 516802"/>
              <a:gd name="connsiteX176" fmla="*/ 2576886 w 2855736"/>
              <a:gd name="connsiteY176" fmla="*/ 0 h 516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2855736" h="516802">
                <a:moveTo>
                  <a:pt x="1628098" y="189308"/>
                </a:moveTo>
                <a:cubicBezTo>
                  <a:pt x="1616711" y="189308"/>
                  <a:pt x="1606719" y="191089"/>
                  <a:pt x="1598276" y="194730"/>
                </a:cubicBezTo>
                <a:cubicBezTo>
                  <a:pt x="1589833" y="198370"/>
                  <a:pt x="1582630" y="203328"/>
                  <a:pt x="1576820" y="209524"/>
                </a:cubicBezTo>
                <a:cubicBezTo>
                  <a:pt x="1571011" y="215798"/>
                  <a:pt x="1566441" y="223157"/>
                  <a:pt x="1563188" y="231368"/>
                </a:cubicBezTo>
                <a:lnTo>
                  <a:pt x="1563188" y="231290"/>
                </a:lnTo>
                <a:cubicBezTo>
                  <a:pt x="1560399" y="238571"/>
                  <a:pt x="1558618" y="246472"/>
                  <a:pt x="1557921" y="254838"/>
                </a:cubicBezTo>
                <a:lnTo>
                  <a:pt x="1694015" y="254838"/>
                </a:lnTo>
                <a:cubicBezTo>
                  <a:pt x="1693473" y="234621"/>
                  <a:pt x="1688128" y="218587"/>
                  <a:pt x="1678059" y="207201"/>
                </a:cubicBezTo>
                <a:cubicBezTo>
                  <a:pt x="1667524" y="195349"/>
                  <a:pt x="1650716" y="189308"/>
                  <a:pt x="1628098" y="189308"/>
                </a:cubicBezTo>
                <a:close/>
                <a:moveTo>
                  <a:pt x="782717" y="189308"/>
                </a:moveTo>
                <a:cubicBezTo>
                  <a:pt x="771330" y="189308"/>
                  <a:pt x="761338" y="191089"/>
                  <a:pt x="752895" y="194730"/>
                </a:cubicBezTo>
                <a:cubicBezTo>
                  <a:pt x="744452" y="198370"/>
                  <a:pt x="737249" y="203328"/>
                  <a:pt x="731439" y="209524"/>
                </a:cubicBezTo>
                <a:cubicBezTo>
                  <a:pt x="725630" y="215798"/>
                  <a:pt x="721060" y="223157"/>
                  <a:pt x="717807" y="231368"/>
                </a:cubicBezTo>
                <a:lnTo>
                  <a:pt x="717807" y="231290"/>
                </a:lnTo>
                <a:cubicBezTo>
                  <a:pt x="715018" y="238571"/>
                  <a:pt x="713237" y="246472"/>
                  <a:pt x="712539" y="254838"/>
                </a:cubicBezTo>
                <a:lnTo>
                  <a:pt x="848634" y="254838"/>
                </a:lnTo>
                <a:cubicBezTo>
                  <a:pt x="848092" y="234621"/>
                  <a:pt x="842747" y="218587"/>
                  <a:pt x="832677" y="207201"/>
                </a:cubicBezTo>
                <a:cubicBezTo>
                  <a:pt x="822143" y="195349"/>
                  <a:pt x="805335" y="189308"/>
                  <a:pt x="782717" y="189308"/>
                </a:cubicBezTo>
                <a:close/>
                <a:moveTo>
                  <a:pt x="476601" y="124553"/>
                </a:moveTo>
                <a:lnTo>
                  <a:pt x="480087" y="124553"/>
                </a:lnTo>
                <a:lnTo>
                  <a:pt x="569319" y="124553"/>
                </a:lnTo>
                <a:lnTo>
                  <a:pt x="572882" y="124553"/>
                </a:lnTo>
                <a:lnTo>
                  <a:pt x="572882" y="128116"/>
                </a:lnTo>
                <a:lnTo>
                  <a:pt x="572804" y="466299"/>
                </a:lnTo>
                <a:lnTo>
                  <a:pt x="569319" y="466299"/>
                </a:lnTo>
                <a:lnTo>
                  <a:pt x="480087" y="466299"/>
                </a:lnTo>
                <a:lnTo>
                  <a:pt x="476601" y="466299"/>
                </a:lnTo>
                <a:lnTo>
                  <a:pt x="476601" y="127496"/>
                </a:lnTo>
                <a:close/>
                <a:moveTo>
                  <a:pt x="2026544" y="116342"/>
                </a:moveTo>
                <a:cubicBezTo>
                  <a:pt x="2065195" y="116342"/>
                  <a:pt x="2094320" y="126721"/>
                  <a:pt x="2113220" y="147093"/>
                </a:cubicBezTo>
                <a:cubicBezTo>
                  <a:pt x="2132042" y="167465"/>
                  <a:pt x="2141569" y="199687"/>
                  <a:pt x="2141569" y="242832"/>
                </a:cubicBezTo>
                <a:lnTo>
                  <a:pt x="2141569" y="466376"/>
                </a:lnTo>
                <a:lnTo>
                  <a:pt x="2045366" y="466376"/>
                </a:lnTo>
                <a:lnTo>
                  <a:pt x="2045366" y="254992"/>
                </a:lnTo>
                <a:cubicBezTo>
                  <a:pt x="2045366" y="232762"/>
                  <a:pt x="2041183" y="217503"/>
                  <a:pt x="2033050" y="209757"/>
                </a:cubicBezTo>
                <a:cubicBezTo>
                  <a:pt x="2024840" y="201933"/>
                  <a:pt x="2013686" y="197983"/>
                  <a:pt x="1999820" y="197983"/>
                </a:cubicBezTo>
                <a:cubicBezTo>
                  <a:pt x="1988899" y="197983"/>
                  <a:pt x="1979371" y="199610"/>
                  <a:pt x="1971548" y="202786"/>
                </a:cubicBezTo>
                <a:cubicBezTo>
                  <a:pt x="1963647" y="205961"/>
                  <a:pt x="1956211" y="210764"/>
                  <a:pt x="1949472" y="216651"/>
                </a:cubicBezTo>
                <a:cubicBezTo>
                  <a:pt x="1943818" y="222305"/>
                  <a:pt x="1938938" y="229121"/>
                  <a:pt x="1935143" y="237022"/>
                </a:cubicBezTo>
                <a:cubicBezTo>
                  <a:pt x="1931347" y="244768"/>
                  <a:pt x="1929411" y="253366"/>
                  <a:pt x="1929411" y="262583"/>
                </a:cubicBezTo>
                <a:lnTo>
                  <a:pt x="1929411" y="466299"/>
                </a:lnTo>
                <a:lnTo>
                  <a:pt x="1833130" y="466299"/>
                </a:lnTo>
                <a:lnTo>
                  <a:pt x="1833130" y="124630"/>
                </a:lnTo>
                <a:lnTo>
                  <a:pt x="1926855" y="124630"/>
                </a:lnTo>
                <a:lnTo>
                  <a:pt x="1926855" y="165063"/>
                </a:lnTo>
                <a:cubicBezTo>
                  <a:pt x="1938938" y="149494"/>
                  <a:pt x="1952958" y="137798"/>
                  <a:pt x="1968605" y="130052"/>
                </a:cubicBezTo>
                <a:cubicBezTo>
                  <a:pt x="1987040" y="120989"/>
                  <a:pt x="2006559" y="116342"/>
                  <a:pt x="2026544" y="116342"/>
                </a:cubicBezTo>
                <a:close/>
                <a:moveTo>
                  <a:pt x="1272176" y="115490"/>
                </a:moveTo>
                <a:cubicBezTo>
                  <a:pt x="1298667" y="115490"/>
                  <a:pt x="1321285" y="118279"/>
                  <a:pt x="1339410" y="123623"/>
                </a:cubicBezTo>
                <a:cubicBezTo>
                  <a:pt x="1357613" y="129045"/>
                  <a:pt x="1372717" y="136404"/>
                  <a:pt x="1384258" y="145544"/>
                </a:cubicBezTo>
                <a:cubicBezTo>
                  <a:pt x="1389061" y="149339"/>
                  <a:pt x="1393321" y="153445"/>
                  <a:pt x="1397194" y="157860"/>
                </a:cubicBezTo>
                <a:cubicBezTo>
                  <a:pt x="1402693" y="164211"/>
                  <a:pt x="1407263" y="171183"/>
                  <a:pt x="1410749" y="178696"/>
                </a:cubicBezTo>
                <a:cubicBezTo>
                  <a:pt x="1412376" y="182259"/>
                  <a:pt x="1413925" y="185977"/>
                  <a:pt x="1415319" y="189695"/>
                </a:cubicBezTo>
                <a:cubicBezTo>
                  <a:pt x="1415629" y="190547"/>
                  <a:pt x="1415861" y="191322"/>
                  <a:pt x="1416171" y="192174"/>
                </a:cubicBezTo>
                <a:cubicBezTo>
                  <a:pt x="1419347" y="201934"/>
                  <a:pt x="1421516" y="212235"/>
                  <a:pt x="1422755" y="222847"/>
                </a:cubicBezTo>
                <a:cubicBezTo>
                  <a:pt x="1422910" y="224087"/>
                  <a:pt x="1422910" y="225403"/>
                  <a:pt x="1423065" y="226643"/>
                </a:cubicBezTo>
                <a:lnTo>
                  <a:pt x="1335382" y="226643"/>
                </a:lnTo>
                <a:cubicBezTo>
                  <a:pt x="1334762" y="223699"/>
                  <a:pt x="1333988" y="220988"/>
                  <a:pt x="1333058" y="218432"/>
                </a:cubicBezTo>
                <a:cubicBezTo>
                  <a:pt x="1329263" y="208905"/>
                  <a:pt x="1324615" y="203793"/>
                  <a:pt x="1318109" y="198835"/>
                </a:cubicBezTo>
                <a:cubicBezTo>
                  <a:pt x="1309201" y="192096"/>
                  <a:pt x="1294406" y="188688"/>
                  <a:pt x="1274035" y="188688"/>
                </a:cubicBezTo>
                <a:cubicBezTo>
                  <a:pt x="1262494" y="188688"/>
                  <a:pt x="1252734" y="189618"/>
                  <a:pt x="1245220" y="191477"/>
                </a:cubicBezTo>
                <a:cubicBezTo>
                  <a:pt x="1237784" y="193258"/>
                  <a:pt x="1231975" y="195582"/>
                  <a:pt x="1227870" y="198293"/>
                </a:cubicBezTo>
                <a:cubicBezTo>
                  <a:pt x="1223919" y="200927"/>
                  <a:pt x="1221131" y="203870"/>
                  <a:pt x="1219504" y="207123"/>
                </a:cubicBezTo>
                <a:cubicBezTo>
                  <a:pt x="1217878" y="210454"/>
                  <a:pt x="1217025" y="213630"/>
                  <a:pt x="1217025" y="216418"/>
                </a:cubicBezTo>
                <a:cubicBezTo>
                  <a:pt x="1217025" y="225946"/>
                  <a:pt x="1219814" y="232685"/>
                  <a:pt x="1225469" y="236867"/>
                </a:cubicBezTo>
                <a:cubicBezTo>
                  <a:pt x="1231588" y="241437"/>
                  <a:pt x="1244058" y="245388"/>
                  <a:pt x="1262494" y="248641"/>
                </a:cubicBezTo>
                <a:lnTo>
                  <a:pt x="1304553" y="255612"/>
                </a:lnTo>
                <a:cubicBezTo>
                  <a:pt x="1328023" y="259485"/>
                  <a:pt x="1350022" y="264442"/>
                  <a:pt x="1365513" y="270484"/>
                </a:cubicBezTo>
                <a:cubicBezTo>
                  <a:pt x="1381160" y="276526"/>
                  <a:pt x="1393863" y="284194"/>
                  <a:pt x="1403313" y="293179"/>
                </a:cubicBezTo>
                <a:cubicBezTo>
                  <a:pt x="1412840" y="302320"/>
                  <a:pt x="1419579" y="313241"/>
                  <a:pt x="1423375" y="325635"/>
                </a:cubicBezTo>
                <a:lnTo>
                  <a:pt x="1423375" y="325712"/>
                </a:lnTo>
                <a:cubicBezTo>
                  <a:pt x="1427093" y="337950"/>
                  <a:pt x="1428952" y="352203"/>
                  <a:pt x="1428952" y="368159"/>
                </a:cubicBezTo>
                <a:cubicBezTo>
                  <a:pt x="1428952" y="400537"/>
                  <a:pt x="1416481" y="426873"/>
                  <a:pt x="1391927" y="446392"/>
                </a:cubicBezTo>
                <a:cubicBezTo>
                  <a:pt x="1367605" y="465757"/>
                  <a:pt x="1329805" y="475516"/>
                  <a:pt x="1279534" y="475516"/>
                </a:cubicBezTo>
                <a:cubicBezTo>
                  <a:pt x="1259473" y="475516"/>
                  <a:pt x="1240031" y="473657"/>
                  <a:pt x="1221828" y="470017"/>
                </a:cubicBezTo>
                <a:cubicBezTo>
                  <a:pt x="1203470" y="466299"/>
                  <a:pt x="1186739" y="459870"/>
                  <a:pt x="1172255" y="450730"/>
                </a:cubicBezTo>
                <a:cubicBezTo>
                  <a:pt x="1157615" y="441590"/>
                  <a:pt x="1145454" y="429196"/>
                  <a:pt x="1136081" y="413937"/>
                </a:cubicBezTo>
                <a:cubicBezTo>
                  <a:pt x="1127251" y="399607"/>
                  <a:pt x="1121984" y="381559"/>
                  <a:pt x="1120280" y="360336"/>
                </a:cubicBezTo>
                <a:lnTo>
                  <a:pt x="1213230" y="360336"/>
                </a:lnTo>
                <a:cubicBezTo>
                  <a:pt x="1216561" y="375828"/>
                  <a:pt x="1223455" y="386207"/>
                  <a:pt x="1233911" y="391087"/>
                </a:cubicBezTo>
                <a:cubicBezTo>
                  <a:pt x="1246072" y="396819"/>
                  <a:pt x="1261022" y="399685"/>
                  <a:pt x="1278295" y="399685"/>
                </a:cubicBezTo>
                <a:cubicBezTo>
                  <a:pt x="1298744" y="399685"/>
                  <a:pt x="1313539" y="397129"/>
                  <a:pt x="1322059" y="392171"/>
                </a:cubicBezTo>
                <a:cubicBezTo>
                  <a:pt x="1330115" y="387524"/>
                  <a:pt x="1333988" y="380088"/>
                  <a:pt x="1333988" y="369398"/>
                </a:cubicBezTo>
                <a:cubicBezTo>
                  <a:pt x="1333988" y="361808"/>
                  <a:pt x="1331509" y="355224"/>
                  <a:pt x="1326319" y="349492"/>
                </a:cubicBezTo>
                <a:cubicBezTo>
                  <a:pt x="1321207" y="343760"/>
                  <a:pt x="1310828" y="339654"/>
                  <a:pt x="1295568" y="337253"/>
                </a:cubicBezTo>
                <a:lnTo>
                  <a:pt x="1247467" y="329585"/>
                </a:lnTo>
                <a:cubicBezTo>
                  <a:pt x="1206723" y="323156"/>
                  <a:pt x="1175818" y="311847"/>
                  <a:pt x="1155678" y="296045"/>
                </a:cubicBezTo>
                <a:cubicBezTo>
                  <a:pt x="1135152" y="279934"/>
                  <a:pt x="1124695" y="255302"/>
                  <a:pt x="1124695" y="222847"/>
                </a:cubicBezTo>
                <a:cubicBezTo>
                  <a:pt x="1124695" y="206194"/>
                  <a:pt x="1128336" y="191089"/>
                  <a:pt x="1135617" y="177844"/>
                </a:cubicBezTo>
                <a:cubicBezTo>
                  <a:pt x="1142820" y="164676"/>
                  <a:pt x="1153122" y="153367"/>
                  <a:pt x="1166290" y="144150"/>
                </a:cubicBezTo>
                <a:cubicBezTo>
                  <a:pt x="1179303" y="135010"/>
                  <a:pt x="1194950" y="127883"/>
                  <a:pt x="1212920" y="122926"/>
                </a:cubicBezTo>
                <a:cubicBezTo>
                  <a:pt x="1230813" y="117969"/>
                  <a:pt x="1250720" y="115490"/>
                  <a:pt x="1272176" y="115490"/>
                </a:cubicBezTo>
                <a:close/>
                <a:moveTo>
                  <a:pt x="1629957" y="115335"/>
                </a:moveTo>
                <a:cubicBezTo>
                  <a:pt x="1681776" y="115335"/>
                  <a:pt x="1721358" y="130517"/>
                  <a:pt x="1747616" y="160493"/>
                </a:cubicBezTo>
                <a:cubicBezTo>
                  <a:pt x="1773797" y="190315"/>
                  <a:pt x="1787043" y="230980"/>
                  <a:pt x="1787043" y="281328"/>
                </a:cubicBezTo>
                <a:lnTo>
                  <a:pt x="1787043" y="320522"/>
                </a:lnTo>
                <a:lnTo>
                  <a:pt x="1556526" y="320522"/>
                </a:lnTo>
                <a:cubicBezTo>
                  <a:pt x="1557843" y="344612"/>
                  <a:pt x="1564350" y="363744"/>
                  <a:pt x="1575968" y="377454"/>
                </a:cubicBezTo>
                <a:cubicBezTo>
                  <a:pt x="1587974" y="391629"/>
                  <a:pt x="1606332" y="398833"/>
                  <a:pt x="1630654" y="398833"/>
                </a:cubicBezTo>
                <a:cubicBezTo>
                  <a:pt x="1662954" y="398833"/>
                  <a:pt x="1682009" y="386207"/>
                  <a:pt x="1688825" y="360181"/>
                </a:cubicBezTo>
                <a:lnTo>
                  <a:pt x="1688903" y="360181"/>
                </a:lnTo>
                <a:lnTo>
                  <a:pt x="1782937" y="360181"/>
                </a:lnTo>
                <a:cubicBezTo>
                  <a:pt x="1776663" y="397361"/>
                  <a:pt x="1761249" y="426098"/>
                  <a:pt x="1737082" y="445540"/>
                </a:cubicBezTo>
                <a:cubicBezTo>
                  <a:pt x="1712527" y="465292"/>
                  <a:pt x="1676509" y="475284"/>
                  <a:pt x="1630034" y="475284"/>
                </a:cubicBezTo>
                <a:cubicBezTo>
                  <a:pt x="1574032" y="475284"/>
                  <a:pt x="1531197" y="459482"/>
                  <a:pt x="1502848" y="428267"/>
                </a:cubicBezTo>
                <a:cubicBezTo>
                  <a:pt x="1474498" y="397129"/>
                  <a:pt x="1460168" y="352590"/>
                  <a:pt x="1460168" y="295890"/>
                </a:cubicBezTo>
                <a:cubicBezTo>
                  <a:pt x="1460168" y="267618"/>
                  <a:pt x="1464273" y="241979"/>
                  <a:pt x="1472484" y="219826"/>
                </a:cubicBezTo>
                <a:cubicBezTo>
                  <a:pt x="1480695" y="197673"/>
                  <a:pt x="1492391" y="178464"/>
                  <a:pt x="1507340" y="162894"/>
                </a:cubicBezTo>
                <a:cubicBezTo>
                  <a:pt x="1522290" y="147325"/>
                  <a:pt x="1540415" y="135397"/>
                  <a:pt x="1561174" y="127341"/>
                </a:cubicBezTo>
                <a:cubicBezTo>
                  <a:pt x="1581855" y="119363"/>
                  <a:pt x="1605015" y="115335"/>
                  <a:pt x="1629957" y="115335"/>
                </a:cubicBezTo>
                <a:close/>
                <a:moveTo>
                  <a:pt x="784576" y="115335"/>
                </a:moveTo>
                <a:cubicBezTo>
                  <a:pt x="836395" y="115335"/>
                  <a:pt x="875977" y="130517"/>
                  <a:pt x="902235" y="160493"/>
                </a:cubicBezTo>
                <a:cubicBezTo>
                  <a:pt x="928416" y="190315"/>
                  <a:pt x="941661" y="230980"/>
                  <a:pt x="941661" y="281328"/>
                </a:cubicBezTo>
                <a:lnTo>
                  <a:pt x="941661" y="320522"/>
                </a:lnTo>
                <a:lnTo>
                  <a:pt x="711145" y="320522"/>
                </a:lnTo>
                <a:cubicBezTo>
                  <a:pt x="712462" y="344612"/>
                  <a:pt x="718969" y="363744"/>
                  <a:pt x="730587" y="377454"/>
                </a:cubicBezTo>
                <a:cubicBezTo>
                  <a:pt x="742593" y="391629"/>
                  <a:pt x="760951" y="398833"/>
                  <a:pt x="785273" y="398833"/>
                </a:cubicBezTo>
                <a:cubicBezTo>
                  <a:pt x="817573" y="398833"/>
                  <a:pt x="836628" y="386207"/>
                  <a:pt x="843444" y="360181"/>
                </a:cubicBezTo>
                <a:lnTo>
                  <a:pt x="843522" y="360181"/>
                </a:lnTo>
                <a:lnTo>
                  <a:pt x="937556" y="360181"/>
                </a:lnTo>
                <a:cubicBezTo>
                  <a:pt x="931282" y="397361"/>
                  <a:pt x="915868" y="426098"/>
                  <a:pt x="891701" y="445540"/>
                </a:cubicBezTo>
                <a:cubicBezTo>
                  <a:pt x="867146" y="465292"/>
                  <a:pt x="831128" y="475284"/>
                  <a:pt x="784653" y="475284"/>
                </a:cubicBezTo>
                <a:cubicBezTo>
                  <a:pt x="728651" y="475284"/>
                  <a:pt x="685816" y="459482"/>
                  <a:pt x="657467" y="428267"/>
                </a:cubicBezTo>
                <a:cubicBezTo>
                  <a:pt x="629117" y="397129"/>
                  <a:pt x="614787" y="352590"/>
                  <a:pt x="614787" y="295890"/>
                </a:cubicBezTo>
                <a:cubicBezTo>
                  <a:pt x="614787" y="267618"/>
                  <a:pt x="618892" y="241979"/>
                  <a:pt x="627103" y="219826"/>
                </a:cubicBezTo>
                <a:cubicBezTo>
                  <a:pt x="635313" y="197673"/>
                  <a:pt x="647010" y="178464"/>
                  <a:pt x="661959" y="162894"/>
                </a:cubicBezTo>
                <a:cubicBezTo>
                  <a:pt x="676909" y="147325"/>
                  <a:pt x="695034" y="135397"/>
                  <a:pt x="715793" y="127341"/>
                </a:cubicBezTo>
                <a:cubicBezTo>
                  <a:pt x="736474" y="119363"/>
                  <a:pt x="759634" y="115335"/>
                  <a:pt x="784576" y="115335"/>
                </a:cubicBezTo>
                <a:close/>
                <a:moveTo>
                  <a:pt x="2576886" y="97288"/>
                </a:moveTo>
                <a:cubicBezTo>
                  <a:pt x="2499118" y="97288"/>
                  <a:pt x="2435834" y="160571"/>
                  <a:pt x="2435834" y="238339"/>
                </a:cubicBezTo>
                <a:cubicBezTo>
                  <a:pt x="2435834" y="316108"/>
                  <a:pt x="2499118" y="379391"/>
                  <a:pt x="2576886" y="379391"/>
                </a:cubicBezTo>
                <a:cubicBezTo>
                  <a:pt x="2654654" y="379391"/>
                  <a:pt x="2717938" y="316108"/>
                  <a:pt x="2717938" y="238339"/>
                </a:cubicBezTo>
                <a:cubicBezTo>
                  <a:pt x="2717938" y="160571"/>
                  <a:pt x="2654654" y="97288"/>
                  <a:pt x="2576886" y="97288"/>
                </a:cubicBezTo>
                <a:close/>
                <a:moveTo>
                  <a:pt x="2196642" y="10456"/>
                </a:moveTo>
                <a:lnTo>
                  <a:pt x="2290522" y="10456"/>
                </a:lnTo>
                <a:lnTo>
                  <a:pt x="2290522" y="466298"/>
                </a:lnTo>
                <a:lnTo>
                  <a:pt x="2196642" y="466298"/>
                </a:lnTo>
                <a:close/>
                <a:moveTo>
                  <a:pt x="986665" y="10456"/>
                </a:moveTo>
                <a:lnTo>
                  <a:pt x="1080545" y="10456"/>
                </a:lnTo>
                <a:lnTo>
                  <a:pt x="1080545" y="475593"/>
                </a:lnTo>
                <a:lnTo>
                  <a:pt x="1065905" y="475593"/>
                </a:lnTo>
                <a:cubicBezTo>
                  <a:pt x="1022063" y="475129"/>
                  <a:pt x="986665" y="438878"/>
                  <a:pt x="986665" y="394107"/>
                </a:cubicBezTo>
                <a:close/>
                <a:moveTo>
                  <a:pt x="476601" y="10456"/>
                </a:moveTo>
                <a:lnTo>
                  <a:pt x="480087" y="10456"/>
                </a:lnTo>
                <a:lnTo>
                  <a:pt x="569319" y="10456"/>
                </a:lnTo>
                <a:lnTo>
                  <a:pt x="572882" y="10456"/>
                </a:lnTo>
                <a:lnTo>
                  <a:pt x="572882" y="81330"/>
                </a:lnTo>
                <a:lnTo>
                  <a:pt x="572882" y="84893"/>
                </a:lnTo>
                <a:lnTo>
                  <a:pt x="569319" y="84893"/>
                </a:lnTo>
                <a:lnTo>
                  <a:pt x="480087" y="84893"/>
                </a:lnTo>
                <a:lnTo>
                  <a:pt x="476601" y="84893"/>
                </a:lnTo>
                <a:lnTo>
                  <a:pt x="476601" y="81330"/>
                </a:lnTo>
                <a:close/>
                <a:moveTo>
                  <a:pt x="58559" y="6331"/>
                </a:moveTo>
                <a:cubicBezTo>
                  <a:pt x="67660" y="8597"/>
                  <a:pt x="76103" y="13593"/>
                  <a:pt x="82648" y="20990"/>
                </a:cubicBezTo>
                <a:lnTo>
                  <a:pt x="326565" y="298911"/>
                </a:lnTo>
                <a:lnTo>
                  <a:pt x="326565" y="10456"/>
                </a:lnTo>
                <a:lnTo>
                  <a:pt x="421064" y="10456"/>
                </a:lnTo>
                <a:lnTo>
                  <a:pt x="421064" y="424781"/>
                </a:lnTo>
                <a:cubicBezTo>
                  <a:pt x="421064" y="444610"/>
                  <a:pt x="408903" y="462348"/>
                  <a:pt x="390545" y="469397"/>
                </a:cubicBezTo>
                <a:cubicBezTo>
                  <a:pt x="385123" y="471488"/>
                  <a:pt x="379391" y="472495"/>
                  <a:pt x="373814" y="472495"/>
                </a:cubicBezTo>
                <a:cubicBezTo>
                  <a:pt x="360491" y="472495"/>
                  <a:pt x="347556" y="466918"/>
                  <a:pt x="338416" y="456461"/>
                </a:cubicBezTo>
                <a:lnTo>
                  <a:pt x="94499" y="178541"/>
                </a:lnTo>
                <a:lnTo>
                  <a:pt x="94499" y="466298"/>
                </a:lnTo>
                <a:lnTo>
                  <a:pt x="0" y="466298"/>
                </a:lnTo>
                <a:lnTo>
                  <a:pt x="0" y="52748"/>
                </a:lnTo>
                <a:cubicBezTo>
                  <a:pt x="0" y="32841"/>
                  <a:pt x="12161" y="15103"/>
                  <a:pt x="30519" y="8055"/>
                </a:cubicBezTo>
                <a:cubicBezTo>
                  <a:pt x="39698" y="4530"/>
                  <a:pt x="49457" y="4066"/>
                  <a:pt x="58559" y="6331"/>
                </a:cubicBezTo>
                <a:close/>
                <a:moveTo>
                  <a:pt x="2576886" y="0"/>
                </a:moveTo>
                <a:cubicBezTo>
                  <a:pt x="2708333" y="0"/>
                  <a:pt x="2815303" y="106970"/>
                  <a:pt x="2815303" y="238417"/>
                </a:cubicBezTo>
                <a:cubicBezTo>
                  <a:pt x="2815303" y="287061"/>
                  <a:pt x="2800586" y="332296"/>
                  <a:pt x="2775489" y="370096"/>
                </a:cubicBezTo>
                <a:lnTo>
                  <a:pt x="2775412" y="370096"/>
                </a:lnTo>
                <a:lnTo>
                  <a:pt x="2855736" y="450420"/>
                </a:lnTo>
                <a:lnTo>
                  <a:pt x="2789354" y="516802"/>
                </a:lnTo>
                <a:lnTo>
                  <a:pt x="2709108" y="436555"/>
                </a:lnTo>
                <a:cubicBezTo>
                  <a:pt x="2671230" y="461962"/>
                  <a:pt x="2625762" y="476756"/>
                  <a:pt x="2576886" y="476756"/>
                </a:cubicBezTo>
                <a:cubicBezTo>
                  <a:pt x="2445439" y="476756"/>
                  <a:pt x="2338469" y="369864"/>
                  <a:pt x="2338469" y="238417"/>
                </a:cubicBezTo>
                <a:cubicBezTo>
                  <a:pt x="2338469" y="106970"/>
                  <a:pt x="2445439" y="0"/>
                  <a:pt x="2576886" y="0"/>
                </a:cubicBezTo>
                <a:close/>
              </a:path>
            </a:pathLst>
          </a:custGeom>
          <a:solidFill>
            <a:schemeClr val="accent1"/>
          </a:solidFill>
          <a:ln w="7744" cap="flat">
            <a:noFill/>
            <a:prstDash val="solid"/>
            <a:miter/>
          </a:ln>
        </p:spPr>
        <p:txBody>
          <a:bodyPr wrap="square" rtlCol="0" anchor="ctr">
            <a:noAutofit/>
          </a:bodyPr>
          <a:lstStyle/>
          <a:p>
            <a:endParaRPr lang="en-US"/>
          </a:p>
        </p:txBody>
      </p:sp>
      <p:pic>
        <p:nvPicPr>
          <p:cNvPr id="4" name="Picture 3" descr="A blue circle with white text&#10;&#10;Description automatically generated">
            <a:extLst>
              <a:ext uri="{FF2B5EF4-FFF2-40B4-BE49-F238E27FC236}">
                <a16:creationId xmlns:a16="http://schemas.microsoft.com/office/drawing/2014/main" id="{E0B778DC-8941-95BB-0696-048CE6C2F4A1}"/>
              </a:ext>
            </a:extLst>
          </p:cNvPr>
          <p:cNvPicPr>
            <a:picLocks noChangeAspect="1"/>
          </p:cNvPicPr>
          <p:nvPr/>
        </p:nvPicPr>
        <p:blipFill>
          <a:blip r:embed="rId5"/>
          <a:stretch>
            <a:fillRect/>
          </a:stretch>
        </p:blipFill>
        <p:spPr>
          <a:xfrm>
            <a:off x="3446284" y="5558865"/>
            <a:ext cx="1559258" cy="771832"/>
          </a:xfrm>
          <a:prstGeom prst="rect">
            <a:avLst/>
          </a:prstGeom>
        </p:spPr>
      </p:pic>
    </p:spTree>
    <p:extLst>
      <p:ext uri="{BB962C8B-B14F-4D97-AF65-F5344CB8AC3E}">
        <p14:creationId xmlns:p14="http://schemas.microsoft.com/office/powerpoint/2010/main" val="1200602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4_cobranded_title_and_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Text Placeholder 6">
            <a:extLst>
              <a:ext uri="{FF2B5EF4-FFF2-40B4-BE49-F238E27FC236}">
                <a16:creationId xmlns:a16="http://schemas.microsoft.com/office/drawing/2014/main" id="{47F7929F-4D80-0F4F-EFFB-21D9B3A08195}"/>
              </a:ext>
            </a:extLst>
          </p:cNvPr>
          <p:cNvSpPr>
            <a:spLocks noGrp="1"/>
          </p:cNvSpPr>
          <p:nvPr>
            <p:ph type="body" sz="quarter" idx="13" hasCustomPrompt="1"/>
          </p:nvPr>
        </p:nvSpPr>
        <p:spPr>
          <a:xfrm>
            <a:off x="288557" y="908072"/>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4" name="Text Placeholder 10">
            <a:extLst>
              <a:ext uri="{FF2B5EF4-FFF2-40B4-BE49-F238E27FC236}">
                <a16:creationId xmlns:a16="http://schemas.microsoft.com/office/drawing/2014/main" id="{C3AEC9DB-EF68-1F30-2273-B2160550D684}"/>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itle 1">
            <a:extLst>
              <a:ext uri="{FF2B5EF4-FFF2-40B4-BE49-F238E27FC236}">
                <a16:creationId xmlns:a16="http://schemas.microsoft.com/office/drawing/2014/main" id="{B30F50A8-F4AB-8F41-DE7A-B921DA46B4A5}"/>
              </a:ext>
            </a:extLst>
          </p:cNvPr>
          <p:cNvSpPr>
            <a:spLocks noGrp="1"/>
          </p:cNvSpPr>
          <p:nvPr>
            <p:ph type="title" hasCustomPrompt="1"/>
          </p:nvPr>
        </p:nvSpPr>
        <p:spPr>
          <a:xfrm>
            <a:off x="288557" y="507548"/>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9" name="Picture 8" descr="A blue circle with white text&#10;&#10;Description automatically generated">
            <a:extLst>
              <a:ext uri="{FF2B5EF4-FFF2-40B4-BE49-F238E27FC236}">
                <a16:creationId xmlns:a16="http://schemas.microsoft.com/office/drawing/2014/main" id="{69BAA1CD-B9B7-1D56-4538-CDCB540517B1}"/>
              </a:ext>
            </a:extLst>
          </p:cNvPr>
          <p:cNvPicPr>
            <a:picLocks noChangeAspect="1"/>
          </p:cNvPicPr>
          <p:nvPr userDrawn="1"/>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4291199750"/>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p:cSld name="Cover Photo Circle Blue">
    <p:spTree>
      <p:nvGrpSpPr>
        <p:cNvPr id="1" name=""/>
        <p:cNvGrpSpPr/>
        <p:nvPr/>
      </p:nvGrpSpPr>
      <p:grpSpPr>
        <a:xfrm>
          <a:off x="0" y="0"/>
          <a:ext cx="0" cy="0"/>
          <a:chOff x="0" y="0"/>
          <a:chExt cx="0" cy="0"/>
        </a:xfrm>
      </p:grpSpPr>
      <p:sp>
        <p:nvSpPr>
          <p:cNvPr id="29" name="Static Light Bkgd">
            <a:extLst>
              <a:ext uri="{FF2B5EF4-FFF2-40B4-BE49-F238E27FC236}">
                <a16:creationId xmlns:a16="http://schemas.microsoft.com/office/drawing/2014/main" id="{EE705342-7994-AFF3-15FD-F6FDEC9AE6B0}"/>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Photo Accent Circles">
            <a:extLst>
              <a:ext uri="{FF2B5EF4-FFF2-40B4-BE49-F238E27FC236}">
                <a16:creationId xmlns:a16="http://schemas.microsoft.com/office/drawing/2014/main" id="{142AC587-6F39-6154-A37A-868A63F4F005}"/>
              </a:ext>
            </a:extLst>
          </p:cNvPr>
          <p:cNvGrpSpPr>
            <a:grpSpLocks noGrp="1" noUngrp="1" noRot="1" noMove="1" noResize="1"/>
          </p:cNvGrpSpPr>
          <p:nvPr/>
        </p:nvGrpSpPr>
        <p:grpSpPr>
          <a:xfrm>
            <a:off x="5942370" y="1"/>
            <a:ext cx="6249631" cy="6778171"/>
            <a:chOff x="5942370" y="1"/>
            <a:chExt cx="6249631" cy="6778171"/>
          </a:xfrm>
        </p:grpSpPr>
        <p:sp>
          <p:nvSpPr>
            <p:cNvPr id="28" name="Freeform: Shape 27">
              <a:extLst>
                <a:ext uri="{FF2B5EF4-FFF2-40B4-BE49-F238E27FC236}">
                  <a16:creationId xmlns:a16="http://schemas.microsoft.com/office/drawing/2014/main" id="{41DBC157-DD06-141E-B188-1EB8D24163C1}"/>
                </a:ext>
              </a:extLst>
            </p:cNvPr>
            <p:cNvSpPr>
              <a:spLocks noGrp="1" noRot="1" noMove="1" noResize="1" noEditPoints="1" noAdjustHandles="1" noChangeArrowheads="1" noChangeShapeType="1"/>
            </p:cNvSpPr>
            <p:nvPr/>
          </p:nvSpPr>
          <p:spPr>
            <a:xfrm>
              <a:off x="5942370" y="1"/>
              <a:ext cx="6249631" cy="6778171"/>
            </a:xfrm>
            <a:custGeom>
              <a:avLst/>
              <a:gdLst>
                <a:gd name="connsiteX0" fmla="*/ 1133398 w 6249631"/>
                <a:gd name="connsiteY0" fmla="*/ 0 h 6778171"/>
                <a:gd name="connsiteX1" fmla="*/ 6249631 w 6249631"/>
                <a:gd name="connsiteY1" fmla="*/ 0 h 6778171"/>
                <a:gd name="connsiteX2" fmla="*/ 6249631 w 6249631"/>
                <a:gd name="connsiteY2" fmla="*/ 6079239 h 6778171"/>
                <a:gd name="connsiteX3" fmla="*/ 6227147 w 6249631"/>
                <a:gd name="connsiteY3" fmla="*/ 6096052 h 6778171"/>
                <a:gd name="connsiteX4" fmla="*/ 3994041 w 6249631"/>
                <a:gd name="connsiteY4" fmla="*/ 6778171 h 6778171"/>
                <a:gd name="connsiteX5" fmla="*/ 0 w 6249631"/>
                <a:gd name="connsiteY5" fmla="*/ 2784130 h 6778171"/>
                <a:gd name="connsiteX6" fmla="*/ 912045 w 6249631"/>
                <a:gd name="connsiteY6" fmla="*/ 243549 h 677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9631" h="6778171">
                  <a:moveTo>
                    <a:pt x="1133398" y="0"/>
                  </a:moveTo>
                  <a:lnTo>
                    <a:pt x="6249631" y="0"/>
                  </a:lnTo>
                  <a:lnTo>
                    <a:pt x="6249631" y="6079239"/>
                  </a:lnTo>
                  <a:lnTo>
                    <a:pt x="6227147" y="6096052"/>
                  </a:lnTo>
                  <a:cubicBezTo>
                    <a:pt x="5589694" y="6526707"/>
                    <a:pt x="4821234" y="6778171"/>
                    <a:pt x="3994041" y="6778171"/>
                  </a:cubicBezTo>
                  <a:cubicBezTo>
                    <a:pt x="1788193" y="6778171"/>
                    <a:pt x="0" y="4989978"/>
                    <a:pt x="0" y="2784130"/>
                  </a:cubicBezTo>
                  <a:cubicBezTo>
                    <a:pt x="0" y="1819072"/>
                    <a:pt x="342272" y="933955"/>
                    <a:pt x="912045" y="243549"/>
                  </a:cubicBezTo>
                  <a:close/>
                </a:path>
              </a:pathLst>
            </a:custGeom>
            <a:solidFill>
              <a:srgbClr val="0A52E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GB"/>
            </a:p>
          </p:txBody>
        </p:sp>
        <p:sp>
          <p:nvSpPr>
            <p:cNvPr id="21" name="Freeform: Shape 20">
              <a:extLst>
                <a:ext uri="{FF2B5EF4-FFF2-40B4-BE49-F238E27FC236}">
                  <a16:creationId xmlns:a16="http://schemas.microsoft.com/office/drawing/2014/main" id="{95D9CB59-0278-69D3-1B88-9D97D9D9BF66}"/>
                </a:ext>
              </a:extLst>
            </p:cNvPr>
            <p:cNvSpPr>
              <a:spLocks noGrp="1" noRot="1" noMove="1" noResize="1" noEditPoints="1" noAdjustHandles="1" noChangeArrowheads="1" noChangeShapeType="1"/>
            </p:cNvSpPr>
            <p:nvPr/>
          </p:nvSpPr>
          <p:spPr>
            <a:xfrm>
              <a:off x="6596886" y="1"/>
              <a:ext cx="5595114" cy="6115087"/>
            </a:xfrm>
            <a:custGeom>
              <a:avLst/>
              <a:gdLst>
                <a:gd name="connsiteX0" fmla="*/ 1504880 w 5595114"/>
                <a:gd name="connsiteY0" fmla="*/ 0 h 6115087"/>
                <a:gd name="connsiteX1" fmla="*/ 5157035 w 5595114"/>
                <a:gd name="connsiteY1" fmla="*/ 0 h 6115087"/>
                <a:gd name="connsiteX2" fmla="*/ 5193327 w 5595114"/>
                <a:gd name="connsiteY2" fmla="*/ 22048 h 6115087"/>
                <a:gd name="connsiteX3" fmla="*/ 5449755 w 5595114"/>
                <a:gd name="connsiteY3" fmla="*/ 213802 h 6115087"/>
                <a:gd name="connsiteX4" fmla="*/ 5595114 w 5595114"/>
                <a:gd name="connsiteY4" fmla="*/ 345913 h 6115087"/>
                <a:gd name="connsiteX5" fmla="*/ 5595114 w 5595114"/>
                <a:gd name="connsiteY5" fmla="*/ 5222347 h 6115087"/>
                <a:gd name="connsiteX6" fmla="*/ 5449755 w 5595114"/>
                <a:gd name="connsiteY6" fmla="*/ 5354459 h 6115087"/>
                <a:gd name="connsiteX7" fmla="*/ 3330957 w 5595114"/>
                <a:gd name="connsiteY7" fmla="*/ 6115087 h 6115087"/>
                <a:gd name="connsiteX8" fmla="*/ 0 w 5595114"/>
                <a:gd name="connsiteY8" fmla="*/ 2784130 h 6115087"/>
                <a:gd name="connsiteX9" fmla="*/ 1468588 w 5595114"/>
                <a:gd name="connsiteY9" fmla="*/ 22048 h 6115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95114" h="6115087">
                  <a:moveTo>
                    <a:pt x="1504880" y="0"/>
                  </a:moveTo>
                  <a:lnTo>
                    <a:pt x="5157035" y="0"/>
                  </a:lnTo>
                  <a:lnTo>
                    <a:pt x="5193327" y="22048"/>
                  </a:lnTo>
                  <a:cubicBezTo>
                    <a:pt x="5281931" y="81908"/>
                    <a:pt x="5367500" y="145919"/>
                    <a:pt x="5449755" y="213802"/>
                  </a:cubicBezTo>
                  <a:lnTo>
                    <a:pt x="5595114" y="345913"/>
                  </a:lnTo>
                  <a:lnTo>
                    <a:pt x="5595114" y="5222347"/>
                  </a:lnTo>
                  <a:lnTo>
                    <a:pt x="5449755" y="5354459"/>
                  </a:lnTo>
                  <a:cubicBezTo>
                    <a:pt x="4873969" y="5829639"/>
                    <a:pt x="4135798" y="6115087"/>
                    <a:pt x="3330957" y="6115087"/>
                  </a:cubicBezTo>
                  <a:cubicBezTo>
                    <a:pt x="1491320" y="6115087"/>
                    <a:pt x="0" y="4623767"/>
                    <a:pt x="0" y="2784130"/>
                  </a:cubicBezTo>
                  <a:cubicBezTo>
                    <a:pt x="0" y="1634357"/>
                    <a:pt x="582547" y="620645"/>
                    <a:pt x="1468588" y="22048"/>
                  </a:cubicBezTo>
                  <a:close/>
                </a:path>
              </a:pathLst>
            </a:custGeom>
            <a:solidFill>
              <a:srgbClr val="0946C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rgbClr val="DADADA"/>
                </a:solidFill>
              </a:endParaRPr>
            </a:p>
          </p:txBody>
        </p:sp>
        <p:sp>
          <p:nvSpPr>
            <p:cNvPr id="23" name="Freeform: Shape 22">
              <a:extLst>
                <a:ext uri="{FF2B5EF4-FFF2-40B4-BE49-F238E27FC236}">
                  <a16:creationId xmlns:a16="http://schemas.microsoft.com/office/drawing/2014/main" id="{CEF44984-8F7A-8C11-AE43-676924BE717A}"/>
                </a:ext>
              </a:extLst>
            </p:cNvPr>
            <p:cNvSpPr>
              <a:spLocks noGrp="1" noRot="1" noMove="1" noResize="1" noEditPoints="1" noAdjustHandles="1" noChangeArrowheads="1" noChangeShapeType="1"/>
            </p:cNvSpPr>
            <p:nvPr/>
          </p:nvSpPr>
          <p:spPr>
            <a:xfrm>
              <a:off x="7172234" y="28520"/>
              <a:ext cx="5019767" cy="5511220"/>
            </a:xfrm>
            <a:custGeom>
              <a:avLst/>
              <a:gdLst>
                <a:gd name="connsiteX0" fmla="*/ 2755610 w 5019767"/>
                <a:gd name="connsiteY0" fmla="*/ 0 h 5511220"/>
                <a:gd name="connsiteX1" fmla="*/ 4881972 w 5019767"/>
                <a:gd name="connsiteY1" fmla="*/ 1002786 h 5511220"/>
                <a:gd name="connsiteX2" fmla="*/ 5019767 w 5019767"/>
                <a:gd name="connsiteY2" fmla="*/ 1187056 h 5511220"/>
                <a:gd name="connsiteX3" fmla="*/ 5019767 w 5019767"/>
                <a:gd name="connsiteY3" fmla="*/ 4324164 h 5511220"/>
                <a:gd name="connsiteX4" fmla="*/ 4881972 w 5019767"/>
                <a:gd name="connsiteY4" fmla="*/ 4508434 h 5511220"/>
                <a:gd name="connsiteX5" fmla="*/ 2755610 w 5019767"/>
                <a:gd name="connsiteY5" fmla="*/ 5511220 h 5511220"/>
                <a:gd name="connsiteX6" fmla="*/ 0 w 5019767"/>
                <a:gd name="connsiteY6" fmla="*/ 2755610 h 5511220"/>
                <a:gd name="connsiteX7" fmla="*/ 2755610 w 5019767"/>
                <a:gd name="connsiteY7" fmla="*/ 0 h 5511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19767" h="5511220">
                  <a:moveTo>
                    <a:pt x="2755610" y="0"/>
                  </a:moveTo>
                  <a:cubicBezTo>
                    <a:pt x="3611668" y="0"/>
                    <a:pt x="4376553" y="390360"/>
                    <a:pt x="4881972" y="1002786"/>
                  </a:cubicBezTo>
                  <a:lnTo>
                    <a:pt x="5019767" y="1187056"/>
                  </a:lnTo>
                  <a:lnTo>
                    <a:pt x="5019767" y="4324164"/>
                  </a:lnTo>
                  <a:lnTo>
                    <a:pt x="4881972" y="4508434"/>
                  </a:lnTo>
                  <a:cubicBezTo>
                    <a:pt x="4376553" y="5120861"/>
                    <a:pt x="3611668" y="5511220"/>
                    <a:pt x="2755610" y="5511220"/>
                  </a:cubicBezTo>
                  <a:cubicBezTo>
                    <a:pt x="1233729" y="5511220"/>
                    <a:pt x="0" y="4277491"/>
                    <a:pt x="0" y="2755610"/>
                  </a:cubicBezTo>
                  <a:cubicBezTo>
                    <a:pt x="0" y="1233729"/>
                    <a:pt x="1233729" y="0"/>
                    <a:pt x="2755610" y="0"/>
                  </a:cubicBezTo>
                  <a:close/>
                </a:path>
              </a:pathLst>
            </a:custGeom>
            <a:solidFill>
              <a:srgbClr val="073BA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sp>
        <p:nvSpPr>
          <p:cNvPr id="9" name="Copyright Line">
            <a:extLst>
              <a:ext uri="{FF2B5EF4-FFF2-40B4-BE49-F238E27FC236}">
                <a16:creationId xmlns:a16="http://schemas.microsoft.com/office/drawing/2014/main" id="{D2389545-B6D7-497B-37D4-C8C4C52F8A14}"/>
              </a:ext>
            </a:extLst>
          </p:cNvPr>
          <p:cNvSpPr txBox="1">
            <a:spLocks noGrp="1" noRot="1" noMove="1" noResize="1" noEditPoints="1" noAdjustHandles="1" noChangeArrowheads="1" noChangeShapeType="1"/>
          </p:cNvSpPr>
          <p:nvPr/>
        </p:nvSpPr>
        <p:spPr>
          <a:xfrm>
            <a:off x="288558" y="6536553"/>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kern="1200">
                <a:solidFill>
                  <a:srgbClr val="BBBBBB"/>
                </a:solidFill>
                <a:latin typeface="+mn-lt"/>
                <a:ea typeface="+mn-ea"/>
                <a:cs typeface="+mn-cs"/>
              </a:rPr>
              <a:t>© </a:t>
            </a:r>
            <a:fld id="{8BFAE56B-6D08-4B3F-AB76-3783A8251C9C}" type="datetimeyyyy">
              <a:rPr lang="en-US" sz="700" kern="1200" smtClean="0">
                <a:solidFill>
                  <a:srgbClr val="BBBBBB"/>
                </a:solidFill>
                <a:latin typeface="+mn-lt"/>
                <a:ea typeface="+mn-ea"/>
                <a:cs typeface="+mn-cs"/>
              </a:rPr>
              <a:pPr marL="0" marR="0" indent="0" algn="l" defTabSz="914400" rtl="0" eaLnBrk="1" fontAlgn="auto" latinLnBrk="0" hangingPunct="1">
                <a:lnSpc>
                  <a:spcPct val="100000"/>
                </a:lnSpc>
                <a:spcBef>
                  <a:spcPts val="0"/>
                </a:spcBef>
                <a:spcAft>
                  <a:spcPts val="0"/>
                </a:spcAft>
                <a:buClrTx/>
                <a:buSzTx/>
                <a:buFontTx/>
                <a:buNone/>
                <a:tabLst/>
                <a:defRPr/>
              </a:pPr>
              <a:t>2025</a:t>
            </a:fld>
            <a:r>
              <a:rPr lang="en-US" sz="700" kern="1200">
                <a:solidFill>
                  <a:srgbClr val="BBBBBB"/>
                </a:solidFill>
                <a:latin typeface="+mn-lt"/>
                <a:ea typeface="+mn-ea"/>
                <a:cs typeface="+mn-cs"/>
              </a:rPr>
              <a:t> Nielsen Consumer LLC. All Rights Reserved.</a:t>
            </a:r>
          </a:p>
        </p:txBody>
      </p:sp>
      <p:sp>
        <p:nvSpPr>
          <p:cNvPr id="5" name="Footer Placeholder">
            <a:extLst>
              <a:ext uri="{FF2B5EF4-FFF2-40B4-BE49-F238E27FC236}">
                <a16:creationId xmlns:a16="http://schemas.microsoft.com/office/drawing/2014/main" id="{30FBF3F0-9A58-D48C-BF4F-1611549E2897}"/>
              </a:ext>
            </a:extLst>
          </p:cNvPr>
          <p:cNvSpPr>
            <a:spLocks noGrp="1" noRot="1" noMove="1" noResize="1" noEditPoints="1" noAdjustHandles="1" noChangeArrowheads="1" noChangeShapeType="1"/>
          </p:cNvSpPr>
          <p:nvPr>
            <p:ph type="ftr" sz="quarter" idx="15"/>
          </p:nvPr>
        </p:nvSpPr>
        <p:spPr/>
        <p:txBody>
          <a:bodyPr/>
          <a:lstStyle>
            <a:lvl1pPr>
              <a:defRPr>
                <a:solidFill>
                  <a:schemeClr val="bg1"/>
                </a:solidFill>
              </a:defRPr>
            </a:lvl1pPr>
          </a:lstStyle>
          <a:p>
            <a:endParaRPr lang="en-GB"/>
          </a:p>
        </p:txBody>
      </p:sp>
      <p:sp>
        <p:nvSpPr>
          <p:cNvPr id="25" name="Picture Placeholder">
            <a:extLst>
              <a:ext uri="{FF2B5EF4-FFF2-40B4-BE49-F238E27FC236}">
                <a16:creationId xmlns:a16="http://schemas.microsoft.com/office/drawing/2014/main" id="{278BDEAF-4B5A-EDEC-5FBB-5BDC0B1311E4}"/>
              </a:ext>
            </a:extLst>
          </p:cNvPr>
          <p:cNvSpPr>
            <a:spLocks noGrp="1" noRot="1" noMove="1" noResize="1" noEditPoints="1" noAdjustHandles="1" noChangeArrowheads="1" noChangeShapeType="1"/>
          </p:cNvSpPr>
          <p:nvPr>
            <p:ph type="pic" sz="quarter" idx="12" hasCustomPrompt="1"/>
          </p:nvPr>
        </p:nvSpPr>
        <p:spPr>
          <a:xfrm>
            <a:off x="7465671" y="321957"/>
            <a:ext cx="4726329" cy="4924346"/>
          </a:xfrm>
          <a:custGeom>
            <a:avLst/>
            <a:gdLst>
              <a:gd name="connsiteX0" fmla="*/ 2462173 w 4726329"/>
              <a:gd name="connsiteY0" fmla="*/ 0 h 4924346"/>
              <a:gd name="connsiteX1" fmla="*/ 4627175 w 4726329"/>
              <a:gd name="connsiteY1" fmla="*/ 1288555 h 4924346"/>
              <a:gd name="connsiteX2" fmla="*/ 4726329 w 4726329"/>
              <a:gd name="connsiteY2" fmla="*/ 1494386 h 4924346"/>
              <a:gd name="connsiteX3" fmla="*/ 4726329 w 4726329"/>
              <a:gd name="connsiteY3" fmla="*/ 3429960 h 4924346"/>
              <a:gd name="connsiteX4" fmla="*/ 4627175 w 4726329"/>
              <a:gd name="connsiteY4" fmla="*/ 3635791 h 4924346"/>
              <a:gd name="connsiteX5" fmla="*/ 2462173 w 4726329"/>
              <a:gd name="connsiteY5" fmla="*/ 4924346 h 4924346"/>
              <a:gd name="connsiteX6" fmla="*/ 0 w 4726329"/>
              <a:gd name="connsiteY6" fmla="*/ 2462173 h 4924346"/>
              <a:gd name="connsiteX7" fmla="*/ 2462173 w 4726329"/>
              <a:gd name="connsiteY7" fmla="*/ 0 h 492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26329" h="4924346">
                <a:moveTo>
                  <a:pt x="2462173" y="0"/>
                </a:moveTo>
                <a:cubicBezTo>
                  <a:pt x="3397050" y="0"/>
                  <a:pt x="4210233" y="521034"/>
                  <a:pt x="4627175" y="1288555"/>
                </a:cubicBezTo>
                <a:lnTo>
                  <a:pt x="4726329" y="1494386"/>
                </a:lnTo>
                <a:lnTo>
                  <a:pt x="4726329" y="3429960"/>
                </a:lnTo>
                <a:lnTo>
                  <a:pt x="4627175" y="3635791"/>
                </a:lnTo>
                <a:cubicBezTo>
                  <a:pt x="4210233" y="4403313"/>
                  <a:pt x="3397050" y="4924346"/>
                  <a:pt x="2462173" y="4924346"/>
                </a:cubicBezTo>
                <a:cubicBezTo>
                  <a:pt x="1102352" y="4924346"/>
                  <a:pt x="0" y="3821994"/>
                  <a:pt x="0" y="2462173"/>
                </a:cubicBezTo>
                <a:cubicBezTo>
                  <a:pt x="0" y="1102352"/>
                  <a:pt x="1102352" y="0"/>
                  <a:pt x="2462173" y="0"/>
                </a:cubicBezTo>
                <a:close/>
              </a:path>
            </a:pathLst>
          </a:custGeom>
          <a:solidFill>
            <a:srgbClr val="777777"/>
          </a:solidFill>
        </p:spPr>
        <p:txBody>
          <a:bodyPr wrap="square" anchor="ctr" anchorCtr="1">
            <a:noAutofit/>
          </a:bodyPr>
          <a:lstStyle>
            <a:lvl1pPr marL="0" indent="0" algn="ctr">
              <a:buNone/>
              <a:defRPr>
                <a:solidFill>
                  <a:srgbClr val="FFFFFF"/>
                </a:solidFill>
              </a:defRPr>
            </a:lvl1pPr>
          </a:lstStyle>
          <a:p>
            <a:r>
              <a:rPr lang="en-US"/>
              <a:t>Click picture icon to add photo</a:t>
            </a:r>
          </a:p>
        </p:txBody>
      </p:sp>
      <p:sp>
        <p:nvSpPr>
          <p:cNvPr id="11" name="Date Placeholder">
            <a:extLst>
              <a:ext uri="{FF2B5EF4-FFF2-40B4-BE49-F238E27FC236}">
                <a16:creationId xmlns:a16="http://schemas.microsoft.com/office/drawing/2014/main" id="{56FDEAC7-8736-5846-42B8-66DC00FA3B94}"/>
              </a:ext>
            </a:extLst>
          </p:cNvPr>
          <p:cNvSpPr>
            <a:spLocks noGrp="1" noRot="1" noMove="1" noResize="1" noEditPoints="1" noAdjustHandles="1" noChangeArrowheads="1" noChangeShapeType="1"/>
          </p:cNvSpPr>
          <p:nvPr>
            <p:ph type="dt" sz="half" idx="14"/>
          </p:nvPr>
        </p:nvSpPr>
        <p:spPr>
          <a:xfrm>
            <a:off x="292100" y="5036705"/>
            <a:ext cx="1744664" cy="282957"/>
          </a:xfrm>
        </p:spPr>
        <p:txBody>
          <a:bodyPr/>
          <a:lstStyle>
            <a:lvl1pPr>
              <a:defRPr sz="1200">
                <a:solidFill>
                  <a:srgbClr val="FFFFFF"/>
                </a:solidFill>
              </a:defRPr>
            </a:lvl1pPr>
          </a:lstStyle>
          <a:p>
            <a:fld id="{C75F7465-666F-4675-891F-E92434DCB819}" type="datetime1">
              <a:rPr lang="en-GB" smtClean="0"/>
              <a:t>20/06/2025</a:t>
            </a:fld>
            <a:endParaRPr lang="en-GB"/>
          </a:p>
        </p:txBody>
      </p:sp>
      <p:sp>
        <p:nvSpPr>
          <p:cNvPr id="3" name="Title/Dept Placeholder">
            <a:extLst>
              <a:ext uri="{FF2B5EF4-FFF2-40B4-BE49-F238E27FC236}">
                <a16:creationId xmlns:a16="http://schemas.microsoft.com/office/drawing/2014/main" id="{F49547DD-E825-E7A3-C48A-64AA78C199D4}"/>
              </a:ext>
            </a:extLst>
          </p:cNvPr>
          <p:cNvSpPr>
            <a:spLocks noGrp="1" noRot="1" noMove="1" noResize="1" noEditPoints="1" noAdjustHandles="1" noChangeArrowheads="1" noChangeShapeType="1"/>
          </p:cNvSpPr>
          <p:nvPr>
            <p:ph type="body" sz="quarter" idx="11" hasCustomPrompt="1"/>
          </p:nvPr>
        </p:nvSpPr>
        <p:spPr>
          <a:xfrm>
            <a:off x="292100" y="4560602"/>
            <a:ext cx="6689728" cy="344385"/>
          </a:xfrm>
        </p:spPr>
        <p:txBody>
          <a:bodyPr tIns="0" bIns="0">
            <a:noAutofit/>
          </a:bodyPr>
          <a:lstStyle>
            <a:lvl1pPr marL="0" indent="0">
              <a:lnSpc>
                <a:spcPct val="100000"/>
              </a:lnSpc>
              <a:spcBef>
                <a:spcPts val="0"/>
              </a:spcBef>
              <a:spcAft>
                <a:spcPts val="0"/>
              </a:spcAft>
              <a:buNone/>
              <a:defRPr sz="1200" b="0">
                <a:solidFill>
                  <a:srgbClr val="FFFFFF"/>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2" name="Presenter Name Placeholder">
            <a:extLst>
              <a:ext uri="{FF2B5EF4-FFF2-40B4-BE49-F238E27FC236}">
                <a16:creationId xmlns:a16="http://schemas.microsoft.com/office/drawing/2014/main" id="{5A598B2A-BB91-C356-7BCC-18D04DA85A8D}"/>
              </a:ext>
            </a:extLst>
          </p:cNvPr>
          <p:cNvSpPr>
            <a:spLocks noGrp="1" noRot="1" noMove="1" noResize="1" noEditPoints="1" noAdjustHandles="1" noChangeArrowheads="1" noChangeShapeType="1"/>
          </p:cNvSpPr>
          <p:nvPr>
            <p:ph type="body" sz="quarter" idx="10" hasCustomPrompt="1"/>
          </p:nvPr>
        </p:nvSpPr>
        <p:spPr>
          <a:xfrm>
            <a:off x="292100" y="4192468"/>
            <a:ext cx="6689728" cy="344384"/>
          </a:xfrm>
        </p:spPr>
        <p:txBody>
          <a:bodyPr tIns="0" bIns="0" anchor="b" anchorCtr="0">
            <a:noAutofit/>
          </a:bodyPr>
          <a:lstStyle>
            <a:lvl1pPr marL="0" indent="0">
              <a:lnSpc>
                <a:spcPct val="100000"/>
              </a:lnSpc>
              <a:spcBef>
                <a:spcPts val="0"/>
              </a:spcBef>
              <a:spcAft>
                <a:spcPts val="0"/>
              </a:spcAft>
              <a:buNone/>
              <a:defRPr sz="1200" b="1">
                <a:solidFill>
                  <a:srgbClr val="FFFFFF"/>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8" name="Subtitle Placeholder">
            <a:extLst>
              <a:ext uri="{FF2B5EF4-FFF2-40B4-BE49-F238E27FC236}">
                <a16:creationId xmlns:a16="http://schemas.microsoft.com/office/drawing/2014/main" id="{23B6A8FC-C3C4-F7DA-BF00-D56866D5808E}"/>
              </a:ext>
            </a:extLst>
          </p:cNvPr>
          <p:cNvSpPr>
            <a:spLocks noGrp="1" noRot="1" noMove="1" noResize="1" noEditPoints="1" noAdjustHandles="1" noChangeArrowheads="1" noChangeShapeType="1"/>
          </p:cNvSpPr>
          <p:nvPr>
            <p:ph type="subTitle" idx="1"/>
          </p:nvPr>
        </p:nvSpPr>
        <p:spPr>
          <a:xfrm>
            <a:off x="292100" y="3114710"/>
            <a:ext cx="6689729" cy="837882"/>
          </a:xfrm>
        </p:spPr>
        <p:txBody>
          <a:bodyPr>
            <a:noAutofit/>
          </a:bodyPr>
          <a:lstStyle>
            <a:lvl1pPr marL="0" indent="0" algn="l">
              <a:spcBef>
                <a:spcPts val="0"/>
              </a:spcBef>
              <a:spcAft>
                <a:spcPts val="0"/>
              </a:spcAft>
              <a:buNone/>
              <a:defRPr sz="20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itle Placeholder">
            <a:extLst>
              <a:ext uri="{FF2B5EF4-FFF2-40B4-BE49-F238E27FC236}">
                <a16:creationId xmlns:a16="http://schemas.microsoft.com/office/drawing/2014/main" id="{615225DC-38B1-15E3-05E6-88F5A6B976CF}"/>
              </a:ext>
            </a:extLst>
          </p:cNvPr>
          <p:cNvSpPr>
            <a:spLocks noGrp="1" noRot="1" noMove="1" noResize="1" noEditPoints="1" noAdjustHandles="1" noChangeArrowheads="1" noChangeShapeType="1"/>
          </p:cNvSpPr>
          <p:nvPr>
            <p:ph type="ctrTitle" hasCustomPrompt="1"/>
          </p:nvPr>
        </p:nvSpPr>
        <p:spPr>
          <a:xfrm>
            <a:off x="292100" y="1214225"/>
            <a:ext cx="6689729" cy="1828193"/>
          </a:xfrm>
          <a:prstGeom prst="rect">
            <a:avLst/>
          </a:prstGeom>
        </p:spPr>
        <p:txBody>
          <a:bodyPr anchor="b">
            <a:noAutofit/>
          </a:bodyPr>
          <a:lstStyle>
            <a:lvl1pPr algn="l">
              <a:defRPr sz="4400">
                <a:solidFill>
                  <a:srgbClr val="FFFFFF"/>
                </a:solidFill>
              </a:defRPr>
            </a:lvl1pPr>
          </a:lstStyle>
          <a:p>
            <a:r>
              <a:rPr lang="en-US"/>
              <a:t>Insert your presentation title here maximum of three lines</a:t>
            </a:r>
          </a:p>
        </p:txBody>
      </p:sp>
      <p:pic>
        <p:nvPicPr>
          <p:cNvPr id="7" name="NielsenIQ GFK lockup" hidden="1">
            <a:extLst>
              <a:ext uri="{FF2B5EF4-FFF2-40B4-BE49-F238E27FC236}">
                <a16:creationId xmlns:a16="http://schemas.microsoft.com/office/drawing/2014/main" id="{38C64FBC-CEA2-AB8D-1C98-40BE4309F854}"/>
              </a:ext>
            </a:extLst>
          </p:cNvPr>
          <p:cNvPicPr>
            <a:picLocks noGrp="1" noRo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86122" y="5539740"/>
            <a:ext cx="3377876" cy="753596"/>
          </a:xfrm>
          <a:prstGeom prst="rect">
            <a:avLst/>
          </a:prstGeom>
        </p:spPr>
      </p:pic>
      <p:pic>
        <p:nvPicPr>
          <p:cNvPr id="14" name="NielsenIQ logo+wordmark" hidden="1">
            <a:extLst>
              <a:ext uri="{FF2B5EF4-FFF2-40B4-BE49-F238E27FC236}">
                <a16:creationId xmlns:a16="http://schemas.microsoft.com/office/drawing/2014/main" id="{4592FCA5-867A-BB8D-E995-7A4C9EC3E96A}"/>
              </a:ext>
            </a:extLst>
          </p:cNvPr>
          <p:cNvPicPr>
            <a:picLocks noGrp="1" noRo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rcRect/>
          <a:stretch/>
        </p:blipFill>
        <p:spPr>
          <a:xfrm>
            <a:off x="288559" y="5563212"/>
            <a:ext cx="2155408" cy="743616"/>
          </a:xfrm>
          <a:prstGeom prst="rect">
            <a:avLst/>
          </a:prstGeom>
        </p:spPr>
      </p:pic>
      <p:sp>
        <p:nvSpPr>
          <p:cNvPr id="24" name="Nielsen wordmark">
            <a:extLst>
              <a:ext uri="{FF2B5EF4-FFF2-40B4-BE49-F238E27FC236}">
                <a16:creationId xmlns:a16="http://schemas.microsoft.com/office/drawing/2014/main" id="{8E329D7C-9D9C-5C6C-56E6-95CB0519B113}"/>
              </a:ext>
            </a:extLst>
          </p:cNvPr>
          <p:cNvSpPr>
            <a:spLocks noGrp="1" noRot="1" noMove="1" noResize="1" noEditPoints="1" noAdjustHandles="1" noChangeArrowheads="1" noChangeShapeType="1"/>
          </p:cNvSpPr>
          <p:nvPr/>
        </p:nvSpPr>
        <p:spPr>
          <a:xfrm>
            <a:off x="295274" y="5686380"/>
            <a:ext cx="2855736" cy="516802"/>
          </a:xfrm>
          <a:custGeom>
            <a:avLst/>
            <a:gdLst>
              <a:gd name="connsiteX0" fmla="*/ 1628098 w 2855736"/>
              <a:gd name="connsiteY0" fmla="*/ 189308 h 516802"/>
              <a:gd name="connsiteX1" fmla="*/ 1598276 w 2855736"/>
              <a:gd name="connsiteY1" fmla="*/ 194730 h 516802"/>
              <a:gd name="connsiteX2" fmla="*/ 1576820 w 2855736"/>
              <a:gd name="connsiteY2" fmla="*/ 209524 h 516802"/>
              <a:gd name="connsiteX3" fmla="*/ 1563188 w 2855736"/>
              <a:gd name="connsiteY3" fmla="*/ 231368 h 516802"/>
              <a:gd name="connsiteX4" fmla="*/ 1563188 w 2855736"/>
              <a:gd name="connsiteY4" fmla="*/ 231290 h 516802"/>
              <a:gd name="connsiteX5" fmla="*/ 1557921 w 2855736"/>
              <a:gd name="connsiteY5" fmla="*/ 254838 h 516802"/>
              <a:gd name="connsiteX6" fmla="*/ 1694015 w 2855736"/>
              <a:gd name="connsiteY6" fmla="*/ 254838 h 516802"/>
              <a:gd name="connsiteX7" fmla="*/ 1678059 w 2855736"/>
              <a:gd name="connsiteY7" fmla="*/ 207201 h 516802"/>
              <a:gd name="connsiteX8" fmla="*/ 1628098 w 2855736"/>
              <a:gd name="connsiteY8" fmla="*/ 189308 h 516802"/>
              <a:gd name="connsiteX9" fmla="*/ 782717 w 2855736"/>
              <a:gd name="connsiteY9" fmla="*/ 189308 h 516802"/>
              <a:gd name="connsiteX10" fmla="*/ 752895 w 2855736"/>
              <a:gd name="connsiteY10" fmla="*/ 194730 h 516802"/>
              <a:gd name="connsiteX11" fmla="*/ 731439 w 2855736"/>
              <a:gd name="connsiteY11" fmla="*/ 209524 h 516802"/>
              <a:gd name="connsiteX12" fmla="*/ 717807 w 2855736"/>
              <a:gd name="connsiteY12" fmla="*/ 231368 h 516802"/>
              <a:gd name="connsiteX13" fmla="*/ 717807 w 2855736"/>
              <a:gd name="connsiteY13" fmla="*/ 231290 h 516802"/>
              <a:gd name="connsiteX14" fmla="*/ 712539 w 2855736"/>
              <a:gd name="connsiteY14" fmla="*/ 254838 h 516802"/>
              <a:gd name="connsiteX15" fmla="*/ 848634 w 2855736"/>
              <a:gd name="connsiteY15" fmla="*/ 254838 h 516802"/>
              <a:gd name="connsiteX16" fmla="*/ 832677 w 2855736"/>
              <a:gd name="connsiteY16" fmla="*/ 207201 h 516802"/>
              <a:gd name="connsiteX17" fmla="*/ 782717 w 2855736"/>
              <a:gd name="connsiteY17" fmla="*/ 189308 h 516802"/>
              <a:gd name="connsiteX18" fmla="*/ 476601 w 2855736"/>
              <a:gd name="connsiteY18" fmla="*/ 124553 h 516802"/>
              <a:gd name="connsiteX19" fmla="*/ 480087 w 2855736"/>
              <a:gd name="connsiteY19" fmla="*/ 124553 h 516802"/>
              <a:gd name="connsiteX20" fmla="*/ 569319 w 2855736"/>
              <a:gd name="connsiteY20" fmla="*/ 124553 h 516802"/>
              <a:gd name="connsiteX21" fmla="*/ 572882 w 2855736"/>
              <a:gd name="connsiteY21" fmla="*/ 124553 h 516802"/>
              <a:gd name="connsiteX22" fmla="*/ 572882 w 2855736"/>
              <a:gd name="connsiteY22" fmla="*/ 128116 h 516802"/>
              <a:gd name="connsiteX23" fmla="*/ 572804 w 2855736"/>
              <a:gd name="connsiteY23" fmla="*/ 466299 h 516802"/>
              <a:gd name="connsiteX24" fmla="*/ 569319 w 2855736"/>
              <a:gd name="connsiteY24" fmla="*/ 466299 h 516802"/>
              <a:gd name="connsiteX25" fmla="*/ 480087 w 2855736"/>
              <a:gd name="connsiteY25" fmla="*/ 466299 h 516802"/>
              <a:gd name="connsiteX26" fmla="*/ 476601 w 2855736"/>
              <a:gd name="connsiteY26" fmla="*/ 466299 h 516802"/>
              <a:gd name="connsiteX27" fmla="*/ 476601 w 2855736"/>
              <a:gd name="connsiteY27" fmla="*/ 127496 h 516802"/>
              <a:gd name="connsiteX28" fmla="*/ 2026544 w 2855736"/>
              <a:gd name="connsiteY28" fmla="*/ 116342 h 516802"/>
              <a:gd name="connsiteX29" fmla="*/ 2113220 w 2855736"/>
              <a:gd name="connsiteY29" fmla="*/ 147093 h 516802"/>
              <a:gd name="connsiteX30" fmla="*/ 2141569 w 2855736"/>
              <a:gd name="connsiteY30" fmla="*/ 242832 h 516802"/>
              <a:gd name="connsiteX31" fmla="*/ 2141569 w 2855736"/>
              <a:gd name="connsiteY31" fmla="*/ 466376 h 516802"/>
              <a:gd name="connsiteX32" fmla="*/ 2045366 w 2855736"/>
              <a:gd name="connsiteY32" fmla="*/ 466376 h 516802"/>
              <a:gd name="connsiteX33" fmla="*/ 2045366 w 2855736"/>
              <a:gd name="connsiteY33" fmla="*/ 254992 h 516802"/>
              <a:gd name="connsiteX34" fmla="*/ 2033050 w 2855736"/>
              <a:gd name="connsiteY34" fmla="*/ 209757 h 516802"/>
              <a:gd name="connsiteX35" fmla="*/ 1999820 w 2855736"/>
              <a:gd name="connsiteY35" fmla="*/ 197983 h 516802"/>
              <a:gd name="connsiteX36" fmla="*/ 1971548 w 2855736"/>
              <a:gd name="connsiteY36" fmla="*/ 202786 h 516802"/>
              <a:gd name="connsiteX37" fmla="*/ 1949472 w 2855736"/>
              <a:gd name="connsiteY37" fmla="*/ 216651 h 516802"/>
              <a:gd name="connsiteX38" fmla="*/ 1935143 w 2855736"/>
              <a:gd name="connsiteY38" fmla="*/ 237022 h 516802"/>
              <a:gd name="connsiteX39" fmla="*/ 1929411 w 2855736"/>
              <a:gd name="connsiteY39" fmla="*/ 262583 h 516802"/>
              <a:gd name="connsiteX40" fmla="*/ 1929411 w 2855736"/>
              <a:gd name="connsiteY40" fmla="*/ 466299 h 516802"/>
              <a:gd name="connsiteX41" fmla="*/ 1833130 w 2855736"/>
              <a:gd name="connsiteY41" fmla="*/ 466299 h 516802"/>
              <a:gd name="connsiteX42" fmla="*/ 1833130 w 2855736"/>
              <a:gd name="connsiteY42" fmla="*/ 124630 h 516802"/>
              <a:gd name="connsiteX43" fmla="*/ 1926855 w 2855736"/>
              <a:gd name="connsiteY43" fmla="*/ 124630 h 516802"/>
              <a:gd name="connsiteX44" fmla="*/ 1926855 w 2855736"/>
              <a:gd name="connsiteY44" fmla="*/ 165063 h 516802"/>
              <a:gd name="connsiteX45" fmla="*/ 1968605 w 2855736"/>
              <a:gd name="connsiteY45" fmla="*/ 130052 h 516802"/>
              <a:gd name="connsiteX46" fmla="*/ 2026544 w 2855736"/>
              <a:gd name="connsiteY46" fmla="*/ 116342 h 516802"/>
              <a:gd name="connsiteX47" fmla="*/ 1272176 w 2855736"/>
              <a:gd name="connsiteY47" fmla="*/ 115490 h 516802"/>
              <a:gd name="connsiteX48" fmla="*/ 1339410 w 2855736"/>
              <a:gd name="connsiteY48" fmla="*/ 123623 h 516802"/>
              <a:gd name="connsiteX49" fmla="*/ 1384258 w 2855736"/>
              <a:gd name="connsiteY49" fmla="*/ 145544 h 516802"/>
              <a:gd name="connsiteX50" fmla="*/ 1397194 w 2855736"/>
              <a:gd name="connsiteY50" fmla="*/ 157860 h 516802"/>
              <a:gd name="connsiteX51" fmla="*/ 1410749 w 2855736"/>
              <a:gd name="connsiteY51" fmla="*/ 178696 h 516802"/>
              <a:gd name="connsiteX52" fmla="*/ 1415319 w 2855736"/>
              <a:gd name="connsiteY52" fmla="*/ 189695 h 516802"/>
              <a:gd name="connsiteX53" fmla="*/ 1416171 w 2855736"/>
              <a:gd name="connsiteY53" fmla="*/ 192174 h 516802"/>
              <a:gd name="connsiteX54" fmla="*/ 1422755 w 2855736"/>
              <a:gd name="connsiteY54" fmla="*/ 222847 h 516802"/>
              <a:gd name="connsiteX55" fmla="*/ 1423065 w 2855736"/>
              <a:gd name="connsiteY55" fmla="*/ 226643 h 516802"/>
              <a:gd name="connsiteX56" fmla="*/ 1335382 w 2855736"/>
              <a:gd name="connsiteY56" fmla="*/ 226643 h 516802"/>
              <a:gd name="connsiteX57" fmla="*/ 1333058 w 2855736"/>
              <a:gd name="connsiteY57" fmla="*/ 218432 h 516802"/>
              <a:gd name="connsiteX58" fmla="*/ 1318109 w 2855736"/>
              <a:gd name="connsiteY58" fmla="*/ 198835 h 516802"/>
              <a:gd name="connsiteX59" fmla="*/ 1274035 w 2855736"/>
              <a:gd name="connsiteY59" fmla="*/ 188688 h 516802"/>
              <a:gd name="connsiteX60" fmla="*/ 1245220 w 2855736"/>
              <a:gd name="connsiteY60" fmla="*/ 191477 h 516802"/>
              <a:gd name="connsiteX61" fmla="*/ 1227870 w 2855736"/>
              <a:gd name="connsiteY61" fmla="*/ 198293 h 516802"/>
              <a:gd name="connsiteX62" fmla="*/ 1219504 w 2855736"/>
              <a:gd name="connsiteY62" fmla="*/ 207123 h 516802"/>
              <a:gd name="connsiteX63" fmla="*/ 1217025 w 2855736"/>
              <a:gd name="connsiteY63" fmla="*/ 216418 h 516802"/>
              <a:gd name="connsiteX64" fmla="*/ 1225469 w 2855736"/>
              <a:gd name="connsiteY64" fmla="*/ 236867 h 516802"/>
              <a:gd name="connsiteX65" fmla="*/ 1262494 w 2855736"/>
              <a:gd name="connsiteY65" fmla="*/ 248641 h 516802"/>
              <a:gd name="connsiteX66" fmla="*/ 1304553 w 2855736"/>
              <a:gd name="connsiteY66" fmla="*/ 255612 h 516802"/>
              <a:gd name="connsiteX67" fmla="*/ 1365513 w 2855736"/>
              <a:gd name="connsiteY67" fmla="*/ 270484 h 516802"/>
              <a:gd name="connsiteX68" fmla="*/ 1403313 w 2855736"/>
              <a:gd name="connsiteY68" fmla="*/ 293179 h 516802"/>
              <a:gd name="connsiteX69" fmla="*/ 1423375 w 2855736"/>
              <a:gd name="connsiteY69" fmla="*/ 325635 h 516802"/>
              <a:gd name="connsiteX70" fmla="*/ 1423375 w 2855736"/>
              <a:gd name="connsiteY70" fmla="*/ 325712 h 516802"/>
              <a:gd name="connsiteX71" fmla="*/ 1428952 w 2855736"/>
              <a:gd name="connsiteY71" fmla="*/ 368159 h 516802"/>
              <a:gd name="connsiteX72" fmla="*/ 1391927 w 2855736"/>
              <a:gd name="connsiteY72" fmla="*/ 446392 h 516802"/>
              <a:gd name="connsiteX73" fmla="*/ 1279534 w 2855736"/>
              <a:gd name="connsiteY73" fmla="*/ 475516 h 516802"/>
              <a:gd name="connsiteX74" fmla="*/ 1221828 w 2855736"/>
              <a:gd name="connsiteY74" fmla="*/ 470017 h 516802"/>
              <a:gd name="connsiteX75" fmla="*/ 1172255 w 2855736"/>
              <a:gd name="connsiteY75" fmla="*/ 450730 h 516802"/>
              <a:gd name="connsiteX76" fmla="*/ 1136081 w 2855736"/>
              <a:gd name="connsiteY76" fmla="*/ 413937 h 516802"/>
              <a:gd name="connsiteX77" fmla="*/ 1120280 w 2855736"/>
              <a:gd name="connsiteY77" fmla="*/ 360336 h 516802"/>
              <a:gd name="connsiteX78" fmla="*/ 1213230 w 2855736"/>
              <a:gd name="connsiteY78" fmla="*/ 360336 h 516802"/>
              <a:gd name="connsiteX79" fmla="*/ 1233911 w 2855736"/>
              <a:gd name="connsiteY79" fmla="*/ 391087 h 516802"/>
              <a:gd name="connsiteX80" fmla="*/ 1278295 w 2855736"/>
              <a:gd name="connsiteY80" fmla="*/ 399685 h 516802"/>
              <a:gd name="connsiteX81" fmla="*/ 1322059 w 2855736"/>
              <a:gd name="connsiteY81" fmla="*/ 392171 h 516802"/>
              <a:gd name="connsiteX82" fmla="*/ 1333988 w 2855736"/>
              <a:gd name="connsiteY82" fmla="*/ 369398 h 516802"/>
              <a:gd name="connsiteX83" fmla="*/ 1326319 w 2855736"/>
              <a:gd name="connsiteY83" fmla="*/ 349492 h 516802"/>
              <a:gd name="connsiteX84" fmla="*/ 1295568 w 2855736"/>
              <a:gd name="connsiteY84" fmla="*/ 337253 h 516802"/>
              <a:gd name="connsiteX85" fmla="*/ 1247467 w 2855736"/>
              <a:gd name="connsiteY85" fmla="*/ 329585 h 516802"/>
              <a:gd name="connsiteX86" fmla="*/ 1155678 w 2855736"/>
              <a:gd name="connsiteY86" fmla="*/ 296045 h 516802"/>
              <a:gd name="connsiteX87" fmla="*/ 1124695 w 2855736"/>
              <a:gd name="connsiteY87" fmla="*/ 222847 h 516802"/>
              <a:gd name="connsiteX88" fmla="*/ 1135617 w 2855736"/>
              <a:gd name="connsiteY88" fmla="*/ 177844 h 516802"/>
              <a:gd name="connsiteX89" fmla="*/ 1166290 w 2855736"/>
              <a:gd name="connsiteY89" fmla="*/ 144150 h 516802"/>
              <a:gd name="connsiteX90" fmla="*/ 1212920 w 2855736"/>
              <a:gd name="connsiteY90" fmla="*/ 122926 h 516802"/>
              <a:gd name="connsiteX91" fmla="*/ 1272176 w 2855736"/>
              <a:gd name="connsiteY91" fmla="*/ 115490 h 516802"/>
              <a:gd name="connsiteX92" fmla="*/ 1629957 w 2855736"/>
              <a:gd name="connsiteY92" fmla="*/ 115335 h 516802"/>
              <a:gd name="connsiteX93" fmla="*/ 1747616 w 2855736"/>
              <a:gd name="connsiteY93" fmla="*/ 160493 h 516802"/>
              <a:gd name="connsiteX94" fmla="*/ 1787043 w 2855736"/>
              <a:gd name="connsiteY94" fmla="*/ 281328 h 516802"/>
              <a:gd name="connsiteX95" fmla="*/ 1787043 w 2855736"/>
              <a:gd name="connsiteY95" fmla="*/ 320522 h 516802"/>
              <a:gd name="connsiteX96" fmla="*/ 1556526 w 2855736"/>
              <a:gd name="connsiteY96" fmla="*/ 320522 h 516802"/>
              <a:gd name="connsiteX97" fmla="*/ 1575968 w 2855736"/>
              <a:gd name="connsiteY97" fmla="*/ 377454 h 516802"/>
              <a:gd name="connsiteX98" fmla="*/ 1630654 w 2855736"/>
              <a:gd name="connsiteY98" fmla="*/ 398833 h 516802"/>
              <a:gd name="connsiteX99" fmla="*/ 1688825 w 2855736"/>
              <a:gd name="connsiteY99" fmla="*/ 360181 h 516802"/>
              <a:gd name="connsiteX100" fmla="*/ 1688903 w 2855736"/>
              <a:gd name="connsiteY100" fmla="*/ 360181 h 516802"/>
              <a:gd name="connsiteX101" fmla="*/ 1782937 w 2855736"/>
              <a:gd name="connsiteY101" fmla="*/ 360181 h 516802"/>
              <a:gd name="connsiteX102" fmla="*/ 1737082 w 2855736"/>
              <a:gd name="connsiteY102" fmla="*/ 445540 h 516802"/>
              <a:gd name="connsiteX103" fmla="*/ 1630034 w 2855736"/>
              <a:gd name="connsiteY103" fmla="*/ 475284 h 516802"/>
              <a:gd name="connsiteX104" fmla="*/ 1502848 w 2855736"/>
              <a:gd name="connsiteY104" fmla="*/ 428267 h 516802"/>
              <a:gd name="connsiteX105" fmla="*/ 1460168 w 2855736"/>
              <a:gd name="connsiteY105" fmla="*/ 295890 h 516802"/>
              <a:gd name="connsiteX106" fmla="*/ 1472484 w 2855736"/>
              <a:gd name="connsiteY106" fmla="*/ 219826 h 516802"/>
              <a:gd name="connsiteX107" fmla="*/ 1507340 w 2855736"/>
              <a:gd name="connsiteY107" fmla="*/ 162894 h 516802"/>
              <a:gd name="connsiteX108" fmla="*/ 1561174 w 2855736"/>
              <a:gd name="connsiteY108" fmla="*/ 127341 h 516802"/>
              <a:gd name="connsiteX109" fmla="*/ 1629957 w 2855736"/>
              <a:gd name="connsiteY109" fmla="*/ 115335 h 516802"/>
              <a:gd name="connsiteX110" fmla="*/ 784576 w 2855736"/>
              <a:gd name="connsiteY110" fmla="*/ 115335 h 516802"/>
              <a:gd name="connsiteX111" fmla="*/ 902235 w 2855736"/>
              <a:gd name="connsiteY111" fmla="*/ 160493 h 516802"/>
              <a:gd name="connsiteX112" fmla="*/ 941661 w 2855736"/>
              <a:gd name="connsiteY112" fmla="*/ 281328 h 516802"/>
              <a:gd name="connsiteX113" fmla="*/ 941661 w 2855736"/>
              <a:gd name="connsiteY113" fmla="*/ 320522 h 516802"/>
              <a:gd name="connsiteX114" fmla="*/ 711145 w 2855736"/>
              <a:gd name="connsiteY114" fmla="*/ 320522 h 516802"/>
              <a:gd name="connsiteX115" fmla="*/ 730587 w 2855736"/>
              <a:gd name="connsiteY115" fmla="*/ 377454 h 516802"/>
              <a:gd name="connsiteX116" fmla="*/ 785273 w 2855736"/>
              <a:gd name="connsiteY116" fmla="*/ 398833 h 516802"/>
              <a:gd name="connsiteX117" fmla="*/ 843444 w 2855736"/>
              <a:gd name="connsiteY117" fmla="*/ 360181 h 516802"/>
              <a:gd name="connsiteX118" fmla="*/ 843522 w 2855736"/>
              <a:gd name="connsiteY118" fmla="*/ 360181 h 516802"/>
              <a:gd name="connsiteX119" fmla="*/ 937556 w 2855736"/>
              <a:gd name="connsiteY119" fmla="*/ 360181 h 516802"/>
              <a:gd name="connsiteX120" fmla="*/ 891701 w 2855736"/>
              <a:gd name="connsiteY120" fmla="*/ 445540 h 516802"/>
              <a:gd name="connsiteX121" fmla="*/ 784653 w 2855736"/>
              <a:gd name="connsiteY121" fmla="*/ 475284 h 516802"/>
              <a:gd name="connsiteX122" fmla="*/ 657467 w 2855736"/>
              <a:gd name="connsiteY122" fmla="*/ 428267 h 516802"/>
              <a:gd name="connsiteX123" fmla="*/ 614787 w 2855736"/>
              <a:gd name="connsiteY123" fmla="*/ 295890 h 516802"/>
              <a:gd name="connsiteX124" fmla="*/ 627103 w 2855736"/>
              <a:gd name="connsiteY124" fmla="*/ 219826 h 516802"/>
              <a:gd name="connsiteX125" fmla="*/ 661959 w 2855736"/>
              <a:gd name="connsiteY125" fmla="*/ 162894 h 516802"/>
              <a:gd name="connsiteX126" fmla="*/ 715793 w 2855736"/>
              <a:gd name="connsiteY126" fmla="*/ 127341 h 516802"/>
              <a:gd name="connsiteX127" fmla="*/ 784576 w 2855736"/>
              <a:gd name="connsiteY127" fmla="*/ 115335 h 516802"/>
              <a:gd name="connsiteX128" fmla="*/ 2576886 w 2855736"/>
              <a:gd name="connsiteY128" fmla="*/ 97288 h 516802"/>
              <a:gd name="connsiteX129" fmla="*/ 2435834 w 2855736"/>
              <a:gd name="connsiteY129" fmla="*/ 238339 h 516802"/>
              <a:gd name="connsiteX130" fmla="*/ 2576886 w 2855736"/>
              <a:gd name="connsiteY130" fmla="*/ 379391 h 516802"/>
              <a:gd name="connsiteX131" fmla="*/ 2717938 w 2855736"/>
              <a:gd name="connsiteY131" fmla="*/ 238339 h 516802"/>
              <a:gd name="connsiteX132" fmla="*/ 2576886 w 2855736"/>
              <a:gd name="connsiteY132" fmla="*/ 97288 h 516802"/>
              <a:gd name="connsiteX133" fmla="*/ 2196642 w 2855736"/>
              <a:gd name="connsiteY133" fmla="*/ 10456 h 516802"/>
              <a:gd name="connsiteX134" fmla="*/ 2290522 w 2855736"/>
              <a:gd name="connsiteY134" fmla="*/ 10456 h 516802"/>
              <a:gd name="connsiteX135" fmla="*/ 2290522 w 2855736"/>
              <a:gd name="connsiteY135" fmla="*/ 466298 h 516802"/>
              <a:gd name="connsiteX136" fmla="*/ 2196642 w 2855736"/>
              <a:gd name="connsiteY136" fmla="*/ 466298 h 516802"/>
              <a:gd name="connsiteX137" fmla="*/ 986665 w 2855736"/>
              <a:gd name="connsiteY137" fmla="*/ 10456 h 516802"/>
              <a:gd name="connsiteX138" fmla="*/ 1080545 w 2855736"/>
              <a:gd name="connsiteY138" fmla="*/ 10456 h 516802"/>
              <a:gd name="connsiteX139" fmla="*/ 1080545 w 2855736"/>
              <a:gd name="connsiteY139" fmla="*/ 475593 h 516802"/>
              <a:gd name="connsiteX140" fmla="*/ 1065905 w 2855736"/>
              <a:gd name="connsiteY140" fmla="*/ 475593 h 516802"/>
              <a:gd name="connsiteX141" fmla="*/ 986665 w 2855736"/>
              <a:gd name="connsiteY141" fmla="*/ 394107 h 516802"/>
              <a:gd name="connsiteX142" fmla="*/ 476601 w 2855736"/>
              <a:gd name="connsiteY142" fmla="*/ 10456 h 516802"/>
              <a:gd name="connsiteX143" fmla="*/ 480087 w 2855736"/>
              <a:gd name="connsiteY143" fmla="*/ 10456 h 516802"/>
              <a:gd name="connsiteX144" fmla="*/ 569319 w 2855736"/>
              <a:gd name="connsiteY144" fmla="*/ 10456 h 516802"/>
              <a:gd name="connsiteX145" fmla="*/ 572882 w 2855736"/>
              <a:gd name="connsiteY145" fmla="*/ 10456 h 516802"/>
              <a:gd name="connsiteX146" fmla="*/ 572882 w 2855736"/>
              <a:gd name="connsiteY146" fmla="*/ 81330 h 516802"/>
              <a:gd name="connsiteX147" fmla="*/ 572882 w 2855736"/>
              <a:gd name="connsiteY147" fmla="*/ 84893 h 516802"/>
              <a:gd name="connsiteX148" fmla="*/ 569319 w 2855736"/>
              <a:gd name="connsiteY148" fmla="*/ 84893 h 516802"/>
              <a:gd name="connsiteX149" fmla="*/ 480087 w 2855736"/>
              <a:gd name="connsiteY149" fmla="*/ 84893 h 516802"/>
              <a:gd name="connsiteX150" fmla="*/ 476601 w 2855736"/>
              <a:gd name="connsiteY150" fmla="*/ 84893 h 516802"/>
              <a:gd name="connsiteX151" fmla="*/ 476601 w 2855736"/>
              <a:gd name="connsiteY151" fmla="*/ 81330 h 516802"/>
              <a:gd name="connsiteX152" fmla="*/ 58559 w 2855736"/>
              <a:gd name="connsiteY152" fmla="*/ 6331 h 516802"/>
              <a:gd name="connsiteX153" fmla="*/ 82648 w 2855736"/>
              <a:gd name="connsiteY153" fmla="*/ 20990 h 516802"/>
              <a:gd name="connsiteX154" fmla="*/ 326565 w 2855736"/>
              <a:gd name="connsiteY154" fmla="*/ 298911 h 516802"/>
              <a:gd name="connsiteX155" fmla="*/ 326565 w 2855736"/>
              <a:gd name="connsiteY155" fmla="*/ 10456 h 516802"/>
              <a:gd name="connsiteX156" fmla="*/ 421064 w 2855736"/>
              <a:gd name="connsiteY156" fmla="*/ 10456 h 516802"/>
              <a:gd name="connsiteX157" fmla="*/ 421064 w 2855736"/>
              <a:gd name="connsiteY157" fmla="*/ 424781 h 516802"/>
              <a:gd name="connsiteX158" fmla="*/ 390545 w 2855736"/>
              <a:gd name="connsiteY158" fmla="*/ 469397 h 516802"/>
              <a:gd name="connsiteX159" fmla="*/ 373814 w 2855736"/>
              <a:gd name="connsiteY159" fmla="*/ 472495 h 516802"/>
              <a:gd name="connsiteX160" fmla="*/ 338416 w 2855736"/>
              <a:gd name="connsiteY160" fmla="*/ 456461 h 516802"/>
              <a:gd name="connsiteX161" fmla="*/ 94499 w 2855736"/>
              <a:gd name="connsiteY161" fmla="*/ 178541 h 516802"/>
              <a:gd name="connsiteX162" fmla="*/ 94499 w 2855736"/>
              <a:gd name="connsiteY162" fmla="*/ 466298 h 516802"/>
              <a:gd name="connsiteX163" fmla="*/ 0 w 2855736"/>
              <a:gd name="connsiteY163" fmla="*/ 466298 h 516802"/>
              <a:gd name="connsiteX164" fmla="*/ 0 w 2855736"/>
              <a:gd name="connsiteY164" fmla="*/ 52748 h 516802"/>
              <a:gd name="connsiteX165" fmla="*/ 30519 w 2855736"/>
              <a:gd name="connsiteY165" fmla="*/ 8055 h 516802"/>
              <a:gd name="connsiteX166" fmla="*/ 58559 w 2855736"/>
              <a:gd name="connsiteY166" fmla="*/ 6331 h 516802"/>
              <a:gd name="connsiteX167" fmla="*/ 2576886 w 2855736"/>
              <a:gd name="connsiteY167" fmla="*/ 0 h 516802"/>
              <a:gd name="connsiteX168" fmla="*/ 2815303 w 2855736"/>
              <a:gd name="connsiteY168" fmla="*/ 238417 h 516802"/>
              <a:gd name="connsiteX169" fmla="*/ 2775489 w 2855736"/>
              <a:gd name="connsiteY169" fmla="*/ 370096 h 516802"/>
              <a:gd name="connsiteX170" fmla="*/ 2775412 w 2855736"/>
              <a:gd name="connsiteY170" fmla="*/ 370096 h 516802"/>
              <a:gd name="connsiteX171" fmla="*/ 2855736 w 2855736"/>
              <a:gd name="connsiteY171" fmla="*/ 450420 h 516802"/>
              <a:gd name="connsiteX172" fmla="*/ 2789354 w 2855736"/>
              <a:gd name="connsiteY172" fmla="*/ 516802 h 516802"/>
              <a:gd name="connsiteX173" fmla="*/ 2709108 w 2855736"/>
              <a:gd name="connsiteY173" fmla="*/ 436555 h 516802"/>
              <a:gd name="connsiteX174" fmla="*/ 2576886 w 2855736"/>
              <a:gd name="connsiteY174" fmla="*/ 476756 h 516802"/>
              <a:gd name="connsiteX175" fmla="*/ 2338469 w 2855736"/>
              <a:gd name="connsiteY175" fmla="*/ 238417 h 516802"/>
              <a:gd name="connsiteX176" fmla="*/ 2576886 w 2855736"/>
              <a:gd name="connsiteY176" fmla="*/ 0 h 516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2855736" h="516802">
                <a:moveTo>
                  <a:pt x="1628098" y="189308"/>
                </a:moveTo>
                <a:cubicBezTo>
                  <a:pt x="1616711" y="189308"/>
                  <a:pt x="1606719" y="191089"/>
                  <a:pt x="1598276" y="194730"/>
                </a:cubicBezTo>
                <a:cubicBezTo>
                  <a:pt x="1589833" y="198370"/>
                  <a:pt x="1582630" y="203328"/>
                  <a:pt x="1576820" y="209524"/>
                </a:cubicBezTo>
                <a:cubicBezTo>
                  <a:pt x="1571011" y="215798"/>
                  <a:pt x="1566441" y="223157"/>
                  <a:pt x="1563188" y="231368"/>
                </a:cubicBezTo>
                <a:lnTo>
                  <a:pt x="1563188" y="231290"/>
                </a:lnTo>
                <a:cubicBezTo>
                  <a:pt x="1560399" y="238571"/>
                  <a:pt x="1558618" y="246472"/>
                  <a:pt x="1557921" y="254838"/>
                </a:cubicBezTo>
                <a:lnTo>
                  <a:pt x="1694015" y="254838"/>
                </a:lnTo>
                <a:cubicBezTo>
                  <a:pt x="1693473" y="234621"/>
                  <a:pt x="1688128" y="218587"/>
                  <a:pt x="1678059" y="207201"/>
                </a:cubicBezTo>
                <a:cubicBezTo>
                  <a:pt x="1667524" y="195349"/>
                  <a:pt x="1650716" y="189308"/>
                  <a:pt x="1628098" y="189308"/>
                </a:cubicBezTo>
                <a:close/>
                <a:moveTo>
                  <a:pt x="782717" y="189308"/>
                </a:moveTo>
                <a:cubicBezTo>
                  <a:pt x="771330" y="189308"/>
                  <a:pt x="761338" y="191089"/>
                  <a:pt x="752895" y="194730"/>
                </a:cubicBezTo>
                <a:cubicBezTo>
                  <a:pt x="744452" y="198370"/>
                  <a:pt x="737249" y="203328"/>
                  <a:pt x="731439" y="209524"/>
                </a:cubicBezTo>
                <a:cubicBezTo>
                  <a:pt x="725630" y="215798"/>
                  <a:pt x="721060" y="223157"/>
                  <a:pt x="717807" y="231368"/>
                </a:cubicBezTo>
                <a:lnTo>
                  <a:pt x="717807" y="231290"/>
                </a:lnTo>
                <a:cubicBezTo>
                  <a:pt x="715018" y="238571"/>
                  <a:pt x="713237" y="246472"/>
                  <a:pt x="712539" y="254838"/>
                </a:cubicBezTo>
                <a:lnTo>
                  <a:pt x="848634" y="254838"/>
                </a:lnTo>
                <a:cubicBezTo>
                  <a:pt x="848092" y="234621"/>
                  <a:pt x="842747" y="218587"/>
                  <a:pt x="832677" y="207201"/>
                </a:cubicBezTo>
                <a:cubicBezTo>
                  <a:pt x="822143" y="195349"/>
                  <a:pt x="805335" y="189308"/>
                  <a:pt x="782717" y="189308"/>
                </a:cubicBezTo>
                <a:close/>
                <a:moveTo>
                  <a:pt x="476601" y="124553"/>
                </a:moveTo>
                <a:lnTo>
                  <a:pt x="480087" y="124553"/>
                </a:lnTo>
                <a:lnTo>
                  <a:pt x="569319" y="124553"/>
                </a:lnTo>
                <a:lnTo>
                  <a:pt x="572882" y="124553"/>
                </a:lnTo>
                <a:lnTo>
                  <a:pt x="572882" y="128116"/>
                </a:lnTo>
                <a:lnTo>
                  <a:pt x="572804" y="466299"/>
                </a:lnTo>
                <a:lnTo>
                  <a:pt x="569319" y="466299"/>
                </a:lnTo>
                <a:lnTo>
                  <a:pt x="480087" y="466299"/>
                </a:lnTo>
                <a:lnTo>
                  <a:pt x="476601" y="466299"/>
                </a:lnTo>
                <a:lnTo>
                  <a:pt x="476601" y="127496"/>
                </a:lnTo>
                <a:close/>
                <a:moveTo>
                  <a:pt x="2026544" y="116342"/>
                </a:moveTo>
                <a:cubicBezTo>
                  <a:pt x="2065195" y="116342"/>
                  <a:pt x="2094320" y="126721"/>
                  <a:pt x="2113220" y="147093"/>
                </a:cubicBezTo>
                <a:cubicBezTo>
                  <a:pt x="2132042" y="167465"/>
                  <a:pt x="2141569" y="199687"/>
                  <a:pt x="2141569" y="242832"/>
                </a:cubicBezTo>
                <a:lnTo>
                  <a:pt x="2141569" y="466376"/>
                </a:lnTo>
                <a:lnTo>
                  <a:pt x="2045366" y="466376"/>
                </a:lnTo>
                <a:lnTo>
                  <a:pt x="2045366" y="254992"/>
                </a:lnTo>
                <a:cubicBezTo>
                  <a:pt x="2045366" y="232762"/>
                  <a:pt x="2041183" y="217503"/>
                  <a:pt x="2033050" y="209757"/>
                </a:cubicBezTo>
                <a:cubicBezTo>
                  <a:pt x="2024840" y="201933"/>
                  <a:pt x="2013686" y="197983"/>
                  <a:pt x="1999820" y="197983"/>
                </a:cubicBezTo>
                <a:cubicBezTo>
                  <a:pt x="1988899" y="197983"/>
                  <a:pt x="1979371" y="199610"/>
                  <a:pt x="1971548" y="202786"/>
                </a:cubicBezTo>
                <a:cubicBezTo>
                  <a:pt x="1963647" y="205961"/>
                  <a:pt x="1956211" y="210764"/>
                  <a:pt x="1949472" y="216651"/>
                </a:cubicBezTo>
                <a:cubicBezTo>
                  <a:pt x="1943818" y="222305"/>
                  <a:pt x="1938938" y="229121"/>
                  <a:pt x="1935143" y="237022"/>
                </a:cubicBezTo>
                <a:cubicBezTo>
                  <a:pt x="1931347" y="244768"/>
                  <a:pt x="1929411" y="253366"/>
                  <a:pt x="1929411" y="262583"/>
                </a:cubicBezTo>
                <a:lnTo>
                  <a:pt x="1929411" y="466299"/>
                </a:lnTo>
                <a:lnTo>
                  <a:pt x="1833130" y="466299"/>
                </a:lnTo>
                <a:lnTo>
                  <a:pt x="1833130" y="124630"/>
                </a:lnTo>
                <a:lnTo>
                  <a:pt x="1926855" y="124630"/>
                </a:lnTo>
                <a:lnTo>
                  <a:pt x="1926855" y="165063"/>
                </a:lnTo>
                <a:cubicBezTo>
                  <a:pt x="1938938" y="149494"/>
                  <a:pt x="1952958" y="137798"/>
                  <a:pt x="1968605" y="130052"/>
                </a:cubicBezTo>
                <a:cubicBezTo>
                  <a:pt x="1987040" y="120989"/>
                  <a:pt x="2006559" y="116342"/>
                  <a:pt x="2026544" y="116342"/>
                </a:cubicBezTo>
                <a:close/>
                <a:moveTo>
                  <a:pt x="1272176" y="115490"/>
                </a:moveTo>
                <a:cubicBezTo>
                  <a:pt x="1298667" y="115490"/>
                  <a:pt x="1321285" y="118279"/>
                  <a:pt x="1339410" y="123623"/>
                </a:cubicBezTo>
                <a:cubicBezTo>
                  <a:pt x="1357613" y="129045"/>
                  <a:pt x="1372717" y="136404"/>
                  <a:pt x="1384258" y="145544"/>
                </a:cubicBezTo>
                <a:cubicBezTo>
                  <a:pt x="1389061" y="149339"/>
                  <a:pt x="1393321" y="153445"/>
                  <a:pt x="1397194" y="157860"/>
                </a:cubicBezTo>
                <a:cubicBezTo>
                  <a:pt x="1402693" y="164211"/>
                  <a:pt x="1407263" y="171183"/>
                  <a:pt x="1410749" y="178696"/>
                </a:cubicBezTo>
                <a:cubicBezTo>
                  <a:pt x="1412376" y="182259"/>
                  <a:pt x="1413925" y="185977"/>
                  <a:pt x="1415319" y="189695"/>
                </a:cubicBezTo>
                <a:cubicBezTo>
                  <a:pt x="1415629" y="190547"/>
                  <a:pt x="1415861" y="191322"/>
                  <a:pt x="1416171" y="192174"/>
                </a:cubicBezTo>
                <a:cubicBezTo>
                  <a:pt x="1419347" y="201934"/>
                  <a:pt x="1421516" y="212235"/>
                  <a:pt x="1422755" y="222847"/>
                </a:cubicBezTo>
                <a:cubicBezTo>
                  <a:pt x="1422910" y="224087"/>
                  <a:pt x="1422910" y="225403"/>
                  <a:pt x="1423065" y="226643"/>
                </a:cubicBezTo>
                <a:lnTo>
                  <a:pt x="1335382" y="226643"/>
                </a:lnTo>
                <a:cubicBezTo>
                  <a:pt x="1334762" y="223699"/>
                  <a:pt x="1333988" y="220988"/>
                  <a:pt x="1333058" y="218432"/>
                </a:cubicBezTo>
                <a:cubicBezTo>
                  <a:pt x="1329263" y="208905"/>
                  <a:pt x="1324615" y="203793"/>
                  <a:pt x="1318109" y="198835"/>
                </a:cubicBezTo>
                <a:cubicBezTo>
                  <a:pt x="1309201" y="192096"/>
                  <a:pt x="1294406" y="188688"/>
                  <a:pt x="1274035" y="188688"/>
                </a:cubicBezTo>
                <a:cubicBezTo>
                  <a:pt x="1262494" y="188688"/>
                  <a:pt x="1252734" y="189618"/>
                  <a:pt x="1245220" y="191477"/>
                </a:cubicBezTo>
                <a:cubicBezTo>
                  <a:pt x="1237784" y="193258"/>
                  <a:pt x="1231975" y="195582"/>
                  <a:pt x="1227870" y="198293"/>
                </a:cubicBezTo>
                <a:cubicBezTo>
                  <a:pt x="1223919" y="200927"/>
                  <a:pt x="1221131" y="203870"/>
                  <a:pt x="1219504" y="207123"/>
                </a:cubicBezTo>
                <a:cubicBezTo>
                  <a:pt x="1217878" y="210454"/>
                  <a:pt x="1217025" y="213630"/>
                  <a:pt x="1217025" y="216418"/>
                </a:cubicBezTo>
                <a:cubicBezTo>
                  <a:pt x="1217025" y="225946"/>
                  <a:pt x="1219814" y="232685"/>
                  <a:pt x="1225469" y="236867"/>
                </a:cubicBezTo>
                <a:cubicBezTo>
                  <a:pt x="1231588" y="241437"/>
                  <a:pt x="1244058" y="245388"/>
                  <a:pt x="1262494" y="248641"/>
                </a:cubicBezTo>
                <a:lnTo>
                  <a:pt x="1304553" y="255612"/>
                </a:lnTo>
                <a:cubicBezTo>
                  <a:pt x="1328023" y="259485"/>
                  <a:pt x="1350022" y="264442"/>
                  <a:pt x="1365513" y="270484"/>
                </a:cubicBezTo>
                <a:cubicBezTo>
                  <a:pt x="1381160" y="276526"/>
                  <a:pt x="1393863" y="284194"/>
                  <a:pt x="1403313" y="293179"/>
                </a:cubicBezTo>
                <a:cubicBezTo>
                  <a:pt x="1412840" y="302320"/>
                  <a:pt x="1419579" y="313241"/>
                  <a:pt x="1423375" y="325635"/>
                </a:cubicBezTo>
                <a:lnTo>
                  <a:pt x="1423375" y="325712"/>
                </a:lnTo>
                <a:cubicBezTo>
                  <a:pt x="1427093" y="337950"/>
                  <a:pt x="1428952" y="352203"/>
                  <a:pt x="1428952" y="368159"/>
                </a:cubicBezTo>
                <a:cubicBezTo>
                  <a:pt x="1428952" y="400537"/>
                  <a:pt x="1416481" y="426873"/>
                  <a:pt x="1391927" y="446392"/>
                </a:cubicBezTo>
                <a:cubicBezTo>
                  <a:pt x="1367605" y="465757"/>
                  <a:pt x="1329805" y="475516"/>
                  <a:pt x="1279534" y="475516"/>
                </a:cubicBezTo>
                <a:cubicBezTo>
                  <a:pt x="1259473" y="475516"/>
                  <a:pt x="1240031" y="473657"/>
                  <a:pt x="1221828" y="470017"/>
                </a:cubicBezTo>
                <a:cubicBezTo>
                  <a:pt x="1203470" y="466299"/>
                  <a:pt x="1186739" y="459870"/>
                  <a:pt x="1172255" y="450730"/>
                </a:cubicBezTo>
                <a:cubicBezTo>
                  <a:pt x="1157615" y="441590"/>
                  <a:pt x="1145454" y="429196"/>
                  <a:pt x="1136081" y="413937"/>
                </a:cubicBezTo>
                <a:cubicBezTo>
                  <a:pt x="1127251" y="399607"/>
                  <a:pt x="1121984" y="381559"/>
                  <a:pt x="1120280" y="360336"/>
                </a:cubicBezTo>
                <a:lnTo>
                  <a:pt x="1213230" y="360336"/>
                </a:lnTo>
                <a:cubicBezTo>
                  <a:pt x="1216561" y="375828"/>
                  <a:pt x="1223455" y="386207"/>
                  <a:pt x="1233911" y="391087"/>
                </a:cubicBezTo>
                <a:cubicBezTo>
                  <a:pt x="1246072" y="396819"/>
                  <a:pt x="1261022" y="399685"/>
                  <a:pt x="1278295" y="399685"/>
                </a:cubicBezTo>
                <a:cubicBezTo>
                  <a:pt x="1298744" y="399685"/>
                  <a:pt x="1313539" y="397129"/>
                  <a:pt x="1322059" y="392171"/>
                </a:cubicBezTo>
                <a:cubicBezTo>
                  <a:pt x="1330115" y="387524"/>
                  <a:pt x="1333988" y="380088"/>
                  <a:pt x="1333988" y="369398"/>
                </a:cubicBezTo>
                <a:cubicBezTo>
                  <a:pt x="1333988" y="361808"/>
                  <a:pt x="1331509" y="355224"/>
                  <a:pt x="1326319" y="349492"/>
                </a:cubicBezTo>
                <a:cubicBezTo>
                  <a:pt x="1321207" y="343760"/>
                  <a:pt x="1310828" y="339654"/>
                  <a:pt x="1295568" y="337253"/>
                </a:cubicBezTo>
                <a:lnTo>
                  <a:pt x="1247467" y="329585"/>
                </a:lnTo>
                <a:cubicBezTo>
                  <a:pt x="1206723" y="323156"/>
                  <a:pt x="1175818" y="311847"/>
                  <a:pt x="1155678" y="296045"/>
                </a:cubicBezTo>
                <a:cubicBezTo>
                  <a:pt x="1135152" y="279934"/>
                  <a:pt x="1124695" y="255302"/>
                  <a:pt x="1124695" y="222847"/>
                </a:cubicBezTo>
                <a:cubicBezTo>
                  <a:pt x="1124695" y="206194"/>
                  <a:pt x="1128336" y="191089"/>
                  <a:pt x="1135617" y="177844"/>
                </a:cubicBezTo>
                <a:cubicBezTo>
                  <a:pt x="1142820" y="164676"/>
                  <a:pt x="1153122" y="153367"/>
                  <a:pt x="1166290" y="144150"/>
                </a:cubicBezTo>
                <a:cubicBezTo>
                  <a:pt x="1179303" y="135010"/>
                  <a:pt x="1194950" y="127883"/>
                  <a:pt x="1212920" y="122926"/>
                </a:cubicBezTo>
                <a:cubicBezTo>
                  <a:pt x="1230813" y="117969"/>
                  <a:pt x="1250720" y="115490"/>
                  <a:pt x="1272176" y="115490"/>
                </a:cubicBezTo>
                <a:close/>
                <a:moveTo>
                  <a:pt x="1629957" y="115335"/>
                </a:moveTo>
                <a:cubicBezTo>
                  <a:pt x="1681776" y="115335"/>
                  <a:pt x="1721358" y="130517"/>
                  <a:pt x="1747616" y="160493"/>
                </a:cubicBezTo>
                <a:cubicBezTo>
                  <a:pt x="1773797" y="190315"/>
                  <a:pt x="1787043" y="230980"/>
                  <a:pt x="1787043" y="281328"/>
                </a:cubicBezTo>
                <a:lnTo>
                  <a:pt x="1787043" y="320522"/>
                </a:lnTo>
                <a:lnTo>
                  <a:pt x="1556526" y="320522"/>
                </a:lnTo>
                <a:cubicBezTo>
                  <a:pt x="1557843" y="344612"/>
                  <a:pt x="1564350" y="363744"/>
                  <a:pt x="1575968" y="377454"/>
                </a:cubicBezTo>
                <a:cubicBezTo>
                  <a:pt x="1587974" y="391629"/>
                  <a:pt x="1606332" y="398833"/>
                  <a:pt x="1630654" y="398833"/>
                </a:cubicBezTo>
                <a:cubicBezTo>
                  <a:pt x="1662954" y="398833"/>
                  <a:pt x="1682009" y="386207"/>
                  <a:pt x="1688825" y="360181"/>
                </a:cubicBezTo>
                <a:lnTo>
                  <a:pt x="1688903" y="360181"/>
                </a:lnTo>
                <a:lnTo>
                  <a:pt x="1782937" y="360181"/>
                </a:lnTo>
                <a:cubicBezTo>
                  <a:pt x="1776663" y="397361"/>
                  <a:pt x="1761249" y="426098"/>
                  <a:pt x="1737082" y="445540"/>
                </a:cubicBezTo>
                <a:cubicBezTo>
                  <a:pt x="1712527" y="465292"/>
                  <a:pt x="1676509" y="475284"/>
                  <a:pt x="1630034" y="475284"/>
                </a:cubicBezTo>
                <a:cubicBezTo>
                  <a:pt x="1574032" y="475284"/>
                  <a:pt x="1531197" y="459482"/>
                  <a:pt x="1502848" y="428267"/>
                </a:cubicBezTo>
                <a:cubicBezTo>
                  <a:pt x="1474498" y="397129"/>
                  <a:pt x="1460168" y="352590"/>
                  <a:pt x="1460168" y="295890"/>
                </a:cubicBezTo>
                <a:cubicBezTo>
                  <a:pt x="1460168" y="267618"/>
                  <a:pt x="1464273" y="241979"/>
                  <a:pt x="1472484" y="219826"/>
                </a:cubicBezTo>
                <a:cubicBezTo>
                  <a:pt x="1480695" y="197673"/>
                  <a:pt x="1492391" y="178464"/>
                  <a:pt x="1507340" y="162894"/>
                </a:cubicBezTo>
                <a:cubicBezTo>
                  <a:pt x="1522290" y="147325"/>
                  <a:pt x="1540415" y="135397"/>
                  <a:pt x="1561174" y="127341"/>
                </a:cubicBezTo>
                <a:cubicBezTo>
                  <a:pt x="1581855" y="119363"/>
                  <a:pt x="1605015" y="115335"/>
                  <a:pt x="1629957" y="115335"/>
                </a:cubicBezTo>
                <a:close/>
                <a:moveTo>
                  <a:pt x="784576" y="115335"/>
                </a:moveTo>
                <a:cubicBezTo>
                  <a:pt x="836395" y="115335"/>
                  <a:pt x="875977" y="130517"/>
                  <a:pt x="902235" y="160493"/>
                </a:cubicBezTo>
                <a:cubicBezTo>
                  <a:pt x="928416" y="190315"/>
                  <a:pt x="941661" y="230980"/>
                  <a:pt x="941661" y="281328"/>
                </a:cubicBezTo>
                <a:lnTo>
                  <a:pt x="941661" y="320522"/>
                </a:lnTo>
                <a:lnTo>
                  <a:pt x="711145" y="320522"/>
                </a:lnTo>
                <a:cubicBezTo>
                  <a:pt x="712462" y="344612"/>
                  <a:pt x="718969" y="363744"/>
                  <a:pt x="730587" y="377454"/>
                </a:cubicBezTo>
                <a:cubicBezTo>
                  <a:pt x="742593" y="391629"/>
                  <a:pt x="760951" y="398833"/>
                  <a:pt x="785273" y="398833"/>
                </a:cubicBezTo>
                <a:cubicBezTo>
                  <a:pt x="817573" y="398833"/>
                  <a:pt x="836628" y="386207"/>
                  <a:pt x="843444" y="360181"/>
                </a:cubicBezTo>
                <a:lnTo>
                  <a:pt x="843522" y="360181"/>
                </a:lnTo>
                <a:lnTo>
                  <a:pt x="937556" y="360181"/>
                </a:lnTo>
                <a:cubicBezTo>
                  <a:pt x="931282" y="397361"/>
                  <a:pt x="915868" y="426098"/>
                  <a:pt x="891701" y="445540"/>
                </a:cubicBezTo>
                <a:cubicBezTo>
                  <a:pt x="867146" y="465292"/>
                  <a:pt x="831128" y="475284"/>
                  <a:pt x="784653" y="475284"/>
                </a:cubicBezTo>
                <a:cubicBezTo>
                  <a:pt x="728651" y="475284"/>
                  <a:pt x="685816" y="459482"/>
                  <a:pt x="657467" y="428267"/>
                </a:cubicBezTo>
                <a:cubicBezTo>
                  <a:pt x="629117" y="397129"/>
                  <a:pt x="614787" y="352590"/>
                  <a:pt x="614787" y="295890"/>
                </a:cubicBezTo>
                <a:cubicBezTo>
                  <a:pt x="614787" y="267618"/>
                  <a:pt x="618892" y="241979"/>
                  <a:pt x="627103" y="219826"/>
                </a:cubicBezTo>
                <a:cubicBezTo>
                  <a:pt x="635313" y="197673"/>
                  <a:pt x="647010" y="178464"/>
                  <a:pt x="661959" y="162894"/>
                </a:cubicBezTo>
                <a:cubicBezTo>
                  <a:pt x="676909" y="147325"/>
                  <a:pt x="695034" y="135397"/>
                  <a:pt x="715793" y="127341"/>
                </a:cubicBezTo>
                <a:cubicBezTo>
                  <a:pt x="736474" y="119363"/>
                  <a:pt x="759634" y="115335"/>
                  <a:pt x="784576" y="115335"/>
                </a:cubicBezTo>
                <a:close/>
                <a:moveTo>
                  <a:pt x="2576886" y="97288"/>
                </a:moveTo>
                <a:cubicBezTo>
                  <a:pt x="2499118" y="97288"/>
                  <a:pt x="2435834" y="160571"/>
                  <a:pt x="2435834" y="238339"/>
                </a:cubicBezTo>
                <a:cubicBezTo>
                  <a:pt x="2435834" y="316108"/>
                  <a:pt x="2499118" y="379391"/>
                  <a:pt x="2576886" y="379391"/>
                </a:cubicBezTo>
                <a:cubicBezTo>
                  <a:pt x="2654654" y="379391"/>
                  <a:pt x="2717938" y="316108"/>
                  <a:pt x="2717938" y="238339"/>
                </a:cubicBezTo>
                <a:cubicBezTo>
                  <a:pt x="2717938" y="160571"/>
                  <a:pt x="2654654" y="97288"/>
                  <a:pt x="2576886" y="97288"/>
                </a:cubicBezTo>
                <a:close/>
                <a:moveTo>
                  <a:pt x="2196642" y="10456"/>
                </a:moveTo>
                <a:lnTo>
                  <a:pt x="2290522" y="10456"/>
                </a:lnTo>
                <a:lnTo>
                  <a:pt x="2290522" y="466298"/>
                </a:lnTo>
                <a:lnTo>
                  <a:pt x="2196642" y="466298"/>
                </a:lnTo>
                <a:close/>
                <a:moveTo>
                  <a:pt x="986665" y="10456"/>
                </a:moveTo>
                <a:lnTo>
                  <a:pt x="1080545" y="10456"/>
                </a:lnTo>
                <a:lnTo>
                  <a:pt x="1080545" y="475593"/>
                </a:lnTo>
                <a:lnTo>
                  <a:pt x="1065905" y="475593"/>
                </a:lnTo>
                <a:cubicBezTo>
                  <a:pt x="1022063" y="475129"/>
                  <a:pt x="986665" y="438878"/>
                  <a:pt x="986665" y="394107"/>
                </a:cubicBezTo>
                <a:close/>
                <a:moveTo>
                  <a:pt x="476601" y="10456"/>
                </a:moveTo>
                <a:lnTo>
                  <a:pt x="480087" y="10456"/>
                </a:lnTo>
                <a:lnTo>
                  <a:pt x="569319" y="10456"/>
                </a:lnTo>
                <a:lnTo>
                  <a:pt x="572882" y="10456"/>
                </a:lnTo>
                <a:lnTo>
                  <a:pt x="572882" y="81330"/>
                </a:lnTo>
                <a:lnTo>
                  <a:pt x="572882" y="84893"/>
                </a:lnTo>
                <a:lnTo>
                  <a:pt x="569319" y="84893"/>
                </a:lnTo>
                <a:lnTo>
                  <a:pt x="480087" y="84893"/>
                </a:lnTo>
                <a:lnTo>
                  <a:pt x="476601" y="84893"/>
                </a:lnTo>
                <a:lnTo>
                  <a:pt x="476601" y="81330"/>
                </a:lnTo>
                <a:close/>
                <a:moveTo>
                  <a:pt x="58559" y="6331"/>
                </a:moveTo>
                <a:cubicBezTo>
                  <a:pt x="67660" y="8597"/>
                  <a:pt x="76103" y="13593"/>
                  <a:pt x="82648" y="20990"/>
                </a:cubicBezTo>
                <a:lnTo>
                  <a:pt x="326565" y="298911"/>
                </a:lnTo>
                <a:lnTo>
                  <a:pt x="326565" y="10456"/>
                </a:lnTo>
                <a:lnTo>
                  <a:pt x="421064" y="10456"/>
                </a:lnTo>
                <a:lnTo>
                  <a:pt x="421064" y="424781"/>
                </a:lnTo>
                <a:cubicBezTo>
                  <a:pt x="421064" y="444610"/>
                  <a:pt x="408903" y="462348"/>
                  <a:pt x="390545" y="469397"/>
                </a:cubicBezTo>
                <a:cubicBezTo>
                  <a:pt x="385123" y="471488"/>
                  <a:pt x="379391" y="472495"/>
                  <a:pt x="373814" y="472495"/>
                </a:cubicBezTo>
                <a:cubicBezTo>
                  <a:pt x="360491" y="472495"/>
                  <a:pt x="347556" y="466918"/>
                  <a:pt x="338416" y="456461"/>
                </a:cubicBezTo>
                <a:lnTo>
                  <a:pt x="94499" y="178541"/>
                </a:lnTo>
                <a:lnTo>
                  <a:pt x="94499" y="466298"/>
                </a:lnTo>
                <a:lnTo>
                  <a:pt x="0" y="466298"/>
                </a:lnTo>
                <a:lnTo>
                  <a:pt x="0" y="52748"/>
                </a:lnTo>
                <a:cubicBezTo>
                  <a:pt x="0" y="32841"/>
                  <a:pt x="12161" y="15103"/>
                  <a:pt x="30519" y="8055"/>
                </a:cubicBezTo>
                <a:cubicBezTo>
                  <a:pt x="39698" y="4530"/>
                  <a:pt x="49457" y="4066"/>
                  <a:pt x="58559" y="6331"/>
                </a:cubicBezTo>
                <a:close/>
                <a:moveTo>
                  <a:pt x="2576886" y="0"/>
                </a:moveTo>
                <a:cubicBezTo>
                  <a:pt x="2708333" y="0"/>
                  <a:pt x="2815303" y="106970"/>
                  <a:pt x="2815303" y="238417"/>
                </a:cubicBezTo>
                <a:cubicBezTo>
                  <a:pt x="2815303" y="287061"/>
                  <a:pt x="2800586" y="332296"/>
                  <a:pt x="2775489" y="370096"/>
                </a:cubicBezTo>
                <a:lnTo>
                  <a:pt x="2775412" y="370096"/>
                </a:lnTo>
                <a:lnTo>
                  <a:pt x="2855736" y="450420"/>
                </a:lnTo>
                <a:lnTo>
                  <a:pt x="2789354" y="516802"/>
                </a:lnTo>
                <a:lnTo>
                  <a:pt x="2709108" y="436555"/>
                </a:lnTo>
                <a:cubicBezTo>
                  <a:pt x="2671230" y="461962"/>
                  <a:pt x="2625762" y="476756"/>
                  <a:pt x="2576886" y="476756"/>
                </a:cubicBezTo>
                <a:cubicBezTo>
                  <a:pt x="2445439" y="476756"/>
                  <a:pt x="2338469" y="369864"/>
                  <a:pt x="2338469" y="238417"/>
                </a:cubicBezTo>
                <a:cubicBezTo>
                  <a:pt x="2338469" y="106970"/>
                  <a:pt x="2445439" y="0"/>
                  <a:pt x="2576886" y="0"/>
                </a:cubicBezTo>
                <a:close/>
              </a:path>
            </a:pathLst>
          </a:custGeom>
          <a:solidFill>
            <a:schemeClr val="tx2"/>
          </a:solidFill>
          <a:ln w="7744" cap="flat">
            <a:noFill/>
            <a:prstDash val="solid"/>
            <a:miter/>
          </a:ln>
        </p:spPr>
        <p:txBody>
          <a:bodyPr wrap="square" rtlCol="0" anchor="ctr">
            <a:noAutofit/>
          </a:bodyPr>
          <a:lstStyle/>
          <a:p>
            <a:endParaRPr lang="en-US"/>
          </a:p>
        </p:txBody>
      </p:sp>
      <p:pic>
        <p:nvPicPr>
          <p:cNvPr id="13" name="Picture 12" descr="A blue circle with white text&#10;&#10;Description automatically generated">
            <a:extLst>
              <a:ext uri="{FF2B5EF4-FFF2-40B4-BE49-F238E27FC236}">
                <a16:creationId xmlns:a16="http://schemas.microsoft.com/office/drawing/2014/main" id="{A579BA59-57B1-E20A-EE76-18F093830BE6}"/>
              </a:ext>
            </a:extLst>
          </p:cNvPr>
          <p:cNvPicPr>
            <a:picLocks noChangeAspect="1"/>
          </p:cNvPicPr>
          <p:nvPr/>
        </p:nvPicPr>
        <p:blipFill>
          <a:blip r:embed="rId5"/>
          <a:stretch>
            <a:fillRect/>
          </a:stretch>
        </p:blipFill>
        <p:spPr>
          <a:xfrm>
            <a:off x="3446284" y="5558865"/>
            <a:ext cx="1559258" cy="771832"/>
          </a:xfrm>
          <a:prstGeom prst="rect">
            <a:avLst/>
          </a:prstGeom>
        </p:spPr>
      </p:pic>
    </p:spTree>
    <p:extLst>
      <p:ext uri="{BB962C8B-B14F-4D97-AF65-F5344CB8AC3E}">
        <p14:creationId xmlns:p14="http://schemas.microsoft.com/office/powerpoint/2010/main" val="1523657141"/>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p:cSld name="Title Slide Blue">
    <p:spTree>
      <p:nvGrpSpPr>
        <p:cNvPr id="1" name=""/>
        <p:cNvGrpSpPr/>
        <p:nvPr/>
      </p:nvGrpSpPr>
      <p:grpSpPr>
        <a:xfrm>
          <a:off x="0" y="0"/>
          <a:ext cx="0" cy="0"/>
          <a:chOff x="0" y="0"/>
          <a:chExt cx="0" cy="0"/>
        </a:xfrm>
      </p:grpSpPr>
      <p:sp>
        <p:nvSpPr>
          <p:cNvPr id="6" name="Static Dark Bkgd">
            <a:extLst>
              <a:ext uri="{FF2B5EF4-FFF2-40B4-BE49-F238E27FC236}">
                <a16:creationId xmlns:a16="http://schemas.microsoft.com/office/drawing/2014/main" id="{C44FA2BA-550D-EDA0-ABAB-D662C16F1376}"/>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Horizontal Rule">
            <a:extLst>
              <a:ext uri="{FF2B5EF4-FFF2-40B4-BE49-F238E27FC236}">
                <a16:creationId xmlns:a16="http://schemas.microsoft.com/office/drawing/2014/main" id="{429C2072-EE2B-A064-5CA2-6097546F935A}"/>
              </a:ext>
            </a:extLst>
          </p:cNvPr>
          <p:cNvCxnSpPr>
            <a:cxnSpLocks noGrp="1" noRot="1" noMove="1" noResize="1" noEditPoints="1" noAdjustHandles="1" noChangeArrowheads="1" noChangeShapeType="1"/>
          </p:cNvCxnSpPr>
          <p:nvPr/>
        </p:nvCxnSpPr>
        <p:spPr>
          <a:xfrm>
            <a:off x="292100" y="1364752"/>
            <a:ext cx="116078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7" name="Confidential disclaimer">
            <a:extLst>
              <a:ext uri="{FF2B5EF4-FFF2-40B4-BE49-F238E27FC236}">
                <a16:creationId xmlns:a16="http://schemas.microsoft.com/office/drawing/2014/main" id="{0CFED10E-E876-D584-0DE6-56605800FA66}"/>
              </a:ext>
            </a:extLst>
          </p:cNvPr>
          <p:cNvSpPr txBox="1">
            <a:spLocks noGrp="1" noRot="1" noMove="1" noResize="1" noEditPoints="1" noAdjustHandles="1" noChangeArrowheads="1" noChangeShapeType="1"/>
          </p:cNvSpPr>
          <p:nvPr/>
        </p:nvSpPr>
        <p:spPr>
          <a:xfrm>
            <a:off x="10798636" y="6573016"/>
            <a:ext cx="1101264" cy="107722"/>
          </a:xfrm>
          <a:prstGeom prst="rect">
            <a:avLst/>
          </a:prstGeom>
          <a:noFill/>
        </p:spPr>
        <p:txBody>
          <a:bodyPr wrap="non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kern="1200">
                <a:solidFill>
                  <a:schemeClr val="tx1">
                    <a:lumMod val="40000"/>
                    <a:lumOff val="60000"/>
                  </a:schemeClr>
                </a:solidFill>
                <a:latin typeface="+mn-lt"/>
                <a:ea typeface="+mn-ea"/>
                <a:cs typeface="+mn-cs"/>
              </a:rPr>
              <a:t>Confidential and proprietary</a:t>
            </a:r>
          </a:p>
        </p:txBody>
      </p:sp>
      <p:sp>
        <p:nvSpPr>
          <p:cNvPr id="15" name="Copyright Line">
            <a:extLst>
              <a:ext uri="{FF2B5EF4-FFF2-40B4-BE49-F238E27FC236}">
                <a16:creationId xmlns:a16="http://schemas.microsoft.com/office/drawing/2014/main" id="{D439B148-E719-27C3-3403-978BEDC13EC0}"/>
              </a:ext>
            </a:extLst>
          </p:cNvPr>
          <p:cNvSpPr txBox="1">
            <a:spLocks noGrp="1" noRot="1" noMove="1" noResize="1" noEditPoints="1" noAdjustHandles="1" noChangeArrowheads="1" noChangeShapeType="1"/>
          </p:cNvSpPr>
          <p:nvPr/>
        </p:nvSpPr>
        <p:spPr>
          <a:xfrm>
            <a:off x="288558" y="6536553"/>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kern="1200">
                <a:solidFill>
                  <a:srgbClr val="BBBBBB"/>
                </a:solidFill>
                <a:latin typeface="+mn-lt"/>
                <a:ea typeface="+mn-ea"/>
                <a:cs typeface="+mn-cs"/>
              </a:rPr>
              <a:t>© </a:t>
            </a:r>
            <a:fld id="{8BFAE56B-6D08-4B3F-AB76-3783A8251C9C}" type="datetimeyyyy">
              <a:rPr lang="en-US" sz="700" kern="1200" smtClean="0">
                <a:solidFill>
                  <a:srgbClr val="BBBBBB"/>
                </a:solidFill>
                <a:latin typeface="+mn-lt"/>
                <a:ea typeface="+mn-ea"/>
                <a:cs typeface="+mn-cs"/>
              </a:rPr>
              <a:pPr marL="0" marR="0" indent="0" algn="l" defTabSz="914400" rtl="0" eaLnBrk="1" fontAlgn="auto" latinLnBrk="0" hangingPunct="1">
                <a:lnSpc>
                  <a:spcPct val="100000"/>
                </a:lnSpc>
                <a:spcBef>
                  <a:spcPts val="0"/>
                </a:spcBef>
                <a:spcAft>
                  <a:spcPts val="0"/>
                </a:spcAft>
                <a:buClrTx/>
                <a:buSzTx/>
                <a:buFontTx/>
                <a:buNone/>
                <a:tabLst/>
                <a:defRPr/>
              </a:pPr>
              <a:t>2025</a:t>
            </a:fld>
            <a:r>
              <a:rPr lang="en-US" sz="700" kern="1200">
                <a:solidFill>
                  <a:srgbClr val="BBBBBB"/>
                </a:solidFill>
                <a:latin typeface="+mn-lt"/>
                <a:ea typeface="+mn-ea"/>
                <a:cs typeface="+mn-cs"/>
              </a:rPr>
              <a:t> Nielsen Consumer LLC. All Rights Reserved.</a:t>
            </a:r>
          </a:p>
        </p:txBody>
      </p:sp>
      <p:sp>
        <p:nvSpPr>
          <p:cNvPr id="10" name="Footer Placeholder">
            <a:extLst>
              <a:ext uri="{FF2B5EF4-FFF2-40B4-BE49-F238E27FC236}">
                <a16:creationId xmlns:a16="http://schemas.microsoft.com/office/drawing/2014/main" id="{671A6FA9-FE3E-4211-C84B-88F574FE8550}"/>
              </a:ext>
            </a:extLst>
          </p:cNvPr>
          <p:cNvSpPr>
            <a:spLocks noGrp="1" noRot="1" noMove="1" noResize="1" noEditPoints="1" noAdjustHandles="1" noChangeArrowheads="1" noChangeShapeType="1"/>
          </p:cNvSpPr>
          <p:nvPr>
            <p:ph type="ftr" sz="quarter" idx="13"/>
          </p:nvPr>
        </p:nvSpPr>
        <p:spPr>
          <a:xfrm>
            <a:off x="3251200" y="6485399"/>
            <a:ext cx="3716336" cy="282957"/>
          </a:xfrm>
          <a:noFill/>
        </p:spPr>
        <p:txBody>
          <a:bodyPr/>
          <a:lstStyle>
            <a:lvl1pPr algn="l">
              <a:defRPr>
                <a:solidFill>
                  <a:srgbClr val="FFFFFF"/>
                </a:solidFill>
              </a:defRPr>
            </a:lvl1pPr>
          </a:lstStyle>
          <a:p>
            <a:endParaRPr lang="en-GB"/>
          </a:p>
        </p:txBody>
      </p:sp>
      <p:sp>
        <p:nvSpPr>
          <p:cNvPr id="8" name="Date Placeholder">
            <a:extLst>
              <a:ext uri="{FF2B5EF4-FFF2-40B4-BE49-F238E27FC236}">
                <a16:creationId xmlns:a16="http://schemas.microsoft.com/office/drawing/2014/main" id="{34C6756D-B2C7-2A2B-E9A7-BB5F5972C730}"/>
              </a:ext>
            </a:extLst>
          </p:cNvPr>
          <p:cNvSpPr>
            <a:spLocks noGrp="1" noRot="1" noMove="1" noResize="1" noEditPoints="1" noAdjustHandles="1" noChangeArrowheads="1" noChangeShapeType="1"/>
          </p:cNvSpPr>
          <p:nvPr>
            <p:ph type="dt" sz="half" idx="12"/>
          </p:nvPr>
        </p:nvSpPr>
        <p:spPr>
          <a:xfrm>
            <a:off x="292100" y="6073688"/>
            <a:ext cx="1744664" cy="282957"/>
          </a:xfrm>
        </p:spPr>
        <p:txBody>
          <a:bodyPr/>
          <a:lstStyle>
            <a:lvl1pPr>
              <a:defRPr sz="1200">
                <a:solidFill>
                  <a:srgbClr val="FFFFFF"/>
                </a:solidFill>
              </a:defRPr>
            </a:lvl1pPr>
          </a:lstStyle>
          <a:p>
            <a:fld id="{6939B06F-C1B3-44B6-B618-A1DBE0D9FD92}" type="datetime1">
              <a:rPr lang="en-GB" smtClean="0"/>
              <a:t>20/06/2025</a:t>
            </a:fld>
            <a:endParaRPr lang="en-GB"/>
          </a:p>
        </p:txBody>
      </p:sp>
      <p:sp>
        <p:nvSpPr>
          <p:cNvPr id="19" name="Title/Dept Placeholder">
            <a:extLst>
              <a:ext uri="{FF2B5EF4-FFF2-40B4-BE49-F238E27FC236}">
                <a16:creationId xmlns:a16="http://schemas.microsoft.com/office/drawing/2014/main" id="{6942A971-1821-DF95-6B7B-A7991E06FA8B}"/>
              </a:ext>
            </a:extLst>
          </p:cNvPr>
          <p:cNvSpPr>
            <a:spLocks noGrp="1" noRot="1" noMove="1" noResize="1" noEditPoints="1" noAdjustHandles="1" noChangeArrowheads="1" noChangeShapeType="1"/>
          </p:cNvSpPr>
          <p:nvPr>
            <p:ph type="body" sz="quarter" idx="11" hasCustomPrompt="1"/>
          </p:nvPr>
        </p:nvSpPr>
        <p:spPr>
          <a:xfrm>
            <a:off x="292100" y="5562225"/>
            <a:ext cx="8625842" cy="344385"/>
          </a:xfrm>
        </p:spPr>
        <p:txBody>
          <a:bodyPr tIns="0" bIns="0">
            <a:noAutofit/>
          </a:bodyPr>
          <a:lstStyle>
            <a:lvl1pPr marL="0" indent="0">
              <a:lnSpc>
                <a:spcPct val="100000"/>
              </a:lnSpc>
              <a:spcBef>
                <a:spcPts val="0"/>
              </a:spcBef>
              <a:spcAft>
                <a:spcPts val="0"/>
              </a:spcAft>
              <a:buNone/>
              <a:defRPr sz="1200" b="0">
                <a:solidFill>
                  <a:srgbClr val="FFFFFF"/>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8" name="Presenter Name Placeholder">
            <a:extLst>
              <a:ext uri="{FF2B5EF4-FFF2-40B4-BE49-F238E27FC236}">
                <a16:creationId xmlns:a16="http://schemas.microsoft.com/office/drawing/2014/main" id="{4D8E56BE-097F-EB4E-3287-BD1DCBFF4884}"/>
              </a:ext>
            </a:extLst>
          </p:cNvPr>
          <p:cNvSpPr>
            <a:spLocks noGrp="1" noRot="1" noMove="1" noResize="1" noEditPoints="1" noAdjustHandles="1" noChangeArrowheads="1" noChangeShapeType="1"/>
          </p:cNvSpPr>
          <p:nvPr>
            <p:ph type="body" sz="quarter" idx="10" hasCustomPrompt="1"/>
          </p:nvPr>
        </p:nvSpPr>
        <p:spPr>
          <a:xfrm>
            <a:off x="292100" y="5194091"/>
            <a:ext cx="8625841" cy="344384"/>
          </a:xfrm>
        </p:spPr>
        <p:txBody>
          <a:bodyPr tIns="0" bIns="0" anchor="b" anchorCtr="0">
            <a:noAutofit/>
          </a:bodyPr>
          <a:lstStyle>
            <a:lvl1pPr marL="0" indent="0">
              <a:lnSpc>
                <a:spcPct val="100000"/>
              </a:lnSpc>
              <a:spcBef>
                <a:spcPts val="0"/>
              </a:spcBef>
              <a:spcAft>
                <a:spcPts val="0"/>
              </a:spcAft>
              <a:buNone/>
              <a:defRPr sz="1200" b="1">
                <a:solidFill>
                  <a:srgbClr val="FFFFFF"/>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Subtitle Placeholder">
            <a:extLst>
              <a:ext uri="{FF2B5EF4-FFF2-40B4-BE49-F238E27FC236}">
                <a16:creationId xmlns:a16="http://schemas.microsoft.com/office/drawing/2014/main" id="{D952C9CE-AA03-A24B-BBD9-8EA2482DC59D}"/>
              </a:ext>
            </a:extLst>
          </p:cNvPr>
          <p:cNvSpPr>
            <a:spLocks noGrp="1" noRot="1" noMove="1" noResize="1" noEditPoints="1" noAdjustHandles="1" noChangeArrowheads="1" noChangeShapeType="1"/>
          </p:cNvSpPr>
          <p:nvPr>
            <p:ph type="subTitle" idx="1"/>
          </p:nvPr>
        </p:nvSpPr>
        <p:spPr>
          <a:xfrm>
            <a:off x="292100" y="4151030"/>
            <a:ext cx="8625840" cy="837882"/>
          </a:xfrm>
        </p:spPr>
        <p:txBody>
          <a:bodyPr>
            <a:noAutofit/>
          </a:bodyPr>
          <a:lstStyle>
            <a:lvl1pPr marL="0" indent="0" algn="l">
              <a:spcBef>
                <a:spcPts val="0"/>
              </a:spcBef>
              <a:spcAft>
                <a:spcPts val="0"/>
              </a:spcAft>
              <a:buNone/>
              <a:defRPr sz="24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itle Placeholder">
            <a:extLst>
              <a:ext uri="{FF2B5EF4-FFF2-40B4-BE49-F238E27FC236}">
                <a16:creationId xmlns:a16="http://schemas.microsoft.com/office/drawing/2014/main" id="{5F151AF7-737A-1648-9BC4-B9D881179FB7}"/>
              </a:ext>
            </a:extLst>
          </p:cNvPr>
          <p:cNvSpPr>
            <a:spLocks noGrp="1" noRot="1" noMove="1" noResize="1" noEditPoints="1" noAdjustHandles="1" noChangeArrowheads="1" noChangeShapeType="1"/>
          </p:cNvSpPr>
          <p:nvPr>
            <p:ph type="ctrTitle" hasCustomPrompt="1"/>
          </p:nvPr>
        </p:nvSpPr>
        <p:spPr>
          <a:xfrm>
            <a:off x="292100" y="1671355"/>
            <a:ext cx="8625840" cy="2387600"/>
          </a:xfrm>
          <a:prstGeom prst="rect">
            <a:avLst/>
          </a:prstGeom>
        </p:spPr>
        <p:txBody>
          <a:bodyPr anchor="b">
            <a:noAutofit/>
          </a:bodyPr>
          <a:lstStyle>
            <a:lvl1pPr algn="l">
              <a:defRPr sz="5400">
                <a:solidFill>
                  <a:srgbClr val="FFFFFF"/>
                </a:solidFill>
              </a:defRPr>
            </a:lvl1pPr>
          </a:lstStyle>
          <a:p>
            <a:r>
              <a:rPr lang="en-US"/>
              <a:t>Insert your presentation title here maximum of three lines</a:t>
            </a:r>
          </a:p>
        </p:txBody>
      </p:sp>
      <p:pic>
        <p:nvPicPr>
          <p:cNvPr id="11" name="NielsenIQ GFK lockup" hidden="1">
            <a:extLst>
              <a:ext uri="{FF2B5EF4-FFF2-40B4-BE49-F238E27FC236}">
                <a16:creationId xmlns:a16="http://schemas.microsoft.com/office/drawing/2014/main" id="{F5A22785-6BE6-D1CC-4D14-4C9F4152DA6F}"/>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86122" y="321743"/>
            <a:ext cx="3377876" cy="753596"/>
          </a:xfrm>
          <a:prstGeom prst="rect">
            <a:avLst/>
          </a:prstGeom>
        </p:spPr>
      </p:pic>
      <p:pic>
        <p:nvPicPr>
          <p:cNvPr id="12" name="NielsenIQ logo+wordmark" hidden="1">
            <a:extLst>
              <a:ext uri="{FF2B5EF4-FFF2-40B4-BE49-F238E27FC236}">
                <a16:creationId xmlns:a16="http://schemas.microsoft.com/office/drawing/2014/main" id="{8189DD20-160D-9FA4-6050-54CA59644796}"/>
              </a:ext>
            </a:extLst>
          </p:cNvPr>
          <p:cNvPicPr>
            <a:picLocks noGrp="1" noRo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rcRect/>
          <a:stretch/>
        </p:blipFill>
        <p:spPr>
          <a:xfrm>
            <a:off x="288558" y="305205"/>
            <a:ext cx="2211753" cy="763139"/>
          </a:xfrm>
          <a:prstGeom prst="rect">
            <a:avLst/>
          </a:prstGeom>
        </p:spPr>
      </p:pic>
      <p:sp>
        <p:nvSpPr>
          <p:cNvPr id="23" name="Nielsen wordmark">
            <a:extLst>
              <a:ext uri="{FF2B5EF4-FFF2-40B4-BE49-F238E27FC236}">
                <a16:creationId xmlns:a16="http://schemas.microsoft.com/office/drawing/2014/main" id="{A534929D-2AB3-3703-CE21-C24AAF5B90DA}"/>
              </a:ext>
            </a:extLst>
          </p:cNvPr>
          <p:cNvSpPr>
            <a:spLocks noGrp="1" noRot="1" noMove="1" noResize="1" noEditPoints="1" noAdjustHandles="1" noChangeArrowheads="1" noChangeShapeType="1"/>
          </p:cNvSpPr>
          <p:nvPr/>
        </p:nvSpPr>
        <p:spPr>
          <a:xfrm>
            <a:off x="295274" y="443155"/>
            <a:ext cx="2855736" cy="516802"/>
          </a:xfrm>
          <a:custGeom>
            <a:avLst/>
            <a:gdLst>
              <a:gd name="connsiteX0" fmla="*/ 1628098 w 2855736"/>
              <a:gd name="connsiteY0" fmla="*/ 189308 h 516802"/>
              <a:gd name="connsiteX1" fmla="*/ 1598276 w 2855736"/>
              <a:gd name="connsiteY1" fmla="*/ 194730 h 516802"/>
              <a:gd name="connsiteX2" fmla="*/ 1576820 w 2855736"/>
              <a:gd name="connsiteY2" fmla="*/ 209524 h 516802"/>
              <a:gd name="connsiteX3" fmla="*/ 1563188 w 2855736"/>
              <a:gd name="connsiteY3" fmla="*/ 231368 h 516802"/>
              <a:gd name="connsiteX4" fmla="*/ 1563188 w 2855736"/>
              <a:gd name="connsiteY4" fmla="*/ 231290 h 516802"/>
              <a:gd name="connsiteX5" fmla="*/ 1557921 w 2855736"/>
              <a:gd name="connsiteY5" fmla="*/ 254838 h 516802"/>
              <a:gd name="connsiteX6" fmla="*/ 1694015 w 2855736"/>
              <a:gd name="connsiteY6" fmla="*/ 254838 h 516802"/>
              <a:gd name="connsiteX7" fmla="*/ 1678059 w 2855736"/>
              <a:gd name="connsiteY7" fmla="*/ 207201 h 516802"/>
              <a:gd name="connsiteX8" fmla="*/ 1628098 w 2855736"/>
              <a:gd name="connsiteY8" fmla="*/ 189308 h 516802"/>
              <a:gd name="connsiteX9" fmla="*/ 782717 w 2855736"/>
              <a:gd name="connsiteY9" fmla="*/ 189308 h 516802"/>
              <a:gd name="connsiteX10" fmla="*/ 752895 w 2855736"/>
              <a:gd name="connsiteY10" fmla="*/ 194730 h 516802"/>
              <a:gd name="connsiteX11" fmla="*/ 731439 w 2855736"/>
              <a:gd name="connsiteY11" fmla="*/ 209524 h 516802"/>
              <a:gd name="connsiteX12" fmla="*/ 717807 w 2855736"/>
              <a:gd name="connsiteY12" fmla="*/ 231368 h 516802"/>
              <a:gd name="connsiteX13" fmla="*/ 717807 w 2855736"/>
              <a:gd name="connsiteY13" fmla="*/ 231290 h 516802"/>
              <a:gd name="connsiteX14" fmla="*/ 712539 w 2855736"/>
              <a:gd name="connsiteY14" fmla="*/ 254838 h 516802"/>
              <a:gd name="connsiteX15" fmla="*/ 848634 w 2855736"/>
              <a:gd name="connsiteY15" fmla="*/ 254838 h 516802"/>
              <a:gd name="connsiteX16" fmla="*/ 832677 w 2855736"/>
              <a:gd name="connsiteY16" fmla="*/ 207201 h 516802"/>
              <a:gd name="connsiteX17" fmla="*/ 782717 w 2855736"/>
              <a:gd name="connsiteY17" fmla="*/ 189308 h 516802"/>
              <a:gd name="connsiteX18" fmla="*/ 476601 w 2855736"/>
              <a:gd name="connsiteY18" fmla="*/ 124553 h 516802"/>
              <a:gd name="connsiteX19" fmla="*/ 480087 w 2855736"/>
              <a:gd name="connsiteY19" fmla="*/ 124553 h 516802"/>
              <a:gd name="connsiteX20" fmla="*/ 569319 w 2855736"/>
              <a:gd name="connsiteY20" fmla="*/ 124553 h 516802"/>
              <a:gd name="connsiteX21" fmla="*/ 572882 w 2855736"/>
              <a:gd name="connsiteY21" fmla="*/ 124553 h 516802"/>
              <a:gd name="connsiteX22" fmla="*/ 572882 w 2855736"/>
              <a:gd name="connsiteY22" fmla="*/ 128116 h 516802"/>
              <a:gd name="connsiteX23" fmla="*/ 572804 w 2855736"/>
              <a:gd name="connsiteY23" fmla="*/ 466299 h 516802"/>
              <a:gd name="connsiteX24" fmla="*/ 569319 w 2855736"/>
              <a:gd name="connsiteY24" fmla="*/ 466299 h 516802"/>
              <a:gd name="connsiteX25" fmla="*/ 480087 w 2855736"/>
              <a:gd name="connsiteY25" fmla="*/ 466299 h 516802"/>
              <a:gd name="connsiteX26" fmla="*/ 476601 w 2855736"/>
              <a:gd name="connsiteY26" fmla="*/ 466299 h 516802"/>
              <a:gd name="connsiteX27" fmla="*/ 476601 w 2855736"/>
              <a:gd name="connsiteY27" fmla="*/ 127496 h 516802"/>
              <a:gd name="connsiteX28" fmla="*/ 2026544 w 2855736"/>
              <a:gd name="connsiteY28" fmla="*/ 116342 h 516802"/>
              <a:gd name="connsiteX29" fmla="*/ 2113220 w 2855736"/>
              <a:gd name="connsiteY29" fmla="*/ 147093 h 516802"/>
              <a:gd name="connsiteX30" fmla="*/ 2141569 w 2855736"/>
              <a:gd name="connsiteY30" fmla="*/ 242832 h 516802"/>
              <a:gd name="connsiteX31" fmla="*/ 2141569 w 2855736"/>
              <a:gd name="connsiteY31" fmla="*/ 466376 h 516802"/>
              <a:gd name="connsiteX32" fmla="*/ 2045366 w 2855736"/>
              <a:gd name="connsiteY32" fmla="*/ 466376 h 516802"/>
              <a:gd name="connsiteX33" fmla="*/ 2045366 w 2855736"/>
              <a:gd name="connsiteY33" fmla="*/ 254992 h 516802"/>
              <a:gd name="connsiteX34" fmla="*/ 2033050 w 2855736"/>
              <a:gd name="connsiteY34" fmla="*/ 209757 h 516802"/>
              <a:gd name="connsiteX35" fmla="*/ 1999820 w 2855736"/>
              <a:gd name="connsiteY35" fmla="*/ 197983 h 516802"/>
              <a:gd name="connsiteX36" fmla="*/ 1971548 w 2855736"/>
              <a:gd name="connsiteY36" fmla="*/ 202786 h 516802"/>
              <a:gd name="connsiteX37" fmla="*/ 1949472 w 2855736"/>
              <a:gd name="connsiteY37" fmla="*/ 216651 h 516802"/>
              <a:gd name="connsiteX38" fmla="*/ 1935143 w 2855736"/>
              <a:gd name="connsiteY38" fmla="*/ 237022 h 516802"/>
              <a:gd name="connsiteX39" fmla="*/ 1929411 w 2855736"/>
              <a:gd name="connsiteY39" fmla="*/ 262583 h 516802"/>
              <a:gd name="connsiteX40" fmla="*/ 1929411 w 2855736"/>
              <a:gd name="connsiteY40" fmla="*/ 466299 h 516802"/>
              <a:gd name="connsiteX41" fmla="*/ 1833130 w 2855736"/>
              <a:gd name="connsiteY41" fmla="*/ 466299 h 516802"/>
              <a:gd name="connsiteX42" fmla="*/ 1833130 w 2855736"/>
              <a:gd name="connsiteY42" fmla="*/ 124630 h 516802"/>
              <a:gd name="connsiteX43" fmla="*/ 1926855 w 2855736"/>
              <a:gd name="connsiteY43" fmla="*/ 124630 h 516802"/>
              <a:gd name="connsiteX44" fmla="*/ 1926855 w 2855736"/>
              <a:gd name="connsiteY44" fmla="*/ 165063 h 516802"/>
              <a:gd name="connsiteX45" fmla="*/ 1968605 w 2855736"/>
              <a:gd name="connsiteY45" fmla="*/ 130052 h 516802"/>
              <a:gd name="connsiteX46" fmla="*/ 2026544 w 2855736"/>
              <a:gd name="connsiteY46" fmla="*/ 116342 h 516802"/>
              <a:gd name="connsiteX47" fmla="*/ 1272176 w 2855736"/>
              <a:gd name="connsiteY47" fmla="*/ 115490 h 516802"/>
              <a:gd name="connsiteX48" fmla="*/ 1339410 w 2855736"/>
              <a:gd name="connsiteY48" fmla="*/ 123623 h 516802"/>
              <a:gd name="connsiteX49" fmla="*/ 1384258 w 2855736"/>
              <a:gd name="connsiteY49" fmla="*/ 145544 h 516802"/>
              <a:gd name="connsiteX50" fmla="*/ 1397194 w 2855736"/>
              <a:gd name="connsiteY50" fmla="*/ 157860 h 516802"/>
              <a:gd name="connsiteX51" fmla="*/ 1410749 w 2855736"/>
              <a:gd name="connsiteY51" fmla="*/ 178696 h 516802"/>
              <a:gd name="connsiteX52" fmla="*/ 1415319 w 2855736"/>
              <a:gd name="connsiteY52" fmla="*/ 189695 h 516802"/>
              <a:gd name="connsiteX53" fmla="*/ 1416171 w 2855736"/>
              <a:gd name="connsiteY53" fmla="*/ 192174 h 516802"/>
              <a:gd name="connsiteX54" fmla="*/ 1422755 w 2855736"/>
              <a:gd name="connsiteY54" fmla="*/ 222847 h 516802"/>
              <a:gd name="connsiteX55" fmla="*/ 1423065 w 2855736"/>
              <a:gd name="connsiteY55" fmla="*/ 226643 h 516802"/>
              <a:gd name="connsiteX56" fmla="*/ 1335382 w 2855736"/>
              <a:gd name="connsiteY56" fmla="*/ 226643 h 516802"/>
              <a:gd name="connsiteX57" fmla="*/ 1333058 w 2855736"/>
              <a:gd name="connsiteY57" fmla="*/ 218432 h 516802"/>
              <a:gd name="connsiteX58" fmla="*/ 1318109 w 2855736"/>
              <a:gd name="connsiteY58" fmla="*/ 198835 h 516802"/>
              <a:gd name="connsiteX59" fmla="*/ 1274035 w 2855736"/>
              <a:gd name="connsiteY59" fmla="*/ 188688 h 516802"/>
              <a:gd name="connsiteX60" fmla="*/ 1245220 w 2855736"/>
              <a:gd name="connsiteY60" fmla="*/ 191477 h 516802"/>
              <a:gd name="connsiteX61" fmla="*/ 1227870 w 2855736"/>
              <a:gd name="connsiteY61" fmla="*/ 198293 h 516802"/>
              <a:gd name="connsiteX62" fmla="*/ 1219504 w 2855736"/>
              <a:gd name="connsiteY62" fmla="*/ 207123 h 516802"/>
              <a:gd name="connsiteX63" fmla="*/ 1217025 w 2855736"/>
              <a:gd name="connsiteY63" fmla="*/ 216418 h 516802"/>
              <a:gd name="connsiteX64" fmla="*/ 1225469 w 2855736"/>
              <a:gd name="connsiteY64" fmla="*/ 236867 h 516802"/>
              <a:gd name="connsiteX65" fmla="*/ 1262494 w 2855736"/>
              <a:gd name="connsiteY65" fmla="*/ 248641 h 516802"/>
              <a:gd name="connsiteX66" fmla="*/ 1304553 w 2855736"/>
              <a:gd name="connsiteY66" fmla="*/ 255612 h 516802"/>
              <a:gd name="connsiteX67" fmla="*/ 1365513 w 2855736"/>
              <a:gd name="connsiteY67" fmla="*/ 270484 h 516802"/>
              <a:gd name="connsiteX68" fmla="*/ 1403313 w 2855736"/>
              <a:gd name="connsiteY68" fmla="*/ 293179 h 516802"/>
              <a:gd name="connsiteX69" fmla="*/ 1423375 w 2855736"/>
              <a:gd name="connsiteY69" fmla="*/ 325635 h 516802"/>
              <a:gd name="connsiteX70" fmla="*/ 1423375 w 2855736"/>
              <a:gd name="connsiteY70" fmla="*/ 325712 h 516802"/>
              <a:gd name="connsiteX71" fmla="*/ 1428952 w 2855736"/>
              <a:gd name="connsiteY71" fmla="*/ 368159 h 516802"/>
              <a:gd name="connsiteX72" fmla="*/ 1391927 w 2855736"/>
              <a:gd name="connsiteY72" fmla="*/ 446392 h 516802"/>
              <a:gd name="connsiteX73" fmla="*/ 1279534 w 2855736"/>
              <a:gd name="connsiteY73" fmla="*/ 475516 h 516802"/>
              <a:gd name="connsiteX74" fmla="*/ 1221828 w 2855736"/>
              <a:gd name="connsiteY74" fmla="*/ 470017 h 516802"/>
              <a:gd name="connsiteX75" fmla="*/ 1172255 w 2855736"/>
              <a:gd name="connsiteY75" fmla="*/ 450730 h 516802"/>
              <a:gd name="connsiteX76" fmla="*/ 1136081 w 2855736"/>
              <a:gd name="connsiteY76" fmla="*/ 413937 h 516802"/>
              <a:gd name="connsiteX77" fmla="*/ 1120280 w 2855736"/>
              <a:gd name="connsiteY77" fmla="*/ 360336 h 516802"/>
              <a:gd name="connsiteX78" fmla="*/ 1213230 w 2855736"/>
              <a:gd name="connsiteY78" fmla="*/ 360336 h 516802"/>
              <a:gd name="connsiteX79" fmla="*/ 1233911 w 2855736"/>
              <a:gd name="connsiteY79" fmla="*/ 391087 h 516802"/>
              <a:gd name="connsiteX80" fmla="*/ 1278295 w 2855736"/>
              <a:gd name="connsiteY80" fmla="*/ 399685 h 516802"/>
              <a:gd name="connsiteX81" fmla="*/ 1322059 w 2855736"/>
              <a:gd name="connsiteY81" fmla="*/ 392171 h 516802"/>
              <a:gd name="connsiteX82" fmla="*/ 1333988 w 2855736"/>
              <a:gd name="connsiteY82" fmla="*/ 369398 h 516802"/>
              <a:gd name="connsiteX83" fmla="*/ 1326319 w 2855736"/>
              <a:gd name="connsiteY83" fmla="*/ 349492 h 516802"/>
              <a:gd name="connsiteX84" fmla="*/ 1295568 w 2855736"/>
              <a:gd name="connsiteY84" fmla="*/ 337253 h 516802"/>
              <a:gd name="connsiteX85" fmla="*/ 1247467 w 2855736"/>
              <a:gd name="connsiteY85" fmla="*/ 329585 h 516802"/>
              <a:gd name="connsiteX86" fmla="*/ 1155678 w 2855736"/>
              <a:gd name="connsiteY86" fmla="*/ 296045 h 516802"/>
              <a:gd name="connsiteX87" fmla="*/ 1124695 w 2855736"/>
              <a:gd name="connsiteY87" fmla="*/ 222847 h 516802"/>
              <a:gd name="connsiteX88" fmla="*/ 1135617 w 2855736"/>
              <a:gd name="connsiteY88" fmla="*/ 177844 h 516802"/>
              <a:gd name="connsiteX89" fmla="*/ 1166290 w 2855736"/>
              <a:gd name="connsiteY89" fmla="*/ 144150 h 516802"/>
              <a:gd name="connsiteX90" fmla="*/ 1212920 w 2855736"/>
              <a:gd name="connsiteY90" fmla="*/ 122926 h 516802"/>
              <a:gd name="connsiteX91" fmla="*/ 1272176 w 2855736"/>
              <a:gd name="connsiteY91" fmla="*/ 115490 h 516802"/>
              <a:gd name="connsiteX92" fmla="*/ 1629957 w 2855736"/>
              <a:gd name="connsiteY92" fmla="*/ 115335 h 516802"/>
              <a:gd name="connsiteX93" fmla="*/ 1747616 w 2855736"/>
              <a:gd name="connsiteY93" fmla="*/ 160493 h 516802"/>
              <a:gd name="connsiteX94" fmla="*/ 1787043 w 2855736"/>
              <a:gd name="connsiteY94" fmla="*/ 281328 h 516802"/>
              <a:gd name="connsiteX95" fmla="*/ 1787043 w 2855736"/>
              <a:gd name="connsiteY95" fmla="*/ 320522 h 516802"/>
              <a:gd name="connsiteX96" fmla="*/ 1556526 w 2855736"/>
              <a:gd name="connsiteY96" fmla="*/ 320522 h 516802"/>
              <a:gd name="connsiteX97" fmla="*/ 1575968 w 2855736"/>
              <a:gd name="connsiteY97" fmla="*/ 377454 h 516802"/>
              <a:gd name="connsiteX98" fmla="*/ 1630654 w 2855736"/>
              <a:gd name="connsiteY98" fmla="*/ 398833 h 516802"/>
              <a:gd name="connsiteX99" fmla="*/ 1688825 w 2855736"/>
              <a:gd name="connsiteY99" fmla="*/ 360181 h 516802"/>
              <a:gd name="connsiteX100" fmla="*/ 1688903 w 2855736"/>
              <a:gd name="connsiteY100" fmla="*/ 360181 h 516802"/>
              <a:gd name="connsiteX101" fmla="*/ 1782937 w 2855736"/>
              <a:gd name="connsiteY101" fmla="*/ 360181 h 516802"/>
              <a:gd name="connsiteX102" fmla="*/ 1737082 w 2855736"/>
              <a:gd name="connsiteY102" fmla="*/ 445540 h 516802"/>
              <a:gd name="connsiteX103" fmla="*/ 1630034 w 2855736"/>
              <a:gd name="connsiteY103" fmla="*/ 475284 h 516802"/>
              <a:gd name="connsiteX104" fmla="*/ 1502848 w 2855736"/>
              <a:gd name="connsiteY104" fmla="*/ 428267 h 516802"/>
              <a:gd name="connsiteX105" fmla="*/ 1460168 w 2855736"/>
              <a:gd name="connsiteY105" fmla="*/ 295890 h 516802"/>
              <a:gd name="connsiteX106" fmla="*/ 1472484 w 2855736"/>
              <a:gd name="connsiteY106" fmla="*/ 219826 h 516802"/>
              <a:gd name="connsiteX107" fmla="*/ 1507340 w 2855736"/>
              <a:gd name="connsiteY107" fmla="*/ 162894 h 516802"/>
              <a:gd name="connsiteX108" fmla="*/ 1561174 w 2855736"/>
              <a:gd name="connsiteY108" fmla="*/ 127341 h 516802"/>
              <a:gd name="connsiteX109" fmla="*/ 1629957 w 2855736"/>
              <a:gd name="connsiteY109" fmla="*/ 115335 h 516802"/>
              <a:gd name="connsiteX110" fmla="*/ 784576 w 2855736"/>
              <a:gd name="connsiteY110" fmla="*/ 115335 h 516802"/>
              <a:gd name="connsiteX111" fmla="*/ 902235 w 2855736"/>
              <a:gd name="connsiteY111" fmla="*/ 160493 h 516802"/>
              <a:gd name="connsiteX112" fmla="*/ 941661 w 2855736"/>
              <a:gd name="connsiteY112" fmla="*/ 281328 h 516802"/>
              <a:gd name="connsiteX113" fmla="*/ 941661 w 2855736"/>
              <a:gd name="connsiteY113" fmla="*/ 320522 h 516802"/>
              <a:gd name="connsiteX114" fmla="*/ 711145 w 2855736"/>
              <a:gd name="connsiteY114" fmla="*/ 320522 h 516802"/>
              <a:gd name="connsiteX115" fmla="*/ 730587 w 2855736"/>
              <a:gd name="connsiteY115" fmla="*/ 377454 h 516802"/>
              <a:gd name="connsiteX116" fmla="*/ 785273 w 2855736"/>
              <a:gd name="connsiteY116" fmla="*/ 398833 h 516802"/>
              <a:gd name="connsiteX117" fmla="*/ 843444 w 2855736"/>
              <a:gd name="connsiteY117" fmla="*/ 360181 h 516802"/>
              <a:gd name="connsiteX118" fmla="*/ 843522 w 2855736"/>
              <a:gd name="connsiteY118" fmla="*/ 360181 h 516802"/>
              <a:gd name="connsiteX119" fmla="*/ 937556 w 2855736"/>
              <a:gd name="connsiteY119" fmla="*/ 360181 h 516802"/>
              <a:gd name="connsiteX120" fmla="*/ 891701 w 2855736"/>
              <a:gd name="connsiteY120" fmla="*/ 445540 h 516802"/>
              <a:gd name="connsiteX121" fmla="*/ 784653 w 2855736"/>
              <a:gd name="connsiteY121" fmla="*/ 475284 h 516802"/>
              <a:gd name="connsiteX122" fmla="*/ 657467 w 2855736"/>
              <a:gd name="connsiteY122" fmla="*/ 428267 h 516802"/>
              <a:gd name="connsiteX123" fmla="*/ 614787 w 2855736"/>
              <a:gd name="connsiteY123" fmla="*/ 295890 h 516802"/>
              <a:gd name="connsiteX124" fmla="*/ 627103 w 2855736"/>
              <a:gd name="connsiteY124" fmla="*/ 219826 h 516802"/>
              <a:gd name="connsiteX125" fmla="*/ 661959 w 2855736"/>
              <a:gd name="connsiteY125" fmla="*/ 162894 h 516802"/>
              <a:gd name="connsiteX126" fmla="*/ 715793 w 2855736"/>
              <a:gd name="connsiteY126" fmla="*/ 127341 h 516802"/>
              <a:gd name="connsiteX127" fmla="*/ 784576 w 2855736"/>
              <a:gd name="connsiteY127" fmla="*/ 115335 h 516802"/>
              <a:gd name="connsiteX128" fmla="*/ 2576886 w 2855736"/>
              <a:gd name="connsiteY128" fmla="*/ 97288 h 516802"/>
              <a:gd name="connsiteX129" fmla="*/ 2435834 w 2855736"/>
              <a:gd name="connsiteY129" fmla="*/ 238339 h 516802"/>
              <a:gd name="connsiteX130" fmla="*/ 2576886 w 2855736"/>
              <a:gd name="connsiteY130" fmla="*/ 379391 h 516802"/>
              <a:gd name="connsiteX131" fmla="*/ 2717938 w 2855736"/>
              <a:gd name="connsiteY131" fmla="*/ 238339 h 516802"/>
              <a:gd name="connsiteX132" fmla="*/ 2576886 w 2855736"/>
              <a:gd name="connsiteY132" fmla="*/ 97288 h 516802"/>
              <a:gd name="connsiteX133" fmla="*/ 2196642 w 2855736"/>
              <a:gd name="connsiteY133" fmla="*/ 10456 h 516802"/>
              <a:gd name="connsiteX134" fmla="*/ 2290522 w 2855736"/>
              <a:gd name="connsiteY134" fmla="*/ 10456 h 516802"/>
              <a:gd name="connsiteX135" fmla="*/ 2290522 w 2855736"/>
              <a:gd name="connsiteY135" fmla="*/ 466298 h 516802"/>
              <a:gd name="connsiteX136" fmla="*/ 2196642 w 2855736"/>
              <a:gd name="connsiteY136" fmla="*/ 466298 h 516802"/>
              <a:gd name="connsiteX137" fmla="*/ 986665 w 2855736"/>
              <a:gd name="connsiteY137" fmla="*/ 10456 h 516802"/>
              <a:gd name="connsiteX138" fmla="*/ 1080545 w 2855736"/>
              <a:gd name="connsiteY138" fmla="*/ 10456 h 516802"/>
              <a:gd name="connsiteX139" fmla="*/ 1080545 w 2855736"/>
              <a:gd name="connsiteY139" fmla="*/ 475593 h 516802"/>
              <a:gd name="connsiteX140" fmla="*/ 1065905 w 2855736"/>
              <a:gd name="connsiteY140" fmla="*/ 475593 h 516802"/>
              <a:gd name="connsiteX141" fmla="*/ 986665 w 2855736"/>
              <a:gd name="connsiteY141" fmla="*/ 394107 h 516802"/>
              <a:gd name="connsiteX142" fmla="*/ 476601 w 2855736"/>
              <a:gd name="connsiteY142" fmla="*/ 10456 h 516802"/>
              <a:gd name="connsiteX143" fmla="*/ 480087 w 2855736"/>
              <a:gd name="connsiteY143" fmla="*/ 10456 h 516802"/>
              <a:gd name="connsiteX144" fmla="*/ 569319 w 2855736"/>
              <a:gd name="connsiteY144" fmla="*/ 10456 h 516802"/>
              <a:gd name="connsiteX145" fmla="*/ 572882 w 2855736"/>
              <a:gd name="connsiteY145" fmla="*/ 10456 h 516802"/>
              <a:gd name="connsiteX146" fmla="*/ 572882 w 2855736"/>
              <a:gd name="connsiteY146" fmla="*/ 81330 h 516802"/>
              <a:gd name="connsiteX147" fmla="*/ 572882 w 2855736"/>
              <a:gd name="connsiteY147" fmla="*/ 84893 h 516802"/>
              <a:gd name="connsiteX148" fmla="*/ 569319 w 2855736"/>
              <a:gd name="connsiteY148" fmla="*/ 84893 h 516802"/>
              <a:gd name="connsiteX149" fmla="*/ 480087 w 2855736"/>
              <a:gd name="connsiteY149" fmla="*/ 84893 h 516802"/>
              <a:gd name="connsiteX150" fmla="*/ 476601 w 2855736"/>
              <a:gd name="connsiteY150" fmla="*/ 84893 h 516802"/>
              <a:gd name="connsiteX151" fmla="*/ 476601 w 2855736"/>
              <a:gd name="connsiteY151" fmla="*/ 81330 h 516802"/>
              <a:gd name="connsiteX152" fmla="*/ 58559 w 2855736"/>
              <a:gd name="connsiteY152" fmla="*/ 6331 h 516802"/>
              <a:gd name="connsiteX153" fmla="*/ 82648 w 2855736"/>
              <a:gd name="connsiteY153" fmla="*/ 20990 h 516802"/>
              <a:gd name="connsiteX154" fmla="*/ 326565 w 2855736"/>
              <a:gd name="connsiteY154" fmla="*/ 298911 h 516802"/>
              <a:gd name="connsiteX155" fmla="*/ 326565 w 2855736"/>
              <a:gd name="connsiteY155" fmla="*/ 10456 h 516802"/>
              <a:gd name="connsiteX156" fmla="*/ 421064 w 2855736"/>
              <a:gd name="connsiteY156" fmla="*/ 10456 h 516802"/>
              <a:gd name="connsiteX157" fmla="*/ 421064 w 2855736"/>
              <a:gd name="connsiteY157" fmla="*/ 424781 h 516802"/>
              <a:gd name="connsiteX158" fmla="*/ 390545 w 2855736"/>
              <a:gd name="connsiteY158" fmla="*/ 469397 h 516802"/>
              <a:gd name="connsiteX159" fmla="*/ 373814 w 2855736"/>
              <a:gd name="connsiteY159" fmla="*/ 472495 h 516802"/>
              <a:gd name="connsiteX160" fmla="*/ 338416 w 2855736"/>
              <a:gd name="connsiteY160" fmla="*/ 456461 h 516802"/>
              <a:gd name="connsiteX161" fmla="*/ 94499 w 2855736"/>
              <a:gd name="connsiteY161" fmla="*/ 178541 h 516802"/>
              <a:gd name="connsiteX162" fmla="*/ 94499 w 2855736"/>
              <a:gd name="connsiteY162" fmla="*/ 466298 h 516802"/>
              <a:gd name="connsiteX163" fmla="*/ 0 w 2855736"/>
              <a:gd name="connsiteY163" fmla="*/ 466298 h 516802"/>
              <a:gd name="connsiteX164" fmla="*/ 0 w 2855736"/>
              <a:gd name="connsiteY164" fmla="*/ 52748 h 516802"/>
              <a:gd name="connsiteX165" fmla="*/ 30519 w 2855736"/>
              <a:gd name="connsiteY165" fmla="*/ 8055 h 516802"/>
              <a:gd name="connsiteX166" fmla="*/ 58559 w 2855736"/>
              <a:gd name="connsiteY166" fmla="*/ 6331 h 516802"/>
              <a:gd name="connsiteX167" fmla="*/ 2576886 w 2855736"/>
              <a:gd name="connsiteY167" fmla="*/ 0 h 516802"/>
              <a:gd name="connsiteX168" fmla="*/ 2815303 w 2855736"/>
              <a:gd name="connsiteY168" fmla="*/ 238417 h 516802"/>
              <a:gd name="connsiteX169" fmla="*/ 2775489 w 2855736"/>
              <a:gd name="connsiteY169" fmla="*/ 370096 h 516802"/>
              <a:gd name="connsiteX170" fmla="*/ 2775412 w 2855736"/>
              <a:gd name="connsiteY170" fmla="*/ 370096 h 516802"/>
              <a:gd name="connsiteX171" fmla="*/ 2855736 w 2855736"/>
              <a:gd name="connsiteY171" fmla="*/ 450420 h 516802"/>
              <a:gd name="connsiteX172" fmla="*/ 2789354 w 2855736"/>
              <a:gd name="connsiteY172" fmla="*/ 516802 h 516802"/>
              <a:gd name="connsiteX173" fmla="*/ 2709108 w 2855736"/>
              <a:gd name="connsiteY173" fmla="*/ 436555 h 516802"/>
              <a:gd name="connsiteX174" fmla="*/ 2576886 w 2855736"/>
              <a:gd name="connsiteY174" fmla="*/ 476756 h 516802"/>
              <a:gd name="connsiteX175" fmla="*/ 2338469 w 2855736"/>
              <a:gd name="connsiteY175" fmla="*/ 238417 h 516802"/>
              <a:gd name="connsiteX176" fmla="*/ 2576886 w 2855736"/>
              <a:gd name="connsiteY176" fmla="*/ 0 h 516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2855736" h="516802">
                <a:moveTo>
                  <a:pt x="1628098" y="189308"/>
                </a:moveTo>
                <a:cubicBezTo>
                  <a:pt x="1616711" y="189308"/>
                  <a:pt x="1606719" y="191089"/>
                  <a:pt x="1598276" y="194730"/>
                </a:cubicBezTo>
                <a:cubicBezTo>
                  <a:pt x="1589833" y="198370"/>
                  <a:pt x="1582630" y="203328"/>
                  <a:pt x="1576820" y="209524"/>
                </a:cubicBezTo>
                <a:cubicBezTo>
                  <a:pt x="1571011" y="215798"/>
                  <a:pt x="1566441" y="223157"/>
                  <a:pt x="1563188" y="231368"/>
                </a:cubicBezTo>
                <a:lnTo>
                  <a:pt x="1563188" y="231290"/>
                </a:lnTo>
                <a:cubicBezTo>
                  <a:pt x="1560399" y="238571"/>
                  <a:pt x="1558618" y="246472"/>
                  <a:pt x="1557921" y="254838"/>
                </a:cubicBezTo>
                <a:lnTo>
                  <a:pt x="1694015" y="254838"/>
                </a:lnTo>
                <a:cubicBezTo>
                  <a:pt x="1693473" y="234621"/>
                  <a:pt x="1688128" y="218587"/>
                  <a:pt x="1678059" y="207201"/>
                </a:cubicBezTo>
                <a:cubicBezTo>
                  <a:pt x="1667524" y="195349"/>
                  <a:pt x="1650716" y="189308"/>
                  <a:pt x="1628098" y="189308"/>
                </a:cubicBezTo>
                <a:close/>
                <a:moveTo>
                  <a:pt x="782717" y="189308"/>
                </a:moveTo>
                <a:cubicBezTo>
                  <a:pt x="771330" y="189308"/>
                  <a:pt x="761338" y="191089"/>
                  <a:pt x="752895" y="194730"/>
                </a:cubicBezTo>
                <a:cubicBezTo>
                  <a:pt x="744452" y="198370"/>
                  <a:pt x="737249" y="203328"/>
                  <a:pt x="731439" y="209524"/>
                </a:cubicBezTo>
                <a:cubicBezTo>
                  <a:pt x="725630" y="215798"/>
                  <a:pt x="721060" y="223157"/>
                  <a:pt x="717807" y="231368"/>
                </a:cubicBezTo>
                <a:lnTo>
                  <a:pt x="717807" y="231290"/>
                </a:lnTo>
                <a:cubicBezTo>
                  <a:pt x="715018" y="238571"/>
                  <a:pt x="713237" y="246472"/>
                  <a:pt x="712539" y="254838"/>
                </a:cubicBezTo>
                <a:lnTo>
                  <a:pt x="848634" y="254838"/>
                </a:lnTo>
                <a:cubicBezTo>
                  <a:pt x="848092" y="234621"/>
                  <a:pt x="842747" y="218587"/>
                  <a:pt x="832677" y="207201"/>
                </a:cubicBezTo>
                <a:cubicBezTo>
                  <a:pt x="822143" y="195349"/>
                  <a:pt x="805335" y="189308"/>
                  <a:pt x="782717" y="189308"/>
                </a:cubicBezTo>
                <a:close/>
                <a:moveTo>
                  <a:pt x="476601" y="124553"/>
                </a:moveTo>
                <a:lnTo>
                  <a:pt x="480087" y="124553"/>
                </a:lnTo>
                <a:lnTo>
                  <a:pt x="569319" y="124553"/>
                </a:lnTo>
                <a:lnTo>
                  <a:pt x="572882" y="124553"/>
                </a:lnTo>
                <a:lnTo>
                  <a:pt x="572882" y="128116"/>
                </a:lnTo>
                <a:lnTo>
                  <a:pt x="572804" y="466299"/>
                </a:lnTo>
                <a:lnTo>
                  <a:pt x="569319" y="466299"/>
                </a:lnTo>
                <a:lnTo>
                  <a:pt x="480087" y="466299"/>
                </a:lnTo>
                <a:lnTo>
                  <a:pt x="476601" y="466299"/>
                </a:lnTo>
                <a:lnTo>
                  <a:pt x="476601" y="127496"/>
                </a:lnTo>
                <a:close/>
                <a:moveTo>
                  <a:pt x="2026544" y="116342"/>
                </a:moveTo>
                <a:cubicBezTo>
                  <a:pt x="2065195" y="116342"/>
                  <a:pt x="2094320" y="126721"/>
                  <a:pt x="2113220" y="147093"/>
                </a:cubicBezTo>
                <a:cubicBezTo>
                  <a:pt x="2132042" y="167465"/>
                  <a:pt x="2141569" y="199687"/>
                  <a:pt x="2141569" y="242832"/>
                </a:cubicBezTo>
                <a:lnTo>
                  <a:pt x="2141569" y="466376"/>
                </a:lnTo>
                <a:lnTo>
                  <a:pt x="2045366" y="466376"/>
                </a:lnTo>
                <a:lnTo>
                  <a:pt x="2045366" y="254992"/>
                </a:lnTo>
                <a:cubicBezTo>
                  <a:pt x="2045366" y="232762"/>
                  <a:pt x="2041183" y="217503"/>
                  <a:pt x="2033050" y="209757"/>
                </a:cubicBezTo>
                <a:cubicBezTo>
                  <a:pt x="2024840" y="201933"/>
                  <a:pt x="2013686" y="197983"/>
                  <a:pt x="1999820" y="197983"/>
                </a:cubicBezTo>
                <a:cubicBezTo>
                  <a:pt x="1988899" y="197983"/>
                  <a:pt x="1979371" y="199610"/>
                  <a:pt x="1971548" y="202786"/>
                </a:cubicBezTo>
                <a:cubicBezTo>
                  <a:pt x="1963647" y="205961"/>
                  <a:pt x="1956211" y="210764"/>
                  <a:pt x="1949472" y="216651"/>
                </a:cubicBezTo>
                <a:cubicBezTo>
                  <a:pt x="1943818" y="222305"/>
                  <a:pt x="1938938" y="229121"/>
                  <a:pt x="1935143" y="237022"/>
                </a:cubicBezTo>
                <a:cubicBezTo>
                  <a:pt x="1931347" y="244768"/>
                  <a:pt x="1929411" y="253366"/>
                  <a:pt x="1929411" y="262583"/>
                </a:cubicBezTo>
                <a:lnTo>
                  <a:pt x="1929411" y="466299"/>
                </a:lnTo>
                <a:lnTo>
                  <a:pt x="1833130" y="466299"/>
                </a:lnTo>
                <a:lnTo>
                  <a:pt x="1833130" y="124630"/>
                </a:lnTo>
                <a:lnTo>
                  <a:pt x="1926855" y="124630"/>
                </a:lnTo>
                <a:lnTo>
                  <a:pt x="1926855" y="165063"/>
                </a:lnTo>
                <a:cubicBezTo>
                  <a:pt x="1938938" y="149494"/>
                  <a:pt x="1952958" y="137798"/>
                  <a:pt x="1968605" y="130052"/>
                </a:cubicBezTo>
                <a:cubicBezTo>
                  <a:pt x="1987040" y="120989"/>
                  <a:pt x="2006559" y="116342"/>
                  <a:pt x="2026544" y="116342"/>
                </a:cubicBezTo>
                <a:close/>
                <a:moveTo>
                  <a:pt x="1272176" y="115490"/>
                </a:moveTo>
                <a:cubicBezTo>
                  <a:pt x="1298667" y="115490"/>
                  <a:pt x="1321285" y="118279"/>
                  <a:pt x="1339410" y="123623"/>
                </a:cubicBezTo>
                <a:cubicBezTo>
                  <a:pt x="1357613" y="129045"/>
                  <a:pt x="1372717" y="136404"/>
                  <a:pt x="1384258" y="145544"/>
                </a:cubicBezTo>
                <a:cubicBezTo>
                  <a:pt x="1389061" y="149339"/>
                  <a:pt x="1393321" y="153445"/>
                  <a:pt x="1397194" y="157860"/>
                </a:cubicBezTo>
                <a:cubicBezTo>
                  <a:pt x="1402693" y="164211"/>
                  <a:pt x="1407263" y="171183"/>
                  <a:pt x="1410749" y="178696"/>
                </a:cubicBezTo>
                <a:cubicBezTo>
                  <a:pt x="1412376" y="182259"/>
                  <a:pt x="1413925" y="185977"/>
                  <a:pt x="1415319" y="189695"/>
                </a:cubicBezTo>
                <a:cubicBezTo>
                  <a:pt x="1415629" y="190547"/>
                  <a:pt x="1415861" y="191322"/>
                  <a:pt x="1416171" y="192174"/>
                </a:cubicBezTo>
                <a:cubicBezTo>
                  <a:pt x="1419347" y="201934"/>
                  <a:pt x="1421516" y="212235"/>
                  <a:pt x="1422755" y="222847"/>
                </a:cubicBezTo>
                <a:cubicBezTo>
                  <a:pt x="1422910" y="224087"/>
                  <a:pt x="1422910" y="225403"/>
                  <a:pt x="1423065" y="226643"/>
                </a:cubicBezTo>
                <a:lnTo>
                  <a:pt x="1335382" y="226643"/>
                </a:lnTo>
                <a:cubicBezTo>
                  <a:pt x="1334762" y="223699"/>
                  <a:pt x="1333988" y="220988"/>
                  <a:pt x="1333058" y="218432"/>
                </a:cubicBezTo>
                <a:cubicBezTo>
                  <a:pt x="1329263" y="208905"/>
                  <a:pt x="1324615" y="203793"/>
                  <a:pt x="1318109" y="198835"/>
                </a:cubicBezTo>
                <a:cubicBezTo>
                  <a:pt x="1309201" y="192096"/>
                  <a:pt x="1294406" y="188688"/>
                  <a:pt x="1274035" y="188688"/>
                </a:cubicBezTo>
                <a:cubicBezTo>
                  <a:pt x="1262494" y="188688"/>
                  <a:pt x="1252734" y="189618"/>
                  <a:pt x="1245220" y="191477"/>
                </a:cubicBezTo>
                <a:cubicBezTo>
                  <a:pt x="1237784" y="193258"/>
                  <a:pt x="1231975" y="195582"/>
                  <a:pt x="1227870" y="198293"/>
                </a:cubicBezTo>
                <a:cubicBezTo>
                  <a:pt x="1223919" y="200927"/>
                  <a:pt x="1221131" y="203870"/>
                  <a:pt x="1219504" y="207123"/>
                </a:cubicBezTo>
                <a:cubicBezTo>
                  <a:pt x="1217878" y="210454"/>
                  <a:pt x="1217025" y="213630"/>
                  <a:pt x="1217025" y="216418"/>
                </a:cubicBezTo>
                <a:cubicBezTo>
                  <a:pt x="1217025" y="225946"/>
                  <a:pt x="1219814" y="232685"/>
                  <a:pt x="1225469" y="236867"/>
                </a:cubicBezTo>
                <a:cubicBezTo>
                  <a:pt x="1231588" y="241437"/>
                  <a:pt x="1244058" y="245388"/>
                  <a:pt x="1262494" y="248641"/>
                </a:cubicBezTo>
                <a:lnTo>
                  <a:pt x="1304553" y="255612"/>
                </a:lnTo>
                <a:cubicBezTo>
                  <a:pt x="1328023" y="259485"/>
                  <a:pt x="1350022" y="264442"/>
                  <a:pt x="1365513" y="270484"/>
                </a:cubicBezTo>
                <a:cubicBezTo>
                  <a:pt x="1381160" y="276526"/>
                  <a:pt x="1393863" y="284194"/>
                  <a:pt x="1403313" y="293179"/>
                </a:cubicBezTo>
                <a:cubicBezTo>
                  <a:pt x="1412840" y="302320"/>
                  <a:pt x="1419579" y="313241"/>
                  <a:pt x="1423375" y="325635"/>
                </a:cubicBezTo>
                <a:lnTo>
                  <a:pt x="1423375" y="325712"/>
                </a:lnTo>
                <a:cubicBezTo>
                  <a:pt x="1427093" y="337950"/>
                  <a:pt x="1428952" y="352203"/>
                  <a:pt x="1428952" y="368159"/>
                </a:cubicBezTo>
                <a:cubicBezTo>
                  <a:pt x="1428952" y="400537"/>
                  <a:pt x="1416481" y="426873"/>
                  <a:pt x="1391927" y="446392"/>
                </a:cubicBezTo>
                <a:cubicBezTo>
                  <a:pt x="1367605" y="465757"/>
                  <a:pt x="1329805" y="475516"/>
                  <a:pt x="1279534" y="475516"/>
                </a:cubicBezTo>
                <a:cubicBezTo>
                  <a:pt x="1259473" y="475516"/>
                  <a:pt x="1240031" y="473657"/>
                  <a:pt x="1221828" y="470017"/>
                </a:cubicBezTo>
                <a:cubicBezTo>
                  <a:pt x="1203470" y="466299"/>
                  <a:pt x="1186739" y="459870"/>
                  <a:pt x="1172255" y="450730"/>
                </a:cubicBezTo>
                <a:cubicBezTo>
                  <a:pt x="1157615" y="441590"/>
                  <a:pt x="1145454" y="429196"/>
                  <a:pt x="1136081" y="413937"/>
                </a:cubicBezTo>
                <a:cubicBezTo>
                  <a:pt x="1127251" y="399607"/>
                  <a:pt x="1121984" y="381559"/>
                  <a:pt x="1120280" y="360336"/>
                </a:cubicBezTo>
                <a:lnTo>
                  <a:pt x="1213230" y="360336"/>
                </a:lnTo>
                <a:cubicBezTo>
                  <a:pt x="1216561" y="375828"/>
                  <a:pt x="1223455" y="386207"/>
                  <a:pt x="1233911" y="391087"/>
                </a:cubicBezTo>
                <a:cubicBezTo>
                  <a:pt x="1246072" y="396819"/>
                  <a:pt x="1261022" y="399685"/>
                  <a:pt x="1278295" y="399685"/>
                </a:cubicBezTo>
                <a:cubicBezTo>
                  <a:pt x="1298744" y="399685"/>
                  <a:pt x="1313539" y="397129"/>
                  <a:pt x="1322059" y="392171"/>
                </a:cubicBezTo>
                <a:cubicBezTo>
                  <a:pt x="1330115" y="387524"/>
                  <a:pt x="1333988" y="380088"/>
                  <a:pt x="1333988" y="369398"/>
                </a:cubicBezTo>
                <a:cubicBezTo>
                  <a:pt x="1333988" y="361808"/>
                  <a:pt x="1331509" y="355224"/>
                  <a:pt x="1326319" y="349492"/>
                </a:cubicBezTo>
                <a:cubicBezTo>
                  <a:pt x="1321207" y="343760"/>
                  <a:pt x="1310828" y="339654"/>
                  <a:pt x="1295568" y="337253"/>
                </a:cubicBezTo>
                <a:lnTo>
                  <a:pt x="1247467" y="329585"/>
                </a:lnTo>
                <a:cubicBezTo>
                  <a:pt x="1206723" y="323156"/>
                  <a:pt x="1175818" y="311847"/>
                  <a:pt x="1155678" y="296045"/>
                </a:cubicBezTo>
                <a:cubicBezTo>
                  <a:pt x="1135152" y="279934"/>
                  <a:pt x="1124695" y="255302"/>
                  <a:pt x="1124695" y="222847"/>
                </a:cubicBezTo>
                <a:cubicBezTo>
                  <a:pt x="1124695" y="206194"/>
                  <a:pt x="1128336" y="191089"/>
                  <a:pt x="1135617" y="177844"/>
                </a:cubicBezTo>
                <a:cubicBezTo>
                  <a:pt x="1142820" y="164676"/>
                  <a:pt x="1153122" y="153367"/>
                  <a:pt x="1166290" y="144150"/>
                </a:cubicBezTo>
                <a:cubicBezTo>
                  <a:pt x="1179303" y="135010"/>
                  <a:pt x="1194950" y="127883"/>
                  <a:pt x="1212920" y="122926"/>
                </a:cubicBezTo>
                <a:cubicBezTo>
                  <a:pt x="1230813" y="117969"/>
                  <a:pt x="1250720" y="115490"/>
                  <a:pt x="1272176" y="115490"/>
                </a:cubicBezTo>
                <a:close/>
                <a:moveTo>
                  <a:pt x="1629957" y="115335"/>
                </a:moveTo>
                <a:cubicBezTo>
                  <a:pt x="1681776" y="115335"/>
                  <a:pt x="1721358" y="130517"/>
                  <a:pt x="1747616" y="160493"/>
                </a:cubicBezTo>
                <a:cubicBezTo>
                  <a:pt x="1773797" y="190315"/>
                  <a:pt x="1787043" y="230980"/>
                  <a:pt x="1787043" y="281328"/>
                </a:cubicBezTo>
                <a:lnTo>
                  <a:pt x="1787043" y="320522"/>
                </a:lnTo>
                <a:lnTo>
                  <a:pt x="1556526" y="320522"/>
                </a:lnTo>
                <a:cubicBezTo>
                  <a:pt x="1557843" y="344612"/>
                  <a:pt x="1564350" y="363744"/>
                  <a:pt x="1575968" y="377454"/>
                </a:cubicBezTo>
                <a:cubicBezTo>
                  <a:pt x="1587974" y="391629"/>
                  <a:pt x="1606332" y="398833"/>
                  <a:pt x="1630654" y="398833"/>
                </a:cubicBezTo>
                <a:cubicBezTo>
                  <a:pt x="1662954" y="398833"/>
                  <a:pt x="1682009" y="386207"/>
                  <a:pt x="1688825" y="360181"/>
                </a:cubicBezTo>
                <a:lnTo>
                  <a:pt x="1688903" y="360181"/>
                </a:lnTo>
                <a:lnTo>
                  <a:pt x="1782937" y="360181"/>
                </a:lnTo>
                <a:cubicBezTo>
                  <a:pt x="1776663" y="397361"/>
                  <a:pt x="1761249" y="426098"/>
                  <a:pt x="1737082" y="445540"/>
                </a:cubicBezTo>
                <a:cubicBezTo>
                  <a:pt x="1712527" y="465292"/>
                  <a:pt x="1676509" y="475284"/>
                  <a:pt x="1630034" y="475284"/>
                </a:cubicBezTo>
                <a:cubicBezTo>
                  <a:pt x="1574032" y="475284"/>
                  <a:pt x="1531197" y="459482"/>
                  <a:pt x="1502848" y="428267"/>
                </a:cubicBezTo>
                <a:cubicBezTo>
                  <a:pt x="1474498" y="397129"/>
                  <a:pt x="1460168" y="352590"/>
                  <a:pt x="1460168" y="295890"/>
                </a:cubicBezTo>
                <a:cubicBezTo>
                  <a:pt x="1460168" y="267618"/>
                  <a:pt x="1464273" y="241979"/>
                  <a:pt x="1472484" y="219826"/>
                </a:cubicBezTo>
                <a:cubicBezTo>
                  <a:pt x="1480695" y="197673"/>
                  <a:pt x="1492391" y="178464"/>
                  <a:pt x="1507340" y="162894"/>
                </a:cubicBezTo>
                <a:cubicBezTo>
                  <a:pt x="1522290" y="147325"/>
                  <a:pt x="1540415" y="135397"/>
                  <a:pt x="1561174" y="127341"/>
                </a:cubicBezTo>
                <a:cubicBezTo>
                  <a:pt x="1581855" y="119363"/>
                  <a:pt x="1605015" y="115335"/>
                  <a:pt x="1629957" y="115335"/>
                </a:cubicBezTo>
                <a:close/>
                <a:moveTo>
                  <a:pt x="784576" y="115335"/>
                </a:moveTo>
                <a:cubicBezTo>
                  <a:pt x="836395" y="115335"/>
                  <a:pt x="875977" y="130517"/>
                  <a:pt x="902235" y="160493"/>
                </a:cubicBezTo>
                <a:cubicBezTo>
                  <a:pt x="928416" y="190315"/>
                  <a:pt x="941661" y="230980"/>
                  <a:pt x="941661" y="281328"/>
                </a:cubicBezTo>
                <a:lnTo>
                  <a:pt x="941661" y="320522"/>
                </a:lnTo>
                <a:lnTo>
                  <a:pt x="711145" y="320522"/>
                </a:lnTo>
                <a:cubicBezTo>
                  <a:pt x="712462" y="344612"/>
                  <a:pt x="718969" y="363744"/>
                  <a:pt x="730587" y="377454"/>
                </a:cubicBezTo>
                <a:cubicBezTo>
                  <a:pt x="742593" y="391629"/>
                  <a:pt x="760951" y="398833"/>
                  <a:pt x="785273" y="398833"/>
                </a:cubicBezTo>
                <a:cubicBezTo>
                  <a:pt x="817573" y="398833"/>
                  <a:pt x="836628" y="386207"/>
                  <a:pt x="843444" y="360181"/>
                </a:cubicBezTo>
                <a:lnTo>
                  <a:pt x="843522" y="360181"/>
                </a:lnTo>
                <a:lnTo>
                  <a:pt x="937556" y="360181"/>
                </a:lnTo>
                <a:cubicBezTo>
                  <a:pt x="931282" y="397361"/>
                  <a:pt x="915868" y="426098"/>
                  <a:pt x="891701" y="445540"/>
                </a:cubicBezTo>
                <a:cubicBezTo>
                  <a:pt x="867146" y="465292"/>
                  <a:pt x="831128" y="475284"/>
                  <a:pt x="784653" y="475284"/>
                </a:cubicBezTo>
                <a:cubicBezTo>
                  <a:pt x="728651" y="475284"/>
                  <a:pt x="685816" y="459482"/>
                  <a:pt x="657467" y="428267"/>
                </a:cubicBezTo>
                <a:cubicBezTo>
                  <a:pt x="629117" y="397129"/>
                  <a:pt x="614787" y="352590"/>
                  <a:pt x="614787" y="295890"/>
                </a:cubicBezTo>
                <a:cubicBezTo>
                  <a:pt x="614787" y="267618"/>
                  <a:pt x="618892" y="241979"/>
                  <a:pt x="627103" y="219826"/>
                </a:cubicBezTo>
                <a:cubicBezTo>
                  <a:pt x="635313" y="197673"/>
                  <a:pt x="647010" y="178464"/>
                  <a:pt x="661959" y="162894"/>
                </a:cubicBezTo>
                <a:cubicBezTo>
                  <a:pt x="676909" y="147325"/>
                  <a:pt x="695034" y="135397"/>
                  <a:pt x="715793" y="127341"/>
                </a:cubicBezTo>
                <a:cubicBezTo>
                  <a:pt x="736474" y="119363"/>
                  <a:pt x="759634" y="115335"/>
                  <a:pt x="784576" y="115335"/>
                </a:cubicBezTo>
                <a:close/>
                <a:moveTo>
                  <a:pt x="2576886" y="97288"/>
                </a:moveTo>
                <a:cubicBezTo>
                  <a:pt x="2499118" y="97288"/>
                  <a:pt x="2435834" y="160571"/>
                  <a:pt x="2435834" y="238339"/>
                </a:cubicBezTo>
                <a:cubicBezTo>
                  <a:pt x="2435834" y="316108"/>
                  <a:pt x="2499118" y="379391"/>
                  <a:pt x="2576886" y="379391"/>
                </a:cubicBezTo>
                <a:cubicBezTo>
                  <a:pt x="2654654" y="379391"/>
                  <a:pt x="2717938" y="316108"/>
                  <a:pt x="2717938" y="238339"/>
                </a:cubicBezTo>
                <a:cubicBezTo>
                  <a:pt x="2717938" y="160571"/>
                  <a:pt x="2654654" y="97288"/>
                  <a:pt x="2576886" y="97288"/>
                </a:cubicBezTo>
                <a:close/>
                <a:moveTo>
                  <a:pt x="2196642" y="10456"/>
                </a:moveTo>
                <a:lnTo>
                  <a:pt x="2290522" y="10456"/>
                </a:lnTo>
                <a:lnTo>
                  <a:pt x="2290522" y="466298"/>
                </a:lnTo>
                <a:lnTo>
                  <a:pt x="2196642" y="466298"/>
                </a:lnTo>
                <a:close/>
                <a:moveTo>
                  <a:pt x="986665" y="10456"/>
                </a:moveTo>
                <a:lnTo>
                  <a:pt x="1080545" y="10456"/>
                </a:lnTo>
                <a:lnTo>
                  <a:pt x="1080545" y="475593"/>
                </a:lnTo>
                <a:lnTo>
                  <a:pt x="1065905" y="475593"/>
                </a:lnTo>
                <a:cubicBezTo>
                  <a:pt x="1022063" y="475129"/>
                  <a:pt x="986665" y="438878"/>
                  <a:pt x="986665" y="394107"/>
                </a:cubicBezTo>
                <a:close/>
                <a:moveTo>
                  <a:pt x="476601" y="10456"/>
                </a:moveTo>
                <a:lnTo>
                  <a:pt x="480087" y="10456"/>
                </a:lnTo>
                <a:lnTo>
                  <a:pt x="569319" y="10456"/>
                </a:lnTo>
                <a:lnTo>
                  <a:pt x="572882" y="10456"/>
                </a:lnTo>
                <a:lnTo>
                  <a:pt x="572882" y="81330"/>
                </a:lnTo>
                <a:lnTo>
                  <a:pt x="572882" y="84893"/>
                </a:lnTo>
                <a:lnTo>
                  <a:pt x="569319" y="84893"/>
                </a:lnTo>
                <a:lnTo>
                  <a:pt x="480087" y="84893"/>
                </a:lnTo>
                <a:lnTo>
                  <a:pt x="476601" y="84893"/>
                </a:lnTo>
                <a:lnTo>
                  <a:pt x="476601" y="81330"/>
                </a:lnTo>
                <a:close/>
                <a:moveTo>
                  <a:pt x="58559" y="6331"/>
                </a:moveTo>
                <a:cubicBezTo>
                  <a:pt x="67660" y="8597"/>
                  <a:pt x="76103" y="13593"/>
                  <a:pt x="82648" y="20990"/>
                </a:cubicBezTo>
                <a:lnTo>
                  <a:pt x="326565" y="298911"/>
                </a:lnTo>
                <a:lnTo>
                  <a:pt x="326565" y="10456"/>
                </a:lnTo>
                <a:lnTo>
                  <a:pt x="421064" y="10456"/>
                </a:lnTo>
                <a:lnTo>
                  <a:pt x="421064" y="424781"/>
                </a:lnTo>
                <a:cubicBezTo>
                  <a:pt x="421064" y="444610"/>
                  <a:pt x="408903" y="462348"/>
                  <a:pt x="390545" y="469397"/>
                </a:cubicBezTo>
                <a:cubicBezTo>
                  <a:pt x="385123" y="471488"/>
                  <a:pt x="379391" y="472495"/>
                  <a:pt x="373814" y="472495"/>
                </a:cubicBezTo>
                <a:cubicBezTo>
                  <a:pt x="360491" y="472495"/>
                  <a:pt x="347556" y="466918"/>
                  <a:pt x="338416" y="456461"/>
                </a:cubicBezTo>
                <a:lnTo>
                  <a:pt x="94499" y="178541"/>
                </a:lnTo>
                <a:lnTo>
                  <a:pt x="94499" y="466298"/>
                </a:lnTo>
                <a:lnTo>
                  <a:pt x="0" y="466298"/>
                </a:lnTo>
                <a:lnTo>
                  <a:pt x="0" y="52748"/>
                </a:lnTo>
                <a:cubicBezTo>
                  <a:pt x="0" y="32841"/>
                  <a:pt x="12161" y="15103"/>
                  <a:pt x="30519" y="8055"/>
                </a:cubicBezTo>
                <a:cubicBezTo>
                  <a:pt x="39698" y="4530"/>
                  <a:pt x="49457" y="4066"/>
                  <a:pt x="58559" y="6331"/>
                </a:cubicBezTo>
                <a:close/>
                <a:moveTo>
                  <a:pt x="2576886" y="0"/>
                </a:moveTo>
                <a:cubicBezTo>
                  <a:pt x="2708333" y="0"/>
                  <a:pt x="2815303" y="106970"/>
                  <a:pt x="2815303" y="238417"/>
                </a:cubicBezTo>
                <a:cubicBezTo>
                  <a:pt x="2815303" y="287061"/>
                  <a:pt x="2800586" y="332296"/>
                  <a:pt x="2775489" y="370096"/>
                </a:cubicBezTo>
                <a:lnTo>
                  <a:pt x="2775412" y="370096"/>
                </a:lnTo>
                <a:lnTo>
                  <a:pt x="2855736" y="450420"/>
                </a:lnTo>
                <a:lnTo>
                  <a:pt x="2789354" y="516802"/>
                </a:lnTo>
                <a:lnTo>
                  <a:pt x="2709108" y="436555"/>
                </a:lnTo>
                <a:cubicBezTo>
                  <a:pt x="2671230" y="461962"/>
                  <a:pt x="2625762" y="476756"/>
                  <a:pt x="2576886" y="476756"/>
                </a:cubicBezTo>
                <a:cubicBezTo>
                  <a:pt x="2445439" y="476756"/>
                  <a:pt x="2338469" y="369864"/>
                  <a:pt x="2338469" y="238417"/>
                </a:cubicBezTo>
                <a:cubicBezTo>
                  <a:pt x="2338469" y="106970"/>
                  <a:pt x="2445439" y="0"/>
                  <a:pt x="2576886" y="0"/>
                </a:cubicBezTo>
                <a:close/>
              </a:path>
            </a:pathLst>
          </a:custGeom>
          <a:solidFill>
            <a:schemeClr val="tx2"/>
          </a:solidFill>
          <a:ln w="7744" cap="flat">
            <a:noFill/>
            <a:prstDash val="solid"/>
            <a:miter/>
          </a:ln>
        </p:spPr>
        <p:txBody>
          <a:bodyPr wrap="square" rtlCol="0" anchor="ctr">
            <a:noAutofit/>
          </a:bodyPr>
          <a:lstStyle/>
          <a:p>
            <a:endParaRPr lang="en-US"/>
          </a:p>
        </p:txBody>
      </p:sp>
      <p:pic>
        <p:nvPicPr>
          <p:cNvPr id="4" name="Picture 3" descr="A blue circle with white text&#10;&#10;Description automatically generated">
            <a:extLst>
              <a:ext uri="{FF2B5EF4-FFF2-40B4-BE49-F238E27FC236}">
                <a16:creationId xmlns:a16="http://schemas.microsoft.com/office/drawing/2014/main" id="{80038EDC-49DC-D57B-FCA4-73EA96461BC3}"/>
              </a:ext>
            </a:extLst>
          </p:cNvPr>
          <p:cNvPicPr>
            <a:picLocks noChangeAspect="1"/>
          </p:cNvPicPr>
          <p:nvPr/>
        </p:nvPicPr>
        <p:blipFill>
          <a:blip r:embed="rId5"/>
          <a:stretch>
            <a:fillRect/>
          </a:stretch>
        </p:blipFill>
        <p:spPr>
          <a:xfrm>
            <a:off x="3446284" y="315640"/>
            <a:ext cx="1559258" cy="771832"/>
          </a:xfrm>
          <a:prstGeom prst="rect">
            <a:avLst/>
          </a:prstGeom>
        </p:spPr>
      </p:pic>
    </p:spTree>
    <p:extLst>
      <p:ext uri="{BB962C8B-B14F-4D97-AF65-F5344CB8AC3E}">
        <p14:creationId xmlns:p14="http://schemas.microsoft.com/office/powerpoint/2010/main" val="689519101"/>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p:cSld name="8_cobranded_cover_photo_blue">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B57AC29-76A4-61A4-DEF0-9D880E7CC103}"/>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1">
            <a:extLst>
              <a:ext uri="{FF2B5EF4-FFF2-40B4-BE49-F238E27FC236}">
                <a16:creationId xmlns:a16="http://schemas.microsoft.com/office/drawing/2014/main" id="{BC265AF3-8D1F-7540-5CFF-675EEA870502}"/>
              </a:ext>
            </a:extLst>
          </p:cNvPr>
          <p:cNvSpPr>
            <a:spLocks noGrp="1"/>
          </p:cNvSpPr>
          <p:nvPr>
            <p:ph type="pic" sz="quarter" idx="13" hasCustomPrompt="1"/>
          </p:nvPr>
        </p:nvSpPr>
        <p:spPr>
          <a:xfrm>
            <a:off x="4002373" y="0"/>
            <a:ext cx="8189625" cy="6858000"/>
          </a:xfrm>
          <a:solidFill>
            <a:schemeClr val="tx1"/>
          </a:solidFill>
        </p:spPr>
        <p:txBody>
          <a:bodyPr anchor="ctr" anchorCtr="0"/>
          <a:lstStyle>
            <a:lvl1pPr marL="0" indent="0" algn="ctr">
              <a:buNone/>
              <a:defRPr>
                <a:solidFill>
                  <a:schemeClr val="bg1"/>
                </a:solidFill>
              </a:defRPr>
            </a:lvl1pPr>
          </a:lstStyle>
          <a:p>
            <a:r>
              <a:rPr lang="en-US"/>
              <a:t>Click picture icon to add picture</a:t>
            </a:r>
          </a:p>
        </p:txBody>
      </p:sp>
      <p:sp>
        <p:nvSpPr>
          <p:cNvPr id="18" name="Text Placeholder 16">
            <a:extLst>
              <a:ext uri="{FF2B5EF4-FFF2-40B4-BE49-F238E27FC236}">
                <a16:creationId xmlns:a16="http://schemas.microsoft.com/office/drawing/2014/main" id="{E93FDD1C-7A1E-AEDA-AE44-DA18731572EB}"/>
              </a:ext>
            </a:extLst>
          </p:cNvPr>
          <p:cNvSpPr>
            <a:spLocks noGrp="1"/>
          </p:cNvSpPr>
          <p:nvPr>
            <p:ph type="body" sz="quarter" idx="14" hasCustomPrompt="1"/>
          </p:nvPr>
        </p:nvSpPr>
        <p:spPr>
          <a:xfrm>
            <a:off x="-530161" y="19178"/>
            <a:ext cx="5547380" cy="5547380"/>
          </a:xfrm>
          <a:prstGeom prst="ellipse">
            <a:avLst/>
          </a:prstGeom>
          <a:solidFill>
            <a:schemeClr val="bg2"/>
          </a:solidFill>
        </p:spPr>
        <p:txBody>
          <a:bodyPr tIns="0" bIns="0" anchor="ctr" anchorCtr="0"/>
          <a:lstStyle>
            <a:lvl1pPr marL="0" indent="0" algn="l">
              <a:buFont typeface="Arial" panose="020B0604020202020204" pitchFamily="34" charset="0"/>
              <a:buNone/>
              <a:defRPr sz="3600" b="1">
                <a:solidFill>
                  <a:schemeClr val="bg1"/>
                </a:solidFill>
                <a:latin typeface="+mj-lt"/>
              </a:defRPr>
            </a:lvl1pPr>
            <a:lvl2pPr marL="457200" indent="0" algn="ctr">
              <a:buFont typeface="Arial" panose="020B0604020202020204" pitchFamily="34" charset="0"/>
              <a:buNone/>
              <a:defRPr sz="3600">
                <a:solidFill>
                  <a:schemeClr val="bg1"/>
                </a:solidFill>
                <a:latin typeface="+mj-lt"/>
              </a:defRPr>
            </a:lvl2pPr>
            <a:lvl3pPr marL="914400" indent="0" algn="ctr">
              <a:buFont typeface="Arial" panose="020B0604020202020204" pitchFamily="34" charset="0"/>
              <a:buNone/>
              <a:defRPr sz="3600">
                <a:solidFill>
                  <a:schemeClr val="bg1"/>
                </a:solidFill>
                <a:latin typeface="+mj-lt"/>
              </a:defRPr>
            </a:lvl3pPr>
            <a:lvl4pPr marL="1371600" indent="0" algn="ctr">
              <a:buFont typeface="Arial" panose="020B0604020202020204" pitchFamily="34" charset="0"/>
              <a:buNone/>
              <a:defRPr sz="3600">
                <a:solidFill>
                  <a:schemeClr val="bg1"/>
                </a:solidFill>
                <a:latin typeface="+mj-lt"/>
              </a:defRPr>
            </a:lvl4pPr>
            <a:lvl5pPr marL="1828800" indent="0" algn="ctr">
              <a:buFont typeface="Arial" panose="020B0604020202020204" pitchFamily="34" charset="0"/>
              <a:buNone/>
              <a:defRPr sz="3600">
                <a:solidFill>
                  <a:schemeClr val="bg1"/>
                </a:solidFill>
                <a:latin typeface="+mj-lt"/>
              </a:defRPr>
            </a:lvl5pPr>
          </a:lstStyle>
          <a:p>
            <a:pPr lvl="0"/>
            <a:r>
              <a:rPr lang="en-US"/>
              <a:t>Insert your presentation title here maximum of four lines</a:t>
            </a:r>
          </a:p>
        </p:txBody>
      </p:sp>
      <p:sp>
        <p:nvSpPr>
          <p:cNvPr id="21" name="TextBox 20">
            <a:extLst>
              <a:ext uri="{FF2B5EF4-FFF2-40B4-BE49-F238E27FC236}">
                <a16:creationId xmlns:a16="http://schemas.microsoft.com/office/drawing/2014/main" id="{130AA074-B57C-C578-1B29-6483DCE01A18}"/>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22" name="Picture 21">
            <a:extLst>
              <a:ext uri="{FF2B5EF4-FFF2-40B4-BE49-F238E27FC236}">
                <a16:creationId xmlns:a16="http://schemas.microsoft.com/office/drawing/2014/main" id="{B7249F3E-7261-69A9-09FC-57FE24EA029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pic>
        <p:nvPicPr>
          <p:cNvPr id="3" name="Picture 2" descr="A blue circle with white text&#10;&#10;Description automatically generated">
            <a:extLst>
              <a:ext uri="{FF2B5EF4-FFF2-40B4-BE49-F238E27FC236}">
                <a16:creationId xmlns:a16="http://schemas.microsoft.com/office/drawing/2014/main" id="{FCC6DE96-CCB6-F5DA-49B8-B71D91C526B2}"/>
              </a:ext>
            </a:extLst>
          </p:cNvPr>
          <p:cNvPicPr>
            <a:picLocks noChangeAspect="1"/>
          </p:cNvPicPr>
          <p:nvPr/>
        </p:nvPicPr>
        <p:blipFill>
          <a:blip r:embed="rId3"/>
          <a:stretch>
            <a:fillRect/>
          </a:stretch>
        </p:blipFill>
        <p:spPr>
          <a:xfrm>
            <a:off x="2364299" y="5585736"/>
            <a:ext cx="1500335" cy="742666"/>
          </a:xfrm>
          <a:prstGeom prst="rect">
            <a:avLst/>
          </a:prstGeom>
        </p:spPr>
      </p:pic>
    </p:spTree>
    <p:extLst>
      <p:ext uri="{BB962C8B-B14F-4D97-AF65-F5344CB8AC3E}">
        <p14:creationId xmlns:p14="http://schemas.microsoft.com/office/powerpoint/2010/main" val="1557091711"/>
      </p:ext>
    </p:extLst>
  </p:cSld>
  <p:clrMapOvr>
    <a:overrideClrMapping bg1="lt1" tx1="dk1" bg2="lt2" tx2="dk2" accent1="accent1" accent2="accent2" accent3="accent3" accent4="accent4" accent5="accent5" accent6="accent6" hlink="hlink" folHlink="folHlink"/>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preserve="1">
  <p:cSld name="7_cobranded_cover_illustration_white">
    <p:spTree>
      <p:nvGrpSpPr>
        <p:cNvPr id="1" name=""/>
        <p:cNvGrpSpPr/>
        <p:nvPr/>
      </p:nvGrpSpPr>
      <p:grpSpPr>
        <a:xfrm>
          <a:off x="0" y="0"/>
          <a:ext cx="0" cy="0"/>
          <a:chOff x="0" y="0"/>
          <a:chExt cx="0" cy="0"/>
        </a:xfrm>
      </p:grpSpPr>
      <p:pic>
        <p:nvPicPr>
          <p:cNvPr id="4" name="Picture 3" descr="A group of people in blue&#10;&#10;Description automatically generated">
            <a:extLst>
              <a:ext uri="{FF2B5EF4-FFF2-40B4-BE49-F238E27FC236}">
                <a16:creationId xmlns:a16="http://schemas.microsoft.com/office/drawing/2014/main" id="{EA59DE4B-E0F8-1A47-B035-5ED929300887}"/>
              </a:ext>
            </a:extLst>
          </p:cNvPr>
          <p:cNvPicPr>
            <a:picLocks noChangeAspect="1"/>
          </p:cNvPicPr>
          <p:nvPr/>
        </p:nvPicPr>
        <p:blipFill rotWithShape="1">
          <a:blip r:embed="rId2"/>
          <a:srcRect b="26805"/>
          <a:stretch/>
        </p:blipFill>
        <p:spPr>
          <a:xfrm>
            <a:off x="2467" y="1838366"/>
            <a:ext cx="12187066" cy="5019633"/>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535428"/>
            <a:ext cx="8642082" cy="2387600"/>
          </a:xfrm>
          <a:prstGeom prst="rect">
            <a:avLst/>
          </a:prstGeom>
        </p:spPr>
        <p:txBody>
          <a:bodyPr anchor="t" anchorCtr="0">
            <a:noAutofit/>
          </a:bodyPr>
          <a:lstStyle>
            <a:lvl1pPr algn="l">
              <a:defRPr sz="5400">
                <a:solidFill>
                  <a:schemeClr val="tx2"/>
                </a:solidFill>
              </a:defRPr>
            </a:lvl1pPr>
          </a:lstStyle>
          <a:p>
            <a:r>
              <a:rPr lang="en-US"/>
              <a:t>Insert your presentation title here maximum of three lines</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p:nvCxnSpPr>
        <p:spPr>
          <a:xfrm>
            <a:off x="278932" y="1364752"/>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AD0A56-54F9-2F78-1258-F9610367319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447040"/>
            <a:ext cx="1219198" cy="518808"/>
          </a:xfrm>
          <a:prstGeom prst="rect">
            <a:avLst/>
          </a:prstGeom>
        </p:spPr>
      </p:pic>
      <p:sp>
        <p:nvSpPr>
          <p:cNvPr id="6" name="Text Placeholder 17">
            <a:extLst>
              <a:ext uri="{FF2B5EF4-FFF2-40B4-BE49-F238E27FC236}">
                <a16:creationId xmlns:a16="http://schemas.microsoft.com/office/drawing/2014/main" id="{C32257C0-3FBF-B047-8C59-CDBF51B11985}"/>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BA60B01F-F394-99A6-2702-DE583FCB977E}"/>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D70F9698-6E59-9274-EC44-4917B7B92AAA}"/>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5610FA71-069D-E398-B6E9-5C68D1D17767}"/>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5" name="Picture 4" descr="A blue circle with white text&#10;&#10;Description automatically generated">
            <a:extLst>
              <a:ext uri="{FF2B5EF4-FFF2-40B4-BE49-F238E27FC236}">
                <a16:creationId xmlns:a16="http://schemas.microsoft.com/office/drawing/2014/main" id="{7E4AC9C0-EBEF-E8BF-F93C-71F2236D836C}"/>
              </a:ext>
            </a:extLst>
          </p:cNvPr>
          <p:cNvPicPr>
            <a:picLocks noChangeAspect="1"/>
          </p:cNvPicPr>
          <p:nvPr/>
        </p:nvPicPr>
        <p:blipFill>
          <a:blip r:embed="rId4"/>
          <a:stretch>
            <a:fillRect/>
          </a:stretch>
        </p:blipFill>
        <p:spPr>
          <a:xfrm>
            <a:off x="10150634" y="268346"/>
            <a:ext cx="1736565" cy="859600"/>
          </a:xfrm>
          <a:prstGeom prst="rect">
            <a:avLst/>
          </a:prstGeom>
        </p:spPr>
      </p:pic>
    </p:spTree>
    <p:extLst>
      <p:ext uri="{BB962C8B-B14F-4D97-AF65-F5344CB8AC3E}">
        <p14:creationId xmlns:p14="http://schemas.microsoft.com/office/powerpoint/2010/main" val="1636713944"/>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p:cSld name="Cover Illustration">
    <p:spTree>
      <p:nvGrpSpPr>
        <p:cNvPr id="1" name=""/>
        <p:cNvGrpSpPr/>
        <p:nvPr/>
      </p:nvGrpSpPr>
      <p:grpSpPr>
        <a:xfrm>
          <a:off x="0" y="0"/>
          <a:ext cx="0" cy="0"/>
          <a:chOff x="0" y="0"/>
          <a:chExt cx="0" cy="0"/>
        </a:xfrm>
      </p:grpSpPr>
      <p:pic>
        <p:nvPicPr>
          <p:cNvPr id="12" name="Illustration Background">
            <a:extLst>
              <a:ext uri="{FF2B5EF4-FFF2-40B4-BE49-F238E27FC236}">
                <a16:creationId xmlns:a16="http://schemas.microsoft.com/office/drawing/2014/main" id="{DB788935-E7B2-2CAC-0048-B92417139B6F}"/>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a:stretch/>
        </p:blipFill>
        <p:spPr>
          <a:xfrm>
            <a:off x="2467" y="0"/>
            <a:ext cx="12187065" cy="6858000"/>
          </a:xfrm>
          <a:prstGeom prst="rect">
            <a:avLst/>
          </a:prstGeom>
        </p:spPr>
      </p:pic>
      <p:sp>
        <p:nvSpPr>
          <p:cNvPr id="5" name="Confidential disclaimer">
            <a:extLst>
              <a:ext uri="{FF2B5EF4-FFF2-40B4-BE49-F238E27FC236}">
                <a16:creationId xmlns:a16="http://schemas.microsoft.com/office/drawing/2014/main" id="{CD47C08F-F59E-5783-DCC8-C91095C566CB}"/>
              </a:ext>
            </a:extLst>
          </p:cNvPr>
          <p:cNvSpPr txBox="1">
            <a:spLocks noGrp="1" noRot="1" noMove="1" noResize="1" noEditPoints="1" noAdjustHandles="1" noChangeArrowheads="1" noChangeShapeType="1"/>
          </p:cNvSpPr>
          <p:nvPr/>
        </p:nvSpPr>
        <p:spPr>
          <a:xfrm>
            <a:off x="10798636" y="6573016"/>
            <a:ext cx="65" cy="215444"/>
          </a:xfrm>
          <a:prstGeom prst="rect">
            <a:avLst/>
          </a:prstGeom>
          <a:noFill/>
        </p:spPr>
        <p:txBody>
          <a:bodyPr wrap="non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700" kern="1200">
              <a:solidFill>
                <a:schemeClr val="tx1">
                  <a:lumMod val="40000"/>
                  <a:lumOff val="60000"/>
                </a:schemeClr>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700" kern="1200">
              <a:solidFill>
                <a:schemeClr val="tx1">
                  <a:lumMod val="40000"/>
                  <a:lumOff val="60000"/>
                </a:schemeClr>
              </a:solidFill>
              <a:latin typeface="+mn-lt"/>
              <a:ea typeface="+mn-ea"/>
              <a:cs typeface="+mn-cs"/>
            </a:endParaRPr>
          </a:p>
        </p:txBody>
      </p:sp>
      <p:sp>
        <p:nvSpPr>
          <p:cNvPr id="7" name="Copyright Line">
            <a:extLst>
              <a:ext uri="{FF2B5EF4-FFF2-40B4-BE49-F238E27FC236}">
                <a16:creationId xmlns:a16="http://schemas.microsoft.com/office/drawing/2014/main" id="{94679E81-620B-431C-44E4-1FAE9486A5EA}"/>
              </a:ext>
            </a:extLst>
          </p:cNvPr>
          <p:cNvSpPr txBox="1">
            <a:spLocks noGrp="1" noRot="1" noMove="1" noResize="1" noEditPoints="1" noAdjustHandles="1" noChangeArrowheads="1" noChangeShapeType="1"/>
          </p:cNvSpPr>
          <p:nvPr/>
        </p:nvSpPr>
        <p:spPr>
          <a:xfrm>
            <a:off x="288558" y="6536553"/>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kern="1200">
                <a:solidFill>
                  <a:srgbClr val="BBBBBB"/>
                </a:solidFill>
                <a:latin typeface="+mn-lt"/>
                <a:ea typeface="+mn-ea"/>
                <a:cs typeface="+mn-cs"/>
              </a:rPr>
              <a:t>© </a:t>
            </a:r>
            <a:fld id="{8BFAE56B-6D08-4B3F-AB76-3783A8251C9C}" type="datetimeyyyy">
              <a:rPr lang="en-US" sz="700" kern="1200" smtClean="0">
                <a:solidFill>
                  <a:srgbClr val="BBBBBB"/>
                </a:solidFill>
                <a:latin typeface="+mn-lt"/>
                <a:ea typeface="+mn-ea"/>
                <a:cs typeface="+mn-cs"/>
              </a:rPr>
              <a:pPr marL="0" marR="0" indent="0" algn="l" defTabSz="914400" rtl="0" eaLnBrk="1" fontAlgn="auto" latinLnBrk="0" hangingPunct="1">
                <a:lnSpc>
                  <a:spcPct val="100000"/>
                </a:lnSpc>
                <a:spcBef>
                  <a:spcPts val="0"/>
                </a:spcBef>
                <a:spcAft>
                  <a:spcPts val="0"/>
                </a:spcAft>
                <a:buClrTx/>
                <a:buSzTx/>
                <a:buFontTx/>
                <a:buNone/>
                <a:tabLst/>
                <a:defRPr/>
              </a:pPr>
              <a:t>2025</a:t>
            </a:fld>
            <a:r>
              <a:rPr lang="en-US" sz="700" kern="1200">
                <a:solidFill>
                  <a:srgbClr val="BBBBBB"/>
                </a:solidFill>
                <a:latin typeface="+mn-lt"/>
                <a:ea typeface="+mn-ea"/>
                <a:cs typeface="+mn-cs"/>
              </a:rPr>
              <a:t> Nielsen Consumer LLC. All Rights Reserved.</a:t>
            </a:r>
          </a:p>
        </p:txBody>
      </p:sp>
      <p:sp>
        <p:nvSpPr>
          <p:cNvPr id="4" name="Footer Placeholder">
            <a:extLst>
              <a:ext uri="{FF2B5EF4-FFF2-40B4-BE49-F238E27FC236}">
                <a16:creationId xmlns:a16="http://schemas.microsoft.com/office/drawing/2014/main" id="{4D4D5DC7-A70B-2666-E654-41F700D18D02}"/>
              </a:ext>
            </a:extLst>
          </p:cNvPr>
          <p:cNvSpPr>
            <a:spLocks noGrp="1" noRot="1" noMove="1" noResize="1" noEditPoints="1" noAdjustHandles="1" noChangeArrowheads="1" noChangeShapeType="1"/>
          </p:cNvSpPr>
          <p:nvPr>
            <p:ph type="ftr" sz="quarter" idx="13"/>
          </p:nvPr>
        </p:nvSpPr>
        <p:spPr>
          <a:xfrm>
            <a:off x="3251200" y="6485399"/>
            <a:ext cx="3716336" cy="282957"/>
          </a:xfrm>
          <a:noFill/>
        </p:spPr>
        <p:txBody>
          <a:bodyPr/>
          <a:lstStyle>
            <a:lvl1pPr algn="l">
              <a:defRPr>
                <a:solidFill>
                  <a:srgbClr val="FFFFFF"/>
                </a:solidFill>
              </a:defRPr>
            </a:lvl1pPr>
          </a:lstStyle>
          <a:p>
            <a:endParaRPr lang="en-GB"/>
          </a:p>
        </p:txBody>
      </p:sp>
      <p:sp>
        <p:nvSpPr>
          <p:cNvPr id="27" name="Date Placeholder">
            <a:extLst>
              <a:ext uri="{FF2B5EF4-FFF2-40B4-BE49-F238E27FC236}">
                <a16:creationId xmlns:a16="http://schemas.microsoft.com/office/drawing/2014/main" id="{959D1E47-A59F-7F2A-1103-CE2E01F9C34F}"/>
              </a:ext>
            </a:extLst>
          </p:cNvPr>
          <p:cNvSpPr>
            <a:spLocks noGrp="1" noRot="1" noMove="1" noResize="1" noEditPoints="1" noAdjustHandles="1" noChangeArrowheads="1" noChangeShapeType="1"/>
          </p:cNvSpPr>
          <p:nvPr>
            <p:ph type="dt" sz="half" idx="14"/>
          </p:nvPr>
        </p:nvSpPr>
        <p:spPr>
          <a:xfrm>
            <a:off x="292100" y="5036705"/>
            <a:ext cx="1744664" cy="282957"/>
          </a:xfrm>
        </p:spPr>
        <p:txBody>
          <a:bodyPr/>
          <a:lstStyle>
            <a:lvl1pPr>
              <a:defRPr sz="1200">
                <a:solidFill>
                  <a:srgbClr val="FFFFFF"/>
                </a:solidFill>
              </a:defRPr>
            </a:lvl1pPr>
          </a:lstStyle>
          <a:p>
            <a:fld id="{C75F7465-666F-4675-891F-E92434DCB819}" type="datetime1">
              <a:rPr lang="en-GB" smtClean="0"/>
              <a:t>20/06/2025</a:t>
            </a:fld>
            <a:endParaRPr lang="en-GB"/>
          </a:p>
        </p:txBody>
      </p:sp>
      <p:sp>
        <p:nvSpPr>
          <p:cNvPr id="3" name="Title/Dept Placeholder">
            <a:extLst>
              <a:ext uri="{FF2B5EF4-FFF2-40B4-BE49-F238E27FC236}">
                <a16:creationId xmlns:a16="http://schemas.microsoft.com/office/drawing/2014/main" id="{DADB3285-032F-C5EA-E4E6-C62E075FF1F0}"/>
              </a:ext>
            </a:extLst>
          </p:cNvPr>
          <p:cNvSpPr>
            <a:spLocks noGrp="1" noRot="1" noMove="1" noResize="1" noEditPoints="1" noAdjustHandles="1" noChangeArrowheads="1" noChangeShapeType="1"/>
          </p:cNvSpPr>
          <p:nvPr>
            <p:ph type="body" sz="quarter" idx="11" hasCustomPrompt="1"/>
          </p:nvPr>
        </p:nvSpPr>
        <p:spPr>
          <a:xfrm>
            <a:off x="288558" y="4560602"/>
            <a:ext cx="8642082" cy="344385"/>
          </a:xfrm>
        </p:spPr>
        <p:txBody>
          <a:bodyPr tIns="0" bIns="0">
            <a:noAutofit/>
          </a:bodyPr>
          <a:lstStyle>
            <a:lvl1pPr marL="0" indent="0">
              <a:lnSpc>
                <a:spcPct val="100000"/>
              </a:lnSpc>
              <a:spcBef>
                <a:spcPts val="0"/>
              </a:spcBef>
              <a:spcAft>
                <a:spcPts val="0"/>
              </a:spcAft>
              <a:buNone/>
              <a:defRPr sz="1200" b="0">
                <a:solidFill>
                  <a:srgbClr val="FFFFFF"/>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2" name="Presenter Name Placeholder">
            <a:extLst>
              <a:ext uri="{FF2B5EF4-FFF2-40B4-BE49-F238E27FC236}">
                <a16:creationId xmlns:a16="http://schemas.microsoft.com/office/drawing/2014/main" id="{3417592A-6067-984F-549E-3833CDB76A54}"/>
              </a:ext>
            </a:extLst>
          </p:cNvPr>
          <p:cNvSpPr>
            <a:spLocks noGrp="1" noRot="1" noMove="1" noResize="1" noEditPoints="1" noAdjustHandles="1" noChangeArrowheads="1" noChangeShapeType="1"/>
          </p:cNvSpPr>
          <p:nvPr>
            <p:ph type="body" sz="quarter" idx="10" hasCustomPrompt="1"/>
          </p:nvPr>
        </p:nvSpPr>
        <p:spPr>
          <a:xfrm>
            <a:off x="288558" y="4192468"/>
            <a:ext cx="8642082" cy="344384"/>
          </a:xfrm>
        </p:spPr>
        <p:txBody>
          <a:bodyPr tIns="0" bIns="0" anchor="b" anchorCtr="0">
            <a:noAutofit/>
          </a:bodyPr>
          <a:lstStyle>
            <a:lvl1pPr marL="0" indent="0">
              <a:lnSpc>
                <a:spcPct val="100000"/>
              </a:lnSpc>
              <a:spcBef>
                <a:spcPts val="0"/>
              </a:spcBef>
              <a:spcAft>
                <a:spcPts val="0"/>
              </a:spcAft>
              <a:buNone/>
              <a:defRPr sz="1200" b="1">
                <a:solidFill>
                  <a:srgbClr val="FFFFFF"/>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7" name="Subtitle Placeholder">
            <a:extLst>
              <a:ext uri="{FF2B5EF4-FFF2-40B4-BE49-F238E27FC236}">
                <a16:creationId xmlns:a16="http://schemas.microsoft.com/office/drawing/2014/main" id="{A4501D72-EE3C-0DA6-BA4B-C1D78BA85AE8}"/>
              </a:ext>
            </a:extLst>
          </p:cNvPr>
          <p:cNvSpPr>
            <a:spLocks noGrp="1" noRot="1" noMove="1" noResize="1" noEditPoints="1" noAdjustHandles="1" noChangeArrowheads="1" noChangeShapeType="1"/>
          </p:cNvSpPr>
          <p:nvPr>
            <p:ph type="subTitle" idx="1"/>
          </p:nvPr>
        </p:nvSpPr>
        <p:spPr>
          <a:xfrm>
            <a:off x="288558" y="3114710"/>
            <a:ext cx="8642082" cy="837882"/>
          </a:xfrm>
        </p:spPr>
        <p:txBody>
          <a:bodyPr>
            <a:noAutofit/>
          </a:bodyPr>
          <a:lstStyle>
            <a:lvl1pPr marL="0" indent="0" algn="l">
              <a:spcBef>
                <a:spcPts val="0"/>
              </a:spcBef>
              <a:spcAft>
                <a:spcPts val="0"/>
              </a:spcAft>
              <a:buNone/>
              <a:defRPr sz="24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itle Placeholder">
            <a:extLst>
              <a:ext uri="{FF2B5EF4-FFF2-40B4-BE49-F238E27FC236}">
                <a16:creationId xmlns:a16="http://schemas.microsoft.com/office/drawing/2014/main" id="{7987C027-455E-4C45-138D-8334F13BBEEA}"/>
              </a:ext>
            </a:extLst>
          </p:cNvPr>
          <p:cNvSpPr>
            <a:spLocks noGrp="1" noRot="1" noMove="1" noResize="1" noEditPoints="1" noAdjustHandles="1" noChangeArrowheads="1" noChangeShapeType="1"/>
          </p:cNvSpPr>
          <p:nvPr>
            <p:ph type="ctrTitle" hasCustomPrompt="1"/>
          </p:nvPr>
        </p:nvSpPr>
        <p:spPr>
          <a:xfrm>
            <a:off x="288558" y="635035"/>
            <a:ext cx="8642082" cy="2387600"/>
          </a:xfrm>
          <a:prstGeom prst="rect">
            <a:avLst/>
          </a:prstGeom>
        </p:spPr>
        <p:txBody>
          <a:bodyPr anchor="b">
            <a:noAutofit/>
          </a:bodyPr>
          <a:lstStyle>
            <a:lvl1pPr algn="l">
              <a:defRPr sz="5400">
                <a:solidFill>
                  <a:srgbClr val="FFFFFF"/>
                </a:solidFill>
              </a:defRPr>
            </a:lvl1pPr>
          </a:lstStyle>
          <a:p>
            <a:r>
              <a:rPr lang="en-US"/>
              <a:t>Insert your presentation title here maximum of three lines</a:t>
            </a:r>
          </a:p>
        </p:txBody>
      </p:sp>
      <p:pic>
        <p:nvPicPr>
          <p:cNvPr id="6" name="NielsenIQ GFK lockup" hidden="1">
            <a:extLst>
              <a:ext uri="{FF2B5EF4-FFF2-40B4-BE49-F238E27FC236}">
                <a16:creationId xmlns:a16="http://schemas.microsoft.com/office/drawing/2014/main" id="{1527D24A-5EB5-2412-09AA-2A0D682A2D88}"/>
              </a:ext>
            </a:extLst>
          </p:cNvPr>
          <p:cNvPicPr>
            <a:picLocks noGrp="1" noRo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286122" y="5539740"/>
            <a:ext cx="3377876" cy="753596"/>
          </a:xfrm>
          <a:prstGeom prst="rect">
            <a:avLst/>
          </a:prstGeom>
        </p:spPr>
      </p:pic>
      <p:pic>
        <p:nvPicPr>
          <p:cNvPr id="18" name="NielsenIQ logo+wordmark" hidden="1">
            <a:extLst>
              <a:ext uri="{FF2B5EF4-FFF2-40B4-BE49-F238E27FC236}">
                <a16:creationId xmlns:a16="http://schemas.microsoft.com/office/drawing/2014/main" id="{041ECC27-E626-2866-047D-40D91692A395}"/>
              </a:ext>
            </a:extLst>
          </p:cNvPr>
          <p:cNvPicPr>
            <a:picLocks noGrp="1" noRo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rcRect/>
          <a:stretch/>
        </p:blipFill>
        <p:spPr>
          <a:xfrm>
            <a:off x="288559" y="5563212"/>
            <a:ext cx="2155408" cy="743616"/>
          </a:xfrm>
          <a:prstGeom prst="rect">
            <a:avLst/>
          </a:prstGeom>
        </p:spPr>
      </p:pic>
      <p:sp>
        <p:nvSpPr>
          <p:cNvPr id="8" name="Nielsen wordmark">
            <a:extLst>
              <a:ext uri="{FF2B5EF4-FFF2-40B4-BE49-F238E27FC236}">
                <a16:creationId xmlns:a16="http://schemas.microsoft.com/office/drawing/2014/main" id="{4BFD1796-2F8B-4ED9-936A-10DB34E78CAC}"/>
              </a:ext>
            </a:extLst>
          </p:cNvPr>
          <p:cNvSpPr>
            <a:spLocks noGrp="1" noRot="1" noMove="1" noResize="1" noEditPoints="1" noAdjustHandles="1" noChangeArrowheads="1" noChangeShapeType="1"/>
          </p:cNvSpPr>
          <p:nvPr/>
        </p:nvSpPr>
        <p:spPr>
          <a:xfrm>
            <a:off x="295274" y="5686380"/>
            <a:ext cx="2855736" cy="516802"/>
          </a:xfrm>
          <a:custGeom>
            <a:avLst/>
            <a:gdLst>
              <a:gd name="connsiteX0" fmla="*/ 1628098 w 2855736"/>
              <a:gd name="connsiteY0" fmla="*/ 189308 h 516802"/>
              <a:gd name="connsiteX1" fmla="*/ 1598276 w 2855736"/>
              <a:gd name="connsiteY1" fmla="*/ 194730 h 516802"/>
              <a:gd name="connsiteX2" fmla="*/ 1576820 w 2855736"/>
              <a:gd name="connsiteY2" fmla="*/ 209524 h 516802"/>
              <a:gd name="connsiteX3" fmla="*/ 1563188 w 2855736"/>
              <a:gd name="connsiteY3" fmla="*/ 231368 h 516802"/>
              <a:gd name="connsiteX4" fmla="*/ 1563188 w 2855736"/>
              <a:gd name="connsiteY4" fmla="*/ 231290 h 516802"/>
              <a:gd name="connsiteX5" fmla="*/ 1557921 w 2855736"/>
              <a:gd name="connsiteY5" fmla="*/ 254838 h 516802"/>
              <a:gd name="connsiteX6" fmla="*/ 1694015 w 2855736"/>
              <a:gd name="connsiteY6" fmla="*/ 254838 h 516802"/>
              <a:gd name="connsiteX7" fmla="*/ 1678059 w 2855736"/>
              <a:gd name="connsiteY7" fmla="*/ 207201 h 516802"/>
              <a:gd name="connsiteX8" fmla="*/ 1628098 w 2855736"/>
              <a:gd name="connsiteY8" fmla="*/ 189308 h 516802"/>
              <a:gd name="connsiteX9" fmla="*/ 782717 w 2855736"/>
              <a:gd name="connsiteY9" fmla="*/ 189308 h 516802"/>
              <a:gd name="connsiteX10" fmla="*/ 752895 w 2855736"/>
              <a:gd name="connsiteY10" fmla="*/ 194730 h 516802"/>
              <a:gd name="connsiteX11" fmla="*/ 731439 w 2855736"/>
              <a:gd name="connsiteY11" fmla="*/ 209524 h 516802"/>
              <a:gd name="connsiteX12" fmla="*/ 717807 w 2855736"/>
              <a:gd name="connsiteY12" fmla="*/ 231368 h 516802"/>
              <a:gd name="connsiteX13" fmla="*/ 717807 w 2855736"/>
              <a:gd name="connsiteY13" fmla="*/ 231290 h 516802"/>
              <a:gd name="connsiteX14" fmla="*/ 712539 w 2855736"/>
              <a:gd name="connsiteY14" fmla="*/ 254838 h 516802"/>
              <a:gd name="connsiteX15" fmla="*/ 848634 w 2855736"/>
              <a:gd name="connsiteY15" fmla="*/ 254838 h 516802"/>
              <a:gd name="connsiteX16" fmla="*/ 832677 w 2855736"/>
              <a:gd name="connsiteY16" fmla="*/ 207201 h 516802"/>
              <a:gd name="connsiteX17" fmla="*/ 782717 w 2855736"/>
              <a:gd name="connsiteY17" fmla="*/ 189308 h 516802"/>
              <a:gd name="connsiteX18" fmla="*/ 476601 w 2855736"/>
              <a:gd name="connsiteY18" fmla="*/ 124553 h 516802"/>
              <a:gd name="connsiteX19" fmla="*/ 480087 w 2855736"/>
              <a:gd name="connsiteY19" fmla="*/ 124553 h 516802"/>
              <a:gd name="connsiteX20" fmla="*/ 569319 w 2855736"/>
              <a:gd name="connsiteY20" fmla="*/ 124553 h 516802"/>
              <a:gd name="connsiteX21" fmla="*/ 572882 w 2855736"/>
              <a:gd name="connsiteY21" fmla="*/ 124553 h 516802"/>
              <a:gd name="connsiteX22" fmla="*/ 572882 w 2855736"/>
              <a:gd name="connsiteY22" fmla="*/ 128116 h 516802"/>
              <a:gd name="connsiteX23" fmla="*/ 572804 w 2855736"/>
              <a:gd name="connsiteY23" fmla="*/ 466299 h 516802"/>
              <a:gd name="connsiteX24" fmla="*/ 569319 w 2855736"/>
              <a:gd name="connsiteY24" fmla="*/ 466299 h 516802"/>
              <a:gd name="connsiteX25" fmla="*/ 480087 w 2855736"/>
              <a:gd name="connsiteY25" fmla="*/ 466299 h 516802"/>
              <a:gd name="connsiteX26" fmla="*/ 476601 w 2855736"/>
              <a:gd name="connsiteY26" fmla="*/ 466299 h 516802"/>
              <a:gd name="connsiteX27" fmla="*/ 476601 w 2855736"/>
              <a:gd name="connsiteY27" fmla="*/ 127496 h 516802"/>
              <a:gd name="connsiteX28" fmla="*/ 2026544 w 2855736"/>
              <a:gd name="connsiteY28" fmla="*/ 116342 h 516802"/>
              <a:gd name="connsiteX29" fmla="*/ 2113220 w 2855736"/>
              <a:gd name="connsiteY29" fmla="*/ 147093 h 516802"/>
              <a:gd name="connsiteX30" fmla="*/ 2141569 w 2855736"/>
              <a:gd name="connsiteY30" fmla="*/ 242832 h 516802"/>
              <a:gd name="connsiteX31" fmla="*/ 2141569 w 2855736"/>
              <a:gd name="connsiteY31" fmla="*/ 466376 h 516802"/>
              <a:gd name="connsiteX32" fmla="*/ 2045366 w 2855736"/>
              <a:gd name="connsiteY32" fmla="*/ 466376 h 516802"/>
              <a:gd name="connsiteX33" fmla="*/ 2045366 w 2855736"/>
              <a:gd name="connsiteY33" fmla="*/ 254992 h 516802"/>
              <a:gd name="connsiteX34" fmla="*/ 2033050 w 2855736"/>
              <a:gd name="connsiteY34" fmla="*/ 209757 h 516802"/>
              <a:gd name="connsiteX35" fmla="*/ 1999820 w 2855736"/>
              <a:gd name="connsiteY35" fmla="*/ 197983 h 516802"/>
              <a:gd name="connsiteX36" fmla="*/ 1971548 w 2855736"/>
              <a:gd name="connsiteY36" fmla="*/ 202786 h 516802"/>
              <a:gd name="connsiteX37" fmla="*/ 1949472 w 2855736"/>
              <a:gd name="connsiteY37" fmla="*/ 216651 h 516802"/>
              <a:gd name="connsiteX38" fmla="*/ 1935143 w 2855736"/>
              <a:gd name="connsiteY38" fmla="*/ 237022 h 516802"/>
              <a:gd name="connsiteX39" fmla="*/ 1929411 w 2855736"/>
              <a:gd name="connsiteY39" fmla="*/ 262583 h 516802"/>
              <a:gd name="connsiteX40" fmla="*/ 1929411 w 2855736"/>
              <a:gd name="connsiteY40" fmla="*/ 466299 h 516802"/>
              <a:gd name="connsiteX41" fmla="*/ 1833130 w 2855736"/>
              <a:gd name="connsiteY41" fmla="*/ 466299 h 516802"/>
              <a:gd name="connsiteX42" fmla="*/ 1833130 w 2855736"/>
              <a:gd name="connsiteY42" fmla="*/ 124630 h 516802"/>
              <a:gd name="connsiteX43" fmla="*/ 1926855 w 2855736"/>
              <a:gd name="connsiteY43" fmla="*/ 124630 h 516802"/>
              <a:gd name="connsiteX44" fmla="*/ 1926855 w 2855736"/>
              <a:gd name="connsiteY44" fmla="*/ 165063 h 516802"/>
              <a:gd name="connsiteX45" fmla="*/ 1968605 w 2855736"/>
              <a:gd name="connsiteY45" fmla="*/ 130052 h 516802"/>
              <a:gd name="connsiteX46" fmla="*/ 2026544 w 2855736"/>
              <a:gd name="connsiteY46" fmla="*/ 116342 h 516802"/>
              <a:gd name="connsiteX47" fmla="*/ 1272176 w 2855736"/>
              <a:gd name="connsiteY47" fmla="*/ 115490 h 516802"/>
              <a:gd name="connsiteX48" fmla="*/ 1339410 w 2855736"/>
              <a:gd name="connsiteY48" fmla="*/ 123623 h 516802"/>
              <a:gd name="connsiteX49" fmla="*/ 1384258 w 2855736"/>
              <a:gd name="connsiteY49" fmla="*/ 145544 h 516802"/>
              <a:gd name="connsiteX50" fmla="*/ 1397194 w 2855736"/>
              <a:gd name="connsiteY50" fmla="*/ 157860 h 516802"/>
              <a:gd name="connsiteX51" fmla="*/ 1410749 w 2855736"/>
              <a:gd name="connsiteY51" fmla="*/ 178696 h 516802"/>
              <a:gd name="connsiteX52" fmla="*/ 1415319 w 2855736"/>
              <a:gd name="connsiteY52" fmla="*/ 189695 h 516802"/>
              <a:gd name="connsiteX53" fmla="*/ 1416171 w 2855736"/>
              <a:gd name="connsiteY53" fmla="*/ 192174 h 516802"/>
              <a:gd name="connsiteX54" fmla="*/ 1422755 w 2855736"/>
              <a:gd name="connsiteY54" fmla="*/ 222847 h 516802"/>
              <a:gd name="connsiteX55" fmla="*/ 1423065 w 2855736"/>
              <a:gd name="connsiteY55" fmla="*/ 226643 h 516802"/>
              <a:gd name="connsiteX56" fmla="*/ 1335382 w 2855736"/>
              <a:gd name="connsiteY56" fmla="*/ 226643 h 516802"/>
              <a:gd name="connsiteX57" fmla="*/ 1333058 w 2855736"/>
              <a:gd name="connsiteY57" fmla="*/ 218432 h 516802"/>
              <a:gd name="connsiteX58" fmla="*/ 1318109 w 2855736"/>
              <a:gd name="connsiteY58" fmla="*/ 198835 h 516802"/>
              <a:gd name="connsiteX59" fmla="*/ 1274035 w 2855736"/>
              <a:gd name="connsiteY59" fmla="*/ 188688 h 516802"/>
              <a:gd name="connsiteX60" fmla="*/ 1245220 w 2855736"/>
              <a:gd name="connsiteY60" fmla="*/ 191477 h 516802"/>
              <a:gd name="connsiteX61" fmla="*/ 1227870 w 2855736"/>
              <a:gd name="connsiteY61" fmla="*/ 198293 h 516802"/>
              <a:gd name="connsiteX62" fmla="*/ 1219504 w 2855736"/>
              <a:gd name="connsiteY62" fmla="*/ 207123 h 516802"/>
              <a:gd name="connsiteX63" fmla="*/ 1217025 w 2855736"/>
              <a:gd name="connsiteY63" fmla="*/ 216418 h 516802"/>
              <a:gd name="connsiteX64" fmla="*/ 1225469 w 2855736"/>
              <a:gd name="connsiteY64" fmla="*/ 236867 h 516802"/>
              <a:gd name="connsiteX65" fmla="*/ 1262494 w 2855736"/>
              <a:gd name="connsiteY65" fmla="*/ 248641 h 516802"/>
              <a:gd name="connsiteX66" fmla="*/ 1304553 w 2855736"/>
              <a:gd name="connsiteY66" fmla="*/ 255612 h 516802"/>
              <a:gd name="connsiteX67" fmla="*/ 1365513 w 2855736"/>
              <a:gd name="connsiteY67" fmla="*/ 270484 h 516802"/>
              <a:gd name="connsiteX68" fmla="*/ 1403313 w 2855736"/>
              <a:gd name="connsiteY68" fmla="*/ 293179 h 516802"/>
              <a:gd name="connsiteX69" fmla="*/ 1423375 w 2855736"/>
              <a:gd name="connsiteY69" fmla="*/ 325635 h 516802"/>
              <a:gd name="connsiteX70" fmla="*/ 1423375 w 2855736"/>
              <a:gd name="connsiteY70" fmla="*/ 325712 h 516802"/>
              <a:gd name="connsiteX71" fmla="*/ 1428952 w 2855736"/>
              <a:gd name="connsiteY71" fmla="*/ 368159 h 516802"/>
              <a:gd name="connsiteX72" fmla="*/ 1391927 w 2855736"/>
              <a:gd name="connsiteY72" fmla="*/ 446392 h 516802"/>
              <a:gd name="connsiteX73" fmla="*/ 1279534 w 2855736"/>
              <a:gd name="connsiteY73" fmla="*/ 475516 h 516802"/>
              <a:gd name="connsiteX74" fmla="*/ 1221828 w 2855736"/>
              <a:gd name="connsiteY74" fmla="*/ 470017 h 516802"/>
              <a:gd name="connsiteX75" fmla="*/ 1172255 w 2855736"/>
              <a:gd name="connsiteY75" fmla="*/ 450730 h 516802"/>
              <a:gd name="connsiteX76" fmla="*/ 1136081 w 2855736"/>
              <a:gd name="connsiteY76" fmla="*/ 413937 h 516802"/>
              <a:gd name="connsiteX77" fmla="*/ 1120280 w 2855736"/>
              <a:gd name="connsiteY77" fmla="*/ 360336 h 516802"/>
              <a:gd name="connsiteX78" fmla="*/ 1213230 w 2855736"/>
              <a:gd name="connsiteY78" fmla="*/ 360336 h 516802"/>
              <a:gd name="connsiteX79" fmla="*/ 1233911 w 2855736"/>
              <a:gd name="connsiteY79" fmla="*/ 391087 h 516802"/>
              <a:gd name="connsiteX80" fmla="*/ 1278295 w 2855736"/>
              <a:gd name="connsiteY80" fmla="*/ 399685 h 516802"/>
              <a:gd name="connsiteX81" fmla="*/ 1322059 w 2855736"/>
              <a:gd name="connsiteY81" fmla="*/ 392171 h 516802"/>
              <a:gd name="connsiteX82" fmla="*/ 1333988 w 2855736"/>
              <a:gd name="connsiteY82" fmla="*/ 369398 h 516802"/>
              <a:gd name="connsiteX83" fmla="*/ 1326319 w 2855736"/>
              <a:gd name="connsiteY83" fmla="*/ 349492 h 516802"/>
              <a:gd name="connsiteX84" fmla="*/ 1295568 w 2855736"/>
              <a:gd name="connsiteY84" fmla="*/ 337253 h 516802"/>
              <a:gd name="connsiteX85" fmla="*/ 1247467 w 2855736"/>
              <a:gd name="connsiteY85" fmla="*/ 329585 h 516802"/>
              <a:gd name="connsiteX86" fmla="*/ 1155678 w 2855736"/>
              <a:gd name="connsiteY86" fmla="*/ 296045 h 516802"/>
              <a:gd name="connsiteX87" fmla="*/ 1124695 w 2855736"/>
              <a:gd name="connsiteY87" fmla="*/ 222847 h 516802"/>
              <a:gd name="connsiteX88" fmla="*/ 1135617 w 2855736"/>
              <a:gd name="connsiteY88" fmla="*/ 177844 h 516802"/>
              <a:gd name="connsiteX89" fmla="*/ 1166290 w 2855736"/>
              <a:gd name="connsiteY89" fmla="*/ 144150 h 516802"/>
              <a:gd name="connsiteX90" fmla="*/ 1212920 w 2855736"/>
              <a:gd name="connsiteY90" fmla="*/ 122926 h 516802"/>
              <a:gd name="connsiteX91" fmla="*/ 1272176 w 2855736"/>
              <a:gd name="connsiteY91" fmla="*/ 115490 h 516802"/>
              <a:gd name="connsiteX92" fmla="*/ 1629957 w 2855736"/>
              <a:gd name="connsiteY92" fmla="*/ 115335 h 516802"/>
              <a:gd name="connsiteX93" fmla="*/ 1747616 w 2855736"/>
              <a:gd name="connsiteY93" fmla="*/ 160493 h 516802"/>
              <a:gd name="connsiteX94" fmla="*/ 1787043 w 2855736"/>
              <a:gd name="connsiteY94" fmla="*/ 281328 h 516802"/>
              <a:gd name="connsiteX95" fmla="*/ 1787043 w 2855736"/>
              <a:gd name="connsiteY95" fmla="*/ 320522 h 516802"/>
              <a:gd name="connsiteX96" fmla="*/ 1556526 w 2855736"/>
              <a:gd name="connsiteY96" fmla="*/ 320522 h 516802"/>
              <a:gd name="connsiteX97" fmla="*/ 1575968 w 2855736"/>
              <a:gd name="connsiteY97" fmla="*/ 377454 h 516802"/>
              <a:gd name="connsiteX98" fmla="*/ 1630654 w 2855736"/>
              <a:gd name="connsiteY98" fmla="*/ 398833 h 516802"/>
              <a:gd name="connsiteX99" fmla="*/ 1688825 w 2855736"/>
              <a:gd name="connsiteY99" fmla="*/ 360181 h 516802"/>
              <a:gd name="connsiteX100" fmla="*/ 1688903 w 2855736"/>
              <a:gd name="connsiteY100" fmla="*/ 360181 h 516802"/>
              <a:gd name="connsiteX101" fmla="*/ 1782937 w 2855736"/>
              <a:gd name="connsiteY101" fmla="*/ 360181 h 516802"/>
              <a:gd name="connsiteX102" fmla="*/ 1737082 w 2855736"/>
              <a:gd name="connsiteY102" fmla="*/ 445540 h 516802"/>
              <a:gd name="connsiteX103" fmla="*/ 1630034 w 2855736"/>
              <a:gd name="connsiteY103" fmla="*/ 475284 h 516802"/>
              <a:gd name="connsiteX104" fmla="*/ 1502848 w 2855736"/>
              <a:gd name="connsiteY104" fmla="*/ 428267 h 516802"/>
              <a:gd name="connsiteX105" fmla="*/ 1460168 w 2855736"/>
              <a:gd name="connsiteY105" fmla="*/ 295890 h 516802"/>
              <a:gd name="connsiteX106" fmla="*/ 1472484 w 2855736"/>
              <a:gd name="connsiteY106" fmla="*/ 219826 h 516802"/>
              <a:gd name="connsiteX107" fmla="*/ 1507340 w 2855736"/>
              <a:gd name="connsiteY107" fmla="*/ 162894 h 516802"/>
              <a:gd name="connsiteX108" fmla="*/ 1561174 w 2855736"/>
              <a:gd name="connsiteY108" fmla="*/ 127341 h 516802"/>
              <a:gd name="connsiteX109" fmla="*/ 1629957 w 2855736"/>
              <a:gd name="connsiteY109" fmla="*/ 115335 h 516802"/>
              <a:gd name="connsiteX110" fmla="*/ 784576 w 2855736"/>
              <a:gd name="connsiteY110" fmla="*/ 115335 h 516802"/>
              <a:gd name="connsiteX111" fmla="*/ 902235 w 2855736"/>
              <a:gd name="connsiteY111" fmla="*/ 160493 h 516802"/>
              <a:gd name="connsiteX112" fmla="*/ 941661 w 2855736"/>
              <a:gd name="connsiteY112" fmla="*/ 281328 h 516802"/>
              <a:gd name="connsiteX113" fmla="*/ 941661 w 2855736"/>
              <a:gd name="connsiteY113" fmla="*/ 320522 h 516802"/>
              <a:gd name="connsiteX114" fmla="*/ 711145 w 2855736"/>
              <a:gd name="connsiteY114" fmla="*/ 320522 h 516802"/>
              <a:gd name="connsiteX115" fmla="*/ 730587 w 2855736"/>
              <a:gd name="connsiteY115" fmla="*/ 377454 h 516802"/>
              <a:gd name="connsiteX116" fmla="*/ 785273 w 2855736"/>
              <a:gd name="connsiteY116" fmla="*/ 398833 h 516802"/>
              <a:gd name="connsiteX117" fmla="*/ 843444 w 2855736"/>
              <a:gd name="connsiteY117" fmla="*/ 360181 h 516802"/>
              <a:gd name="connsiteX118" fmla="*/ 843522 w 2855736"/>
              <a:gd name="connsiteY118" fmla="*/ 360181 h 516802"/>
              <a:gd name="connsiteX119" fmla="*/ 937556 w 2855736"/>
              <a:gd name="connsiteY119" fmla="*/ 360181 h 516802"/>
              <a:gd name="connsiteX120" fmla="*/ 891701 w 2855736"/>
              <a:gd name="connsiteY120" fmla="*/ 445540 h 516802"/>
              <a:gd name="connsiteX121" fmla="*/ 784653 w 2855736"/>
              <a:gd name="connsiteY121" fmla="*/ 475284 h 516802"/>
              <a:gd name="connsiteX122" fmla="*/ 657467 w 2855736"/>
              <a:gd name="connsiteY122" fmla="*/ 428267 h 516802"/>
              <a:gd name="connsiteX123" fmla="*/ 614787 w 2855736"/>
              <a:gd name="connsiteY123" fmla="*/ 295890 h 516802"/>
              <a:gd name="connsiteX124" fmla="*/ 627103 w 2855736"/>
              <a:gd name="connsiteY124" fmla="*/ 219826 h 516802"/>
              <a:gd name="connsiteX125" fmla="*/ 661959 w 2855736"/>
              <a:gd name="connsiteY125" fmla="*/ 162894 h 516802"/>
              <a:gd name="connsiteX126" fmla="*/ 715793 w 2855736"/>
              <a:gd name="connsiteY126" fmla="*/ 127341 h 516802"/>
              <a:gd name="connsiteX127" fmla="*/ 784576 w 2855736"/>
              <a:gd name="connsiteY127" fmla="*/ 115335 h 516802"/>
              <a:gd name="connsiteX128" fmla="*/ 2576886 w 2855736"/>
              <a:gd name="connsiteY128" fmla="*/ 97288 h 516802"/>
              <a:gd name="connsiteX129" fmla="*/ 2435834 w 2855736"/>
              <a:gd name="connsiteY129" fmla="*/ 238339 h 516802"/>
              <a:gd name="connsiteX130" fmla="*/ 2576886 w 2855736"/>
              <a:gd name="connsiteY130" fmla="*/ 379391 h 516802"/>
              <a:gd name="connsiteX131" fmla="*/ 2717938 w 2855736"/>
              <a:gd name="connsiteY131" fmla="*/ 238339 h 516802"/>
              <a:gd name="connsiteX132" fmla="*/ 2576886 w 2855736"/>
              <a:gd name="connsiteY132" fmla="*/ 97288 h 516802"/>
              <a:gd name="connsiteX133" fmla="*/ 2196642 w 2855736"/>
              <a:gd name="connsiteY133" fmla="*/ 10456 h 516802"/>
              <a:gd name="connsiteX134" fmla="*/ 2290522 w 2855736"/>
              <a:gd name="connsiteY134" fmla="*/ 10456 h 516802"/>
              <a:gd name="connsiteX135" fmla="*/ 2290522 w 2855736"/>
              <a:gd name="connsiteY135" fmla="*/ 466298 h 516802"/>
              <a:gd name="connsiteX136" fmla="*/ 2196642 w 2855736"/>
              <a:gd name="connsiteY136" fmla="*/ 466298 h 516802"/>
              <a:gd name="connsiteX137" fmla="*/ 986665 w 2855736"/>
              <a:gd name="connsiteY137" fmla="*/ 10456 h 516802"/>
              <a:gd name="connsiteX138" fmla="*/ 1080545 w 2855736"/>
              <a:gd name="connsiteY138" fmla="*/ 10456 h 516802"/>
              <a:gd name="connsiteX139" fmla="*/ 1080545 w 2855736"/>
              <a:gd name="connsiteY139" fmla="*/ 475593 h 516802"/>
              <a:gd name="connsiteX140" fmla="*/ 1065905 w 2855736"/>
              <a:gd name="connsiteY140" fmla="*/ 475593 h 516802"/>
              <a:gd name="connsiteX141" fmla="*/ 986665 w 2855736"/>
              <a:gd name="connsiteY141" fmla="*/ 394107 h 516802"/>
              <a:gd name="connsiteX142" fmla="*/ 476601 w 2855736"/>
              <a:gd name="connsiteY142" fmla="*/ 10456 h 516802"/>
              <a:gd name="connsiteX143" fmla="*/ 480087 w 2855736"/>
              <a:gd name="connsiteY143" fmla="*/ 10456 h 516802"/>
              <a:gd name="connsiteX144" fmla="*/ 569319 w 2855736"/>
              <a:gd name="connsiteY144" fmla="*/ 10456 h 516802"/>
              <a:gd name="connsiteX145" fmla="*/ 572882 w 2855736"/>
              <a:gd name="connsiteY145" fmla="*/ 10456 h 516802"/>
              <a:gd name="connsiteX146" fmla="*/ 572882 w 2855736"/>
              <a:gd name="connsiteY146" fmla="*/ 81330 h 516802"/>
              <a:gd name="connsiteX147" fmla="*/ 572882 w 2855736"/>
              <a:gd name="connsiteY147" fmla="*/ 84893 h 516802"/>
              <a:gd name="connsiteX148" fmla="*/ 569319 w 2855736"/>
              <a:gd name="connsiteY148" fmla="*/ 84893 h 516802"/>
              <a:gd name="connsiteX149" fmla="*/ 480087 w 2855736"/>
              <a:gd name="connsiteY149" fmla="*/ 84893 h 516802"/>
              <a:gd name="connsiteX150" fmla="*/ 476601 w 2855736"/>
              <a:gd name="connsiteY150" fmla="*/ 84893 h 516802"/>
              <a:gd name="connsiteX151" fmla="*/ 476601 w 2855736"/>
              <a:gd name="connsiteY151" fmla="*/ 81330 h 516802"/>
              <a:gd name="connsiteX152" fmla="*/ 58559 w 2855736"/>
              <a:gd name="connsiteY152" fmla="*/ 6331 h 516802"/>
              <a:gd name="connsiteX153" fmla="*/ 82648 w 2855736"/>
              <a:gd name="connsiteY153" fmla="*/ 20990 h 516802"/>
              <a:gd name="connsiteX154" fmla="*/ 326565 w 2855736"/>
              <a:gd name="connsiteY154" fmla="*/ 298911 h 516802"/>
              <a:gd name="connsiteX155" fmla="*/ 326565 w 2855736"/>
              <a:gd name="connsiteY155" fmla="*/ 10456 h 516802"/>
              <a:gd name="connsiteX156" fmla="*/ 421064 w 2855736"/>
              <a:gd name="connsiteY156" fmla="*/ 10456 h 516802"/>
              <a:gd name="connsiteX157" fmla="*/ 421064 w 2855736"/>
              <a:gd name="connsiteY157" fmla="*/ 424781 h 516802"/>
              <a:gd name="connsiteX158" fmla="*/ 390545 w 2855736"/>
              <a:gd name="connsiteY158" fmla="*/ 469397 h 516802"/>
              <a:gd name="connsiteX159" fmla="*/ 373814 w 2855736"/>
              <a:gd name="connsiteY159" fmla="*/ 472495 h 516802"/>
              <a:gd name="connsiteX160" fmla="*/ 338416 w 2855736"/>
              <a:gd name="connsiteY160" fmla="*/ 456461 h 516802"/>
              <a:gd name="connsiteX161" fmla="*/ 94499 w 2855736"/>
              <a:gd name="connsiteY161" fmla="*/ 178541 h 516802"/>
              <a:gd name="connsiteX162" fmla="*/ 94499 w 2855736"/>
              <a:gd name="connsiteY162" fmla="*/ 466298 h 516802"/>
              <a:gd name="connsiteX163" fmla="*/ 0 w 2855736"/>
              <a:gd name="connsiteY163" fmla="*/ 466298 h 516802"/>
              <a:gd name="connsiteX164" fmla="*/ 0 w 2855736"/>
              <a:gd name="connsiteY164" fmla="*/ 52748 h 516802"/>
              <a:gd name="connsiteX165" fmla="*/ 30519 w 2855736"/>
              <a:gd name="connsiteY165" fmla="*/ 8055 h 516802"/>
              <a:gd name="connsiteX166" fmla="*/ 58559 w 2855736"/>
              <a:gd name="connsiteY166" fmla="*/ 6331 h 516802"/>
              <a:gd name="connsiteX167" fmla="*/ 2576886 w 2855736"/>
              <a:gd name="connsiteY167" fmla="*/ 0 h 516802"/>
              <a:gd name="connsiteX168" fmla="*/ 2815303 w 2855736"/>
              <a:gd name="connsiteY168" fmla="*/ 238417 h 516802"/>
              <a:gd name="connsiteX169" fmla="*/ 2775489 w 2855736"/>
              <a:gd name="connsiteY169" fmla="*/ 370096 h 516802"/>
              <a:gd name="connsiteX170" fmla="*/ 2775412 w 2855736"/>
              <a:gd name="connsiteY170" fmla="*/ 370096 h 516802"/>
              <a:gd name="connsiteX171" fmla="*/ 2855736 w 2855736"/>
              <a:gd name="connsiteY171" fmla="*/ 450420 h 516802"/>
              <a:gd name="connsiteX172" fmla="*/ 2789354 w 2855736"/>
              <a:gd name="connsiteY172" fmla="*/ 516802 h 516802"/>
              <a:gd name="connsiteX173" fmla="*/ 2709108 w 2855736"/>
              <a:gd name="connsiteY173" fmla="*/ 436555 h 516802"/>
              <a:gd name="connsiteX174" fmla="*/ 2576886 w 2855736"/>
              <a:gd name="connsiteY174" fmla="*/ 476756 h 516802"/>
              <a:gd name="connsiteX175" fmla="*/ 2338469 w 2855736"/>
              <a:gd name="connsiteY175" fmla="*/ 238417 h 516802"/>
              <a:gd name="connsiteX176" fmla="*/ 2576886 w 2855736"/>
              <a:gd name="connsiteY176" fmla="*/ 0 h 516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2855736" h="516802">
                <a:moveTo>
                  <a:pt x="1628098" y="189308"/>
                </a:moveTo>
                <a:cubicBezTo>
                  <a:pt x="1616711" y="189308"/>
                  <a:pt x="1606719" y="191089"/>
                  <a:pt x="1598276" y="194730"/>
                </a:cubicBezTo>
                <a:cubicBezTo>
                  <a:pt x="1589833" y="198370"/>
                  <a:pt x="1582630" y="203328"/>
                  <a:pt x="1576820" y="209524"/>
                </a:cubicBezTo>
                <a:cubicBezTo>
                  <a:pt x="1571011" y="215798"/>
                  <a:pt x="1566441" y="223157"/>
                  <a:pt x="1563188" y="231368"/>
                </a:cubicBezTo>
                <a:lnTo>
                  <a:pt x="1563188" y="231290"/>
                </a:lnTo>
                <a:cubicBezTo>
                  <a:pt x="1560399" y="238571"/>
                  <a:pt x="1558618" y="246472"/>
                  <a:pt x="1557921" y="254838"/>
                </a:cubicBezTo>
                <a:lnTo>
                  <a:pt x="1694015" y="254838"/>
                </a:lnTo>
                <a:cubicBezTo>
                  <a:pt x="1693473" y="234621"/>
                  <a:pt x="1688128" y="218587"/>
                  <a:pt x="1678059" y="207201"/>
                </a:cubicBezTo>
                <a:cubicBezTo>
                  <a:pt x="1667524" y="195349"/>
                  <a:pt x="1650716" y="189308"/>
                  <a:pt x="1628098" y="189308"/>
                </a:cubicBezTo>
                <a:close/>
                <a:moveTo>
                  <a:pt x="782717" y="189308"/>
                </a:moveTo>
                <a:cubicBezTo>
                  <a:pt x="771330" y="189308"/>
                  <a:pt x="761338" y="191089"/>
                  <a:pt x="752895" y="194730"/>
                </a:cubicBezTo>
                <a:cubicBezTo>
                  <a:pt x="744452" y="198370"/>
                  <a:pt x="737249" y="203328"/>
                  <a:pt x="731439" y="209524"/>
                </a:cubicBezTo>
                <a:cubicBezTo>
                  <a:pt x="725630" y="215798"/>
                  <a:pt x="721060" y="223157"/>
                  <a:pt x="717807" y="231368"/>
                </a:cubicBezTo>
                <a:lnTo>
                  <a:pt x="717807" y="231290"/>
                </a:lnTo>
                <a:cubicBezTo>
                  <a:pt x="715018" y="238571"/>
                  <a:pt x="713237" y="246472"/>
                  <a:pt x="712539" y="254838"/>
                </a:cubicBezTo>
                <a:lnTo>
                  <a:pt x="848634" y="254838"/>
                </a:lnTo>
                <a:cubicBezTo>
                  <a:pt x="848092" y="234621"/>
                  <a:pt x="842747" y="218587"/>
                  <a:pt x="832677" y="207201"/>
                </a:cubicBezTo>
                <a:cubicBezTo>
                  <a:pt x="822143" y="195349"/>
                  <a:pt x="805335" y="189308"/>
                  <a:pt x="782717" y="189308"/>
                </a:cubicBezTo>
                <a:close/>
                <a:moveTo>
                  <a:pt x="476601" y="124553"/>
                </a:moveTo>
                <a:lnTo>
                  <a:pt x="480087" y="124553"/>
                </a:lnTo>
                <a:lnTo>
                  <a:pt x="569319" y="124553"/>
                </a:lnTo>
                <a:lnTo>
                  <a:pt x="572882" y="124553"/>
                </a:lnTo>
                <a:lnTo>
                  <a:pt x="572882" y="128116"/>
                </a:lnTo>
                <a:lnTo>
                  <a:pt x="572804" y="466299"/>
                </a:lnTo>
                <a:lnTo>
                  <a:pt x="569319" y="466299"/>
                </a:lnTo>
                <a:lnTo>
                  <a:pt x="480087" y="466299"/>
                </a:lnTo>
                <a:lnTo>
                  <a:pt x="476601" y="466299"/>
                </a:lnTo>
                <a:lnTo>
                  <a:pt x="476601" y="127496"/>
                </a:lnTo>
                <a:close/>
                <a:moveTo>
                  <a:pt x="2026544" y="116342"/>
                </a:moveTo>
                <a:cubicBezTo>
                  <a:pt x="2065195" y="116342"/>
                  <a:pt x="2094320" y="126721"/>
                  <a:pt x="2113220" y="147093"/>
                </a:cubicBezTo>
                <a:cubicBezTo>
                  <a:pt x="2132042" y="167465"/>
                  <a:pt x="2141569" y="199687"/>
                  <a:pt x="2141569" y="242832"/>
                </a:cubicBezTo>
                <a:lnTo>
                  <a:pt x="2141569" y="466376"/>
                </a:lnTo>
                <a:lnTo>
                  <a:pt x="2045366" y="466376"/>
                </a:lnTo>
                <a:lnTo>
                  <a:pt x="2045366" y="254992"/>
                </a:lnTo>
                <a:cubicBezTo>
                  <a:pt x="2045366" y="232762"/>
                  <a:pt x="2041183" y="217503"/>
                  <a:pt x="2033050" y="209757"/>
                </a:cubicBezTo>
                <a:cubicBezTo>
                  <a:pt x="2024840" y="201933"/>
                  <a:pt x="2013686" y="197983"/>
                  <a:pt x="1999820" y="197983"/>
                </a:cubicBezTo>
                <a:cubicBezTo>
                  <a:pt x="1988899" y="197983"/>
                  <a:pt x="1979371" y="199610"/>
                  <a:pt x="1971548" y="202786"/>
                </a:cubicBezTo>
                <a:cubicBezTo>
                  <a:pt x="1963647" y="205961"/>
                  <a:pt x="1956211" y="210764"/>
                  <a:pt x="1949472" y="216651"/>
                </a:cubicBezTo>
                <a:cubicBezTo>
                  <a:pt x="1943818" y="222305"/>
                  <a:pt x="1938938" y="229121"/>
                  <a:pt x="1935143" y="237022"/>
                </a:cubicBezTo>
                <a:cubicBezTo>
                  <a:pt x="1931347" y="244768"/>
                  <a:pt x="1929411" y="253366"/>
                  <a:pt x="1929411" y="262583"/>
                </a:cubicBezTo>
                <a:lnTo>
                  <a:pt x="1929411" y="466299"/>
                </a:lnTo>
                <a:lnTo>
                  <a:pt x="1833130" y="466299"/>
                </a:lnTo>
                <a:lnTo>
                  <a:pt x="1833130" y="124630"/>
                </a:lnTo>
                <a:lnTo>
                  <a:pt x="1926855" y="124630"/>
                </a:lnTo>
                <a:lnTo>
                  <a:pt x="1926855" y="165063"/>
                </a:lnTo>
                <a:cubicBezTo>
                  <a:pt x="1938938" y="149494"/>
                  <a:pt x="1952958" y="137798"/>
                  <a:pt x="1968605" y="130052"/>
                </a:cubicBezTo>
                <a:cubicBezTo>
                  <a:pt x="1987040" y="120989"/>
                  <a:pt x="2006559" y="116342"/>
                  <a:pt x="2026544" y="116342"/>
                </a:cubicBezTo>
                <a:close/>
                <a:moveTo>
                  <a:pt x="1272176" y="115490"/>
                </a:moveTo>
                <a:cubicBezTo>
                  <a:pt x="1298667" y="115490"/>
                  <a:pt x="1321285" y="118279"/>
                  <a:pt x="1339410" y="123623"/>
                </a:cubicBezTo>
                <a:cubicBezTo>
                  <a:pt x="1357613" y="129045"/>
                  <a:pt x="1372717" y="136404"/>
                  <a:pt x="1384258" y="145544"/>
                </a:cubicBezTo>
                <a:cubicBezTo>
                  <a:pt x="1389061" y="149339"/>
                  <a:pt x="1393321" y="153445"/>
                  <a:pt x="1397194" y="157860"/>
                </a:cubicBezTo>
                <a:cubicBezTo>
                  <a:pt x="1402693" y="164211"/>
                  <a:pt x="1407263" y="171183"/>
                  <a:pt x="1410749" y="178696"/>
                </a:cubicBezTo>
                <a:cubicBezTo>
                  <a:pt x="1412376" y="182259"/>
                  <a:pt x="1413925" y="185977"/>
                  <a:pt x="1415319" y="189695"/>
                </a:cubicBezTo>
                <a:cubicBezTo>
                  <a:pt x="1415629" y="190547"/>
                  <a:pt x="1415861" y="191322"/>
                  <a:pt x="1416171" y="192174"/>
                </a:cubicBezTo>
                <a:cubicBezTo>
                  <a:pt x="1419347" y="201934"/>
                  <a:pt x="1421516" y="212235"/>
                  <a:pt x="1422755" y="222847"/>
                </a:cubicBezTo>
                <a:cubicBezTo>
                  <a:pt x="1422910" y="224087"/>
                  <a:pt x="1422910" y="225403"/>
                  <a:pt x="1423065" y="226643"/>
                </a:cubicBezTo>
                <a:lnTo>
                  <a:pt x="1335382" y="226643"/>
                </a:lnTo>
                <a:cubicBezTo>
                  <a:pt x="1334762" y="223699"/>
                  <a:pt x="1333988" y="220988"/>
                  <a:pt x="1333058" y="218432"/>
                </a:cubicBezTo>
                <a:cubicBezTo>
                  <a:pt x="1329263" y="208905"/>
                  <a:pt x="1324615" y="203793"/>
                  <a:pt x="1318109" y="198835"/>
                </a:cubicBezTo>
                <a:cubicBezTo>
                  <a:pt x="1309201" y="192096"/>
                  <a:pt x="1294406" y="188688"/>
                  <a:pt x="1274035" y="188688"/>
                </a:cubicBezTo>
                <a:cubicBezTo>
                  <a:pt x="1262494" y="188688"/>
                  <a:pt x="1252734" y="189618"/>
                  <a:pt x="1245220" y="191477"/>
                </a:cubicBezTo>
                <a:cubicBezTo>
                  <a:pt x="1237784" y="193258"/>
                  <a:pt x="1231975" y="195582"/>
                  <a:pt x="1227870" y="198293"/>
                </a:cubicBezTo>
                <a:cubicBezTo>
                  <a:pt x="1223919" y="200927"/>
                  <a:pt x="1221131" y="203870"/>
                  <a:pt x="1219504" y="207123"/>
                </a:cubicBezTo>
                <a:cubicBezTo>
                  <a:pt x="1217878" y="210454"/>
                  <a:pt x="1217025" y="213630"/>
                  <a:pt x="1217025" y="216418"/>
                </a:cubicBezTo>
                <a:cubicBezTo>
                  <a:pt x="1217025" y="225946"/>
                  <a:pt x="1219814" y="232685"/>
                  <a:pt x="1225469" y="236867"/>
                </a:cubicBezTo>
                <a:cubicBezTo>
                  <a:pt x="1231588" y="241437"/>
                  <a:pt x="1244058" y="245388"/>
                  <a:pt x="1262494" y="248641"/>
                </a:cubicBezTo>
                <a:lnTo>
                  <a:pt x="1304553" y="255612"/>
                </a:lnTo>
                <a:cubicBezTo>
                  <a:pt x="1328023" y="259485"/>
                  <a:pt x="1350022" y="264442"/>
                  <a:pt x="1365513" y="270484"/>
                </a:cubicBezTo>
                <a:cubicBezTo>
                  <a:pt x="1381160" y="276526"/>
                  <a:pt x="1393863" y="284194"/>
                  <a:pt x="1403313" y="293179"/>
                </a:cubicBezTo>
                <a:cubicBezTo>
                  <a:pt x="1412840" y="302320"/>
                  <a:pt x="1419579" y="313241"/>
                  <a:pt x="1423375" y="325635"/>
                </a:cubicBezTo>
                <a:lnTo>
                  <a:pt x="1423375" y="325712"/>
                </a:lnTo>
                <a:cubicBezTo>
                  <a:pt x="1427093" y="337950"/>
                  <a:pt x="1428952" y="352203"/>
                  <a:pt x="1428952" y="368159"/>
                </a:cubicBezTo>
                <a:cubicBezTo>
                  <a:pt x="1428952" y="400537"/>
                  <a:pt x="1416481" y="426873"/>
                  <a:pt x="1391927" y="446392"/>
                </a:cubicBezTo>
                <a:cubicBezTo>
                  <a:pt x="1367605" y="465757"/>
                  <a:pt x="1329805" y="475516"/>
                  <a:pt x="1279534" y="475516"/>
                </a:cubicBezTo>
                <a:cubicBezTo>
                  <a:pt x="1259473" y="475516"/>
                  <a:pt x="1240031" y="473657"/>
                  <a:pt x="1221828" y="470017"/>
                </a:cubicBezTo>
                <a:cubicBezTo>
                  <a:pt x="1203470" y="466299"/>
                  <a:pt x="1186739" y="459870"/>
                  <a:pt x="1172255" y="450730"/>
                </a:cubicBezTo>
                <a:cubicBezTo>
                  <a:pt x="1157615" y="441590"/>
                  <a:pt x="1145454" y="429196"/>
                  <a:pt x="1136081" y="413937"/>
                </a:cubicBezTo>
                <a:cubicBezTo>
                  <a:pt x="1127251" y="399607"/>
                  <a:pt x="1121984" y="381559"/>
                  <a:pt x="1120280" y="360336"/>
                </a:cubicBezTo>
                <a:lnTo>
                  <a:pt x="1213230" y="360336"/>
                </a:lnTo>
                <a:cubicBezTo>
                  <a:pt x="1216561" y="375828"/>
                  <a:pt x="1223455" y="386207"/>
                  <a:pt x="1233911" y="391087"/>
                </a:cubicBezTo>
                <a:cubicBezTo>
                  <a:pt x="1246072" y="396819"/>
                  <a:pt x="1261022" y="399685"/>
                  <a:pt x="1278295" y="399685"/>
                </a:cubicBezTo>
                <a:cubicBezTo>
                  <a:pt x="1298744" y="399685"/>
                  <a:pt x="1313539" y="397129"/>
                  <a:pt x="1322059" y="392171"/>
                </a:cubicBezTo>
                <a:cubicBezTo>
                  <a:pt x="1330115" y="387524"/>
                  <a:pt x="1333988" y="380088"/>
                  <a:pt x="1333988" y="369398"/>
                </a:cubicBezTo>
                <a:cubicBezTo>
                  <a:pt x="1333988" y="361808"/>
                  <a:pt x="1331509" y="355224"/>
                  <a:pt x="1326319" y="349492"/>
                </a:cubicBezTo>
                <a:cubicBezTo>
                  <a:pt x="1321207" y="343760"/>
                  <a:pt x="1310828" y="339654"/>
                  <a:pt x="1295568" y="337253"/>
                </a:cubicBezTo>
                <a:lnTo>
                  <a:pt x="1247467" y="329585"/>
                </a:lnTo>
                <a:cubicBezTo>
                  <a:pt x="1206723" y="323156"/>
                  <a:pt x="1175818" y="311847"/>
                  <a:pt x="1155678" y="296045"/>
                </a:cubicBezTo>
                <a:cubicBezTo>
                  <a:pt x="1135152" y="279934"/>
                  <a:pt x="1124695" y="255302"/>
                  <a:pt x="1124695" y="222847"/>
                </a:cubicBezTo>
                <a:cubicBezTo>
                  <a:pt x="1124695" y="206194"/>
                  <a:pt x="1128336" y="191089"/>
                  <a:pt x="1135617" y="177844"/>
                </a:cubicBezTo>
                <a:cubicBezTo>
                  <a:pt x="1142820" y="164676"/>
                  <a:pt x="1153122" y="153367"/>
                  <a:pt x="1166290" y="144150"/>
                </a:cubicBezTo>
                <a:cubicBezTo>
                  <a:pt x="1179303" y="135010"/>
                  <a:pt x="1194950" y="127883"/>
                  <a:pt x="1212920" y="122926"/>
                </a:cubicBezTo>
                <a:cubicBezTo>
                  <a:pt x="1230813" y="117969"/>
                  <a:pt x="1250720" y="115490"/>
                  <a:pt x="1272176" y="115490"/>
                </a:cubicBezTo>
                <a:close/>
                <a:moveTo>
                  <a:pt x="1629957" y="115335"/>
                </a:moveTo>
                <a:cubicBezTo>
                  <a:pt x="1681776" y="115335"/>
                  <a:pt x="1721358" y="130517"/>
                  <a:pt x="1747616" y="160493"/>
                </a:cubicBezTo>
                <a:cubicBezTo>
                  <a:pt x="1773797" y="190315"/>
                  <a:pt x="1787043" y="230980"/>
                  <a:pt x="1787043" y="281328"/>
                </a:cubicBezTo>
                <a:lnTo>
                  <a:pt x="1787043" y="320522"/>
                </a:lnTo>
                <a:lnTo>
                  <a:pt x="1556526" y="320522"/>
                </a:lnTo>
                <a:cubicBezTo>
                  <a:pt x="1557843" y="344612"/>
                  <a:pt x="1564350" y="363744"/>
                  <a:pt x="1575968" y="377454"/>
                </a:cubicBezTo>
                <a:cubicBezTo>
                  <a:pt x="1587974" y="391629"/>
                  <a:pt x="1606332" y="398833"/>
                  <a:pt x="1630654" y="398833"/>
                </a:cubicBezTo>
                <a:cubicBezTo>
                  <a:pt x="1662954" y="398833"/>
                  <a:pt x="1682009" y="386207"/>
                  <a:pt x="1688825" y="360181"/>
                </a:cubicBezTo>
                <a:lnTo>
                  <a:pt x="1688903" y="360181"/>
                </a:lnTo>
                <a:lnTo>
                  <a:pt x="1782937" y="360181"/>
                </a:lnTo>
                <a:cubicBezTo>
                  <a:pt x="1776663" y="397361"/>
                  <a:pt x="1761249" y="426098"/>
                  <a:pt x="1737082" y="445540"/>
                </a:cubicBezTo>
                <a:cubicBezTo>
                  <a:pt x="1712527" y="465292"/>
                  <a:pt x="1676509" y="475284"/>
                  <a:pt x="1630034" y="475284"/>
                </a:cubicBezTo>
                <a:cubicBezTo>
                  <a:pt x="1574032" y="475284"/>
                  <a:pt x="1531197" y="459482"/>
                  <a:pt x="1502848" y="428267"/>
                </a:cubicBezTo>
                <a:cubicBezTo>
                  <a:pt x="1474498" y="397129"/>
                  <a:pt x="1460168" y="352590"/>
                  <a:pt x="1460168" y="295890"/>
                </a:cubicBezTo>
                <a:cubicBezTo>
                  <a:pt x="1460168" y="267618"/>
                  <a:pt x="1464273" y="241979"/>
                  <a:pt x="1472484" y="219826"/>
                </a:cubicBezTo>
                <a:cubicBezTo>
                  <a:pt x="1480695" y="197673"/>
                  <a:pt x="1492391" y="178464"/>
                  <a:pt x="1507340" y="162894"/>
                </a:cubicBezTo>
                <a:cubicBezTo>
                  <a:pt x="1522290" y="147325"/>
                  <a:pt x="1540415" y="135397"/>
                  <a:pt x="1561174" y="127341"/>
                </a:cubicBezTo>
                <a:cubicBezTo>
                  <a:pt x="1581855" y="119363"/>
                  <a:pt x="1605015" y="115335"/>
                  <a:pt x="1629957" y="115335"/>
                </a:cubicBezTo>
                <a:close/>
                <a:moveTo>
                  <a:pt x="784576" y="115335"/>
                </a:moveTo>
                <a:cubicBezTo>
                  <a:pt x="836395" y="115335"/>
                  <a:pt x="875977" y="130517"/>
                  <a:pt x="902235" y="160493"/>
                </a:cubicBezTo>
                <a:cubicBezTo>
                  <a:pt x="928416" y="190315"/>
                  <a:pt x="941661" y="230980"/>
                  <a:pt x="941661" y="281328"/>
                </a:cubicBezTo>
                <a:lnTo>
                  <a:pt x="941661" y="320522"/>
                </a:lnTo>
                <a:lnTo>
                  <a:pt x="711145" y="320522"/>
                </a:lnTo>
                <a:cubicBezTo>
                  <a:pt x="712462" y="344612"/>
                  <a:pt x="718969" y="363744"/>
                  <a:pt x="730587" y="377454"/>
                </a:cubicBezTo>
                <a:cubicBezTo>
                  <a:pt x="742593" y="391629"/>
                  <a:pt x="760951" y="398833"/>
                  <a:pt x="785273" y="398833"/>
                </a:cubicBezTo>
                <a:cubicBezTo>
                  <a:pt x="817573" y="398833"/>
                  <a:pt x="836628" y="386207"/>
                  <a:pt x="843444" y="360181"/>
                </a:cubicBezTo>
                <a:lnTo>
                  <a:pt x="843522" y="360181"/>
                </a:lnTo>
                <a:lnTo>
                  <a:pt x="937556" y="360181"/>
                </a:lnTo>
                <a:cubicBezTo>
                  <a:pt x="931282" y="397361"/>
                  <a:pt x="915868" y="426098"/>
                  <a:pt x="891701" y="445540"/>
                </a:cubicBezTo>
                <a:cubicBezTo>
                  <a:pt x="867146" y="465292"/>
                  <a:pt x="831128" y="475284"/>
                  <a:pt x="784653" y="475284"/>
                </a:cubicBezTo>
                <a:cubicBezTo>
                  <a:pt x="728651" y="475284"/>
                  <a:pt x="685816" y="459482"/>
                  <a:pt x="657467" y="428267"/>
                </a:cubicBezTo>
                <a:cubicBezTo>
                  <a:pt x="629117" y="397129"/>
                  <a:pt x="614787" y="352590"/>
                  <a:pt x="614787" y="295890"/>
                </a:cubicBezTo>
                <a:cubicBezTo>
                  <a:pt x="614787" y="267618"/>
                  <a:pt x="618892" y="241979"/>
                  <a:pt x="627103" y="219826"/>
                </a:cubicBezTo>
                <a:cubicBezTo>
                  <a:pt x="635313" y="197673"/>
                  <a:pt x="647010" y="178464"/>
                  <a:pt x="661959" y="162894"/>
                </a:cubicBezTo>
                <a:cubicBezTo>
                  <a:pt x="676909" y="147325"/>
                  <a:pt x="695034" y="135397"/>
                  <a:pt x="715793" y="127341"/>
                </a:cubicBezTo>
                <a:cubicBezTo>
                  <a:pt x="736474" y="119363"/>
                  <a:pt x="759634" y="115335"/>
                  <a:pt x="784576" y="115335"/>
                </a:cubicBezTo>
                <a:close/>
                <a:moveTo>
                  <a:pt x="2576886" y="97288"/>
                </a:moveTo>
                <a:cubicBezTo>
                  <a:pt x="2499118" y="97288"/>
                  <a:pt x="2435834" y="160571"/>
                  <a:pt x="2435834" y="238339"/>
                </a:cubicBezTo>
                <a:cubicBezTo>
                  <a:pt x="2435834" y="316108"/>
                  <a:pt x="2499118" y="379391"/>
                  <a:pt x="2576886" y="379391"/>
                </a:cubicBezTo>
                <a:cubicBezTo>
                  <a:pt x="2654654" y="379391"/>
                  <a:pt x="2717938" y="316108"/>
                  <a:pt x="2717938" y="238339"/>
                </a:cubicBezTo>
                <a:cubicBezTo>
                  <a:pt x="2717938" y="160571"/>
                  <a:pt x="2654654" y="97288"/>
                  <a:pt x="2576886" y="97288"/>
                </a:cubicBezTo>
                <a:close/>
                <a:moveTo>
                  <a:pt x="2196642" y="10456"/>
                </a:moveTo>
                <a:lnTo>
                  <a:pt x="2290522" y="10456"/>
                </a:lnTo>
                <a:lnTo>
                  <a:pt x="2290522" y="466298"/>
                </a:lnTo>
                <a:lnTo>
                  <a:pt x="2196642" y="466298"/>
                </a:lnTo>
                <a:close/>
                <a:moveTo>
                  <a:pt x="986665" y="10456"/>
                </a:moveTo>
                <a:lnTo>
                  <a:pt x="1080545" y="10456"/>
                </a:lnTo>
                <a:lnTo>
                  <a:pt x="1080545" y="475593"/>
                </a:lnTo>
                <a:lnTo>
                  <a:pt x="1065905" y="475593"/>
                </a:lnTo>
                <a:cubicBezTo>
                  <a:pt x="1022063" y="475129"/>
                  <a:pt x="986665" y="438878"/>
                  <a:pt x="986665" y="394107"/>
                </a:cubicBezTo>
                <a:close/>
                <a:moveTo>
                  <a:pt x="476601" y="10456"/>
                </a:moveTo>
                <a:lnTo>
                  <a:pt x="480087" y="10456"/>
                </a:lnTo>
                <a:lnTo>
                  <a:pt x="569319" y="10456"/>
                </a:lnTo>
                <a:lnTo>
                  <a:pt x="572882" y="10456"/>
                </a:lnTo>
                <a:lnTo>
                  <a:pt x="572882" y="81330"/>
                </a:lnTo>
                <a:lnTo>
                  <a:pt x="572882" y="84893"/>
                </a:lnTo>
                <a:lnTo>
                  <a:pt x="569319" y="84893"/>
                </a:lnTo>
                <a:lnTo>
                  <a:pt x="480087" y="84893"/>
                </a:lnTo>
                <a:lnTo>
                  <a:pt x="476601" y="84893"/>
                </a:lnTo>
                <a:lnTo>
                  <a:pt x="476601" y="81330"/>
                </a:lnTo>
                <a:close/>
                <a:moveTo>
                  <a:pt x="58559" y="6331"/>
                </a:moveTo>
                <a:cubicBezTo>
                  <a:pt x="67660" y="8597"/>
                  <a:pt x="76103" y="13593"/>
                  <a:pt x="82648" y="20990"/>
                </a:cubicBezTo>
                <a:lnTo>
                  <a:pt x="326565" y="298911"/>
                </a:lnTo>
                <a:lnTo>
                  <a:pt x="326565" y="10456"/>
                </a:lnTo>
                <a:lnTo>
                  <a:pt x="421064" y="10456"/>
                </a:lnTo>
                <a:lnTo>
                  <a:pt x="421064" y="424781"/>
                </a:lnTo>
                <a:cubicBezTo>
                  <a:pt x="421064" y="444610"/>
                  <a:pt x="408903" y="462348"/>
                  <a:pt x="390545" y="469397"/>
                </a:cubicBezTo>
                <a:cubicBezTo>
                  <a:pt x="385123" y="471488"/>
                  <a:pt x="379391" y="472495"/>
                  <a:pt x="373814" y="472495"/>
                </a:cubicBezTo>
                <a:cubicBezTo>
                  <a:pt x="360491" y="472495"/>
                  <a:pt x="347556" y="466918"/>
                  <a:pt x="338416" y="456461"/>
                </a:cubicBezTo>
                <a:lnTo>
                  <a:pt x="94499" y="178541"/>
                </a:lnTo>
                <a:lnTo>
                  <a:pt x="94499" y="466298"/>
                </a:lnTo>
                <a:lnTo>
                  <a:pt x="0" y="466298"/>
                </a:lnTo>
                <a:lnTo>
                  <a:pt x="0" y="52748"/>
                </a:lnTo>
                <a:cubicBezTo>
                  <a:pt x="0" y="32841"/>
                  <a:pt x="12161" y="15103"/>
                  <a:pt x="30519" y="8055"/>
                </a:cubicBezTo>
                <a:cubicBezTo>
                  <a:pt x="39698" y="4530"/>
                  <a:pt x="49457" y="4066"/>
                  <a:pt x="58559" y="6331"/>
                </a:cubicBezTo>
                <a:close/>
                <a:moveTo>
                  <a:pt x="2576886" y="0"/>
                </a:moveTo>
                <a:cubicBezTo>
                  <a:pt x="2708333" y="0"/>
                  <a:pt x="2815303" y="106970"/>
                  <a:pt x="2815303" y="238417"/>
                </a:cubicBezTo>
                <a:cubicBezTo>
                  <a:pt x="2815303" y="287061"/>
                  <a:pt x="2800586" y="332296"/>
                  <a:pt x="2775489" y="370096"/>
                </a:cubicBezTo>
                <a:lnTo>
                  <a:pt x="2775412" y="370096"/>
                </a:lnTo>
                <a:lnTo>
                  <a:pt x="2855736" y="450420"/>
                </a:lnTo>
                <a:lnTo>
                  <a:pt x="2789354" y="516802"/>
                </a:lnTo>
                <a:lnTo>
                  <a:pt x="2709108" y="436555"/>
                </a:lnTo>
                <a:cubicBezTo>
                  <a:pt x="2671230" y="461962"/>
                  <a:pt x="2625762" y="476756"/>
                  <a:pt x="2576886" y="476756"/>
                </a:cubicBezTo>
                <a:cubicBezTo>
                  <a:pt x="2445439" y="476756"/>
                  <a:pt x="2338469" y="369864"/>
                  <a:pt x="2338469" y="238417"/>
                </a:cubicBezTo>
                <a:cubicBezTo>
                  <a:pt x="2338469" y="106970"/>
                  <a:pt x="2445439" y="0"/>
                  <a:pt x="2576886" y="0"/>
                </a:cubicBezTo>
                <a:close/>
              </a:path>
            </a:pathLst>
          </a:custGeom>
          <a:solidFill>
            <a:schemeClr val="bg1"/>
          </a:solidFill>
          <a:ln w="7744" cap="flat">
            <a:noFill/>
            <a:prstDash val="solid"/>
            <a:miter/>
          </a:ln>
        </p:spPr>
        <p:txBody>
          <a:bodyPr wrap="square" rtlCol="0" anchor="ctr">
            <a:noAutofit/>
          </a:bodyPr>
          <a:lstStyle/>
          <a:p>
            <a:endParaRPr lang="en-US"/>
          </a:p>
        </p:txBody>
      </p:sp>
      <p:pic>
        <p:nvPicPr>
          <p:cNvPr id="9" name="Picture 8">
            <a:extLst>
              <a:ext uri="{FF2B5EF4-FFF2-40B4-BE49-F238E27FC236}">
                <a16:creationId xmlns:a16="http://schemas.microsoft.com/office/drawing/2014/main" id="{C7D5F672-BC4D-BBA5-313A-2EA50145B81A}"/>
              </a:ext>
            </a:extLst>
          </p:cNvPr>
          <p:cNvPicPr>
            <a:picLocks noChangeAspect="1"/>
          </p:cNvPicPr>
          <p:nvPr/>
        </p:nvPicPr>
        <p:blipFill>
          <a:blip r:embed="rId6"/>
          <a:srcRect/>
          <a:stretch/>
        </p:blipFill>
        <p:spPr>
          <a:xfrm>
            <a:off x="3443817" y="5351476"/>
            <a:ext cx="2101410" cy="1149097"/>
          </a:xfrm>
          <a:prstGeom prst="rect">
            <a:avLst/>
          </a:prstGeom>
        </p:spPr>
      </p:pic>
    </p:spTree>
    <p:extLst>
      <p:ext uri="{BB962C8B-B14F-4D97-AF65-F5344CB8AC3E}">
        <p14:creationId xmlns:p14="http://schemas.microsoft.com/office/powerpoint/2010/main" val="1534571977"/>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p:cSld name="9_cobranded_divider_whit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1" y="-1"/>
            <a:ext cx="6305159" cy="6825131"/>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DC489B-A4DB-E5A6-B175-9690631EDD08}"/>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7" name="Picture 6">
            <a:extLst>
              <a:ext uri="{FF2B5EF4-FFF2-40B4-BE49-F238E27FC236}">
                <a16:creationId xmlns:a16="http://schemas.microsoft.com/office/drawing/2014/main" id="{F4091A94-5191-5296-450B-1F3CD6A56BC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9" name="Picture 8" descr="A blue circle with white text&#10;&#10;Description automatically generated">
            <a:extLst>
              <a:ext uri="{FF2B5EF4-FFF2-40B4-BE49-F238E27FC236}">
                <a16:creationId xmlns:a16="http://schemas.microsoft.com/office/drawing/2014/main" id="{985EDE27-483E-CB8E-33E6-4EAABA130AF0}"/>
              </a:ext>
            </a:extLst>
          </p:cNvPr>
          <p:cNvPicPr>
            <a:picLocks noChangeAspect="1"/>
          </p:cNvPicPr>
          <p:nvPr/>
        </p:nvPicPr>
        <p:blipFill>
          <a:blip r:embed="rId4"/>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824579153"/>
      </p:ext>
    </p:extLst>
  </p:cSld>
  <p:clrMapOvr>
    <a:overrideClrMapping bg1="lt1" tx1="dk1" bg2="lt2" tx2="dk2" accent1="accent1" accent2="accent2" accent3="accent3" accent4="accent4" accent5="accent5" accent6="accent6" hlink="hlink" folHlink="folHlink"/>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type="secHead">
  <p:cSld name="Section Header Dark">
    <p:spTree>
      <p:nvGrpSpPr>
        <p:cNvPr id="1" name=""/>
        <p:cNvGrpSpPr/>
        <p:nvPr/>
      </p:nvGrpSpPr>
      <p:grpSpPr>
        <a:xfrm>
          <a:off x="0" y="0"/>
          <a:ext cx="0" cy="0"/>
          <a:chOff x="0" y="0"/>
          <a:chExt cx="0" cy="0"/>
        </a:xfrm>
      </p:grpSpPr>
      <p:sp>
        <p:nvSpPr>
          <p:cNvPr id="7" name="Static Dark Bkgd">
            <a:extLst>
              <a:ext uri="{FF2B5EF4-FFF2-40B4-BE49-F238E27FC236}">
                <a16:creationId xmlns:a16="http://schemas.microsoft.com/office/drawing/2014/main" id="{D1093FDC-ACBE-C97A-79EC-30B506F35131}"/>
              </a:ext>
            </a:extLst>
          </p:cNvPr>
          <p:cNvSpPr>
            <a:spLocks noGrp="1" noRot="1" noMove="1" noResize="1" noEditPoints="1" noAdjustHandles="1" noChangeArrowheads="1" noChangeShapeType="1"/>
          </p:cNvSpPr>
          <p:nvPr/>
        </p:nvSpPr>
        <p:spPr>
          <a:xfrm>
            <a:off x="0" y="0"/>
            <a:ext cx="12192000" cy="6858000"/>
          </a:xfrm>
          <a:prstGeom prst="rect">
            <a:avLst/>
          </a:prstGeom>
          <a:solidFill>
            <a:srgbClr val="060A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Base Rule">
            <a:extLst>
              <a:ext uri="{FF2B5EF4-FFF2-40B4-BE49-F238E27FC236}">
                <a16:creationId xmlns:a16="http://schemas.microsoft.com/office/drawing/2014/main" id="{BF009615-489A-5DA8-222F-36CEB46D77B1}"/>
              </a:ext>
            </a:extLst>
          </p:cNvPr>
          <p:cNvCxnSpPr>
            <a:cxnSpLocks noGrp="1" noRot="1" noMove="1" noResize="1" noEditPoints="1" noAdjustHandles="1" noChangeArrowheads="1" noChangeShapeType="1"/>
          </p:cNvCxnSpPr>
          <p:nvPr/>
        </p:nvCxnSpPr>
        <p:spPr>
          <a:xfrm>
            <a:off x="292100" y="6395755"/>
            <a:ext cx="11607801"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 name="Slide Number Placeholder">
            <a:extLst>
              <a:ext uri="{FF2B5EF4-FFF2-40B4-BE49-F238E27FC236}">
                <a16:creationId xmlns:a16="http://schemas.microsoft.com/office/drawing/2014/main" id="{74E97C96-6264-45A7-BD31-3F850D5B4046}"/>
              </a:ext>
            </a:extLst>
          </p:cNvPr>
          <p:cNvSpPr>
            <a:spLocks noGrp="1" noRot="1" noMove="1" noResize="1" noEditPoints="1" noAdjustHandles="1" noChangeArrowheads="1" noChangeShapeType="1"/>
          </p:cNvSpPr>
          <p:nvPr>
            <p:ph type="sldNum" sz="quarter" idx="12"/>
          </p:nvPr>
        </p:nvSpPr>
        <p:spPr/>
        <p:txBody>
          <a:bodyPr/>
          <a:lstStyle>
            <a:lvl1pPr>
              <a:defRPr>
                <a:solidFill>
                  <a:srgbClr val="FFFFFF"/>
                </a:solidFill>
              </a:defRPr>
            </a:lvl1pPr>
          </a:lstStyle>
          <a:p>
            <a:fld id="{3E04DF46-C0DC-4ADC-9A6F-918CC4703A43}" type="slidenum">
              <a:rPr lang="en-GB" smtClean="0"/>
              <a:pPr/>
              <a:t>‹#›</a:t>
            </a:fld>
            <a:endParaRPr lang="en-GB"/>
          </a:p>
        </p:txBody>
      </p:sp>
      <p:sp>
        <p:nvSpPr>
          <p:cNvPr id="8" name="Copyright Line">
            <a:extLst>
              <a:ext uri="{FF2B5EF4-FFF2-40B4-BE49-F238E27FC236}">
                <a16:creationId xmlns:a16="http://schemas.microsoft.com/office/drawing/2014/main" id="{D18F1FC4-106D-3BF8-BC65-D648A021FC0D}"/>
              </a:ext>
            </a:extLst>
          </p:cNvPr>
          <p:cNvSpPr txBox="1">
            <a:spLocks noGrp="1" noRot="1" noMove="1" noResize="1" noEditPoints="1" noAdjustHandles="1" noChangeArrowheads="1" noChangeShapeType="1"/>
          </p:cNvSpPr>
          <p:nvPr/>
        </p:nvSpPr>
        <p:spPr>
          <a:xfrm>
            <a:off x="9167809" y="6526849"/>
            <a:ext cx="2268453"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rgbClr val="BBBBBB"/>
                </a:solidFill>
              </a:rPr>
              <a:t>© </a:t>
            </a:r>
            <a:fld id="{92E70860-886D-4303-B2B5-BD1295E1FD39}" type="datetimeyyyy">
              <a:rPr lang="en-US" sz="700" smtClean="0">
                <a:solidFill>
                  <a:srgbClr val="BBBBBB"/>
                </a:solidFill>
              </a:rPr>
              <a:t>2025</a:t>
            </a:fld>
            <a:r>
              <a:rPr lang="en-US" sz="700">
                <a:solidFill>
                  <a:srgbClr val="BBBBBB"/>
                </a:solidFill>
              </a:rPr>
              <a:t> Nielsen Consumer LLC. All Rights Reserved.</a:t>
            </a:r>
          </a:p>
        </p:txBody>
      </p:sp>
      <p:sp>
        <p:nvSpPr>
          <p:cNvPr id="5" name="Footer Placeholder">
            <a:extLst>
              <a:ext uri="{FF2B5EF4-FFF2-40B4-BE49-F238E27FC236}">
                <a16:creationId xmlns:a16="http://schemas.microsoft.com/office/drawing/2014/main" id="{9E3F8F0F-7B47-2BB9-7F93-A25C99023E14}"/>
              </a:ext>
            </a:extLst>
          </p:cNvPr>
          <p:cNvSpPr>
            <a:spLocks noGrp="1" noRot="1" noMove="1" noResize="1" noEditPoints="1" noAdjustHandles="1" noChangeArrowheads="1" noChangeShapeType="1"/>
          </p:cNvSpPr>
          <p:nvPr>
            <p:ph type="ftr" sz="quarter" idx="11"/>
          </p:nvPr>
        </p:nvSpPr>
        <p:spPr>
          <a:solidFill>
            <a:schemeClr val="tx2"/>
          </a:solidFill>
        </p:spPr>
        <p:txBody>
          <a:bodyPr/>
          <a:lstStyle>
            <a:lvl1pPr>
              <a:defRPr>
                <a:solidFill>
                  <a:srgbClr val="FFFFFF"/>
                </a:solidFill>
              </a:defRPr>
            </a:lvl1pPr>
          </a:lstStyle>
          <a:p>
            <a:endParaRPr lang="en-GB"/>
          </a:p>
        </p:txBody>
      </p:sp>
      <p:sp>
        <p:nvSpPr>
          <p:cNvPr id="4" name="Date Placeholder">
            <a:extLst>
              <a:ext uri="{FF2B5EF4-FFF2-40B4-BE49-F238E27FC236}">
                <a16:creationId xmlns:a16="http://schemas.microsoft.com/office/drawing/2014/main" id="{51D28747-A5DD-1E44-1383-00C1095A0E2F}"/>
              </a:ext>
            </a:extLst>
          </p:cNvPr>
          <p:cNvSpPr>
            <a:spLocks noGrp="1" noRot="1" noMove="1" noResize="1" noEditPoints="1" noAdjustHandles="1" noChangeArrowheads="1" noChangeShapeType="1"/>
          </p:cNvSpPr>
          <p:nvPr>
            <p:ph type="dt" sz="half" idx="10"/>
          </p:nvPr>
        </p:nvSpPr>
        <p:spPr/>
        <p:txBody>
          <a:bodyPr/>
          <a:lstStyle>
            <a:lvl1pPr>
              <a:defRPr>
                <a:solidFill>
                  <a:srgbClr val="FFFFFF"/>
                </a:solidFill>
              </a:defRPr>
            </a:lvl1pPr>
          </a:lstStyle>
          <a:p>
            <a:fld id="{83E59825-7B6A-49C3-B207-8F8E163BC2C4}" type="datetime1">
              <a:rPr lang="en-GB" smtClean="0"/>
              <a:t>20/06/2025</a:t>
            </a:fld>
            <a:endParaRPr lang="en-GB"/>
          </a:p>
        </p:txBody>
      </p:sp>
      <p:sp>
        <p:nvSpPr>
          <p:cNvPr id="3" name="Subtitle Placeholder">
            <a:extLst>
              <a:ext uri="{FF2B5EF4-FFF2-40B4-BE49-F238E27FC236}">
                <a16:creationId xmlns:a16="http://schemas.microsoft.com/office/drawing/2014/main" id="{811C7246-8A71-F257-DB0D-3E1F23CE6970}"/>
              </a:ext>
            </a:extLst>
          </p:cNvPr>
          <p:cNvSpPr>
            <a:spLocks noGrp="1" noRot="1" noMove="1" noResize="1" noEditPoints="1" noAdjustHandles="1" noChangeArrowheads="1" noChangeShapeType="1"/>
          </p:cNvSpPr>
          <p:nvPr>
            <p:ph type="body" idx="1"/>
          </p:nvPr>
        </p:nvSpPr>
        <p:spPr>
          <a:xfrm>
            <a:off x="292100" y="3945964"/>
            <a:ext cx="7121979" cy="1500187"/>
          </a:xfrm>
        </p:spPr>
        <p:txBody>
          <a:bodyPr>
            <a:noAutofit/>
          </a:bodyPr>
          <a:lstStyle>
            <a:lvl1pPr marL="0" indent="0">
              <a:buNone/>
              <a:defRPr sz="2000">
                <a:solidFill>
                  <a:srgbClr val="FFFFFF"/>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2" name="Title Placeholder">
            <a:extLst>
              <a:ext uri="{FF2B5EF4-FFF2-40B4-BE49-F238E27FC236}">
                <a16:creationId xmlns:a16="http://schemas.microsoft.com/office/drawing/2014/main" id="{D9E3A23B-F3DB-B7EF-DCB8-D944C23E6D3B}"/>
              </a:ext>
            </a:extLst>
          </p:cNvPr>
          <p:cNvSpPr>
            <a:spLocks noGrp="1" noRot="1" noMove="1" noResize="1" noEditPoints="1" noAdjustHandles="1" noChangeArrowheads="1" noChangeShapeType="1"/>
          </p:cNvSpPr>
          <p:nvPr>
            <p:ph type="title" hasCustomPrompt="1"/>
          </p:nvPr>
        </p:nvSpPr>
        <p:spPr>
          <a:xfrm>
            <a:off x="292100" y="1219200"/>
            <a:ext cx="7121979" cy="2401887"/>
          </a:xfrm>
        </p:spPr>
        <p:txBody>
          <a:bodyPr anchor="b">
            <a:noAutofit/>
          </a:bodyPr>
          <a:lstStyle>
            <a:lvl1pPr>
              <a:defRPr sz="4400">
                <a:solidFill>
                  <a:srgbClr val="FFFFFF"/>
                </a:solidFill>
              </a:defRPr>
            </a:lvl1pPr>
          </a:lstStyle>
          <a:p>
            <a:r>
              <a:rPr lang="en-US"/>
              <a:t>Insert your section header title here maximum of three lines</a:t>
            </a:r>
            <a:endParaRPr lang="en-GB"/>
          </a:p>
        </p:txBody>
      </p:sp>
      <p:pic>
        <p:nvPicPr>
          <p:cNvPr id="9" name="NIQ GFK Lockup" hidden="1">
            <a:extLst>
              <a:ext uri="{FF2B5EF4-FFF2-40B4-BE49-F238E27FC236}">
                <a16:creationId xmlns:a16="http://schemas.microsoft.com/office/drawing/2014/main" id="{F72C93F2-029A-F706-FCA1-C00C6620AA84}"/>
              </a:ext>
            </a:extLst>
          </p:cNvPr>
          <p:cNvPicPr>
            <a:picLocks noGrp="1" noRot="1" noMove="1" noResize="1" noEditPoints="1" noAdjustHandles="1" noChangeArrowheads="1" noChangeShapeType="1" noCrop="1"/>
          </p:cNvPicPr>
          <p:nvPr/>
        </p:nvPicPr>
        <p:blipFill rotWithShape="1">
          <a:blip r:embed="rId2"/>
          <a:srcRect l="23" r="23"/>
          <a:stretch/>
        </p:blipFill>
        <p:spPr>
          <a:xfrm>
            <a:off x="302626" y="6462285"/>
            <a:ext cx="906224" cy="329184"/>
          </a:xfrm>
          <a:prstGeom prst="rect">
            <a:avLst/>
          </a:prstGeom>
        </p:spPr>
      </p:pic>
      <p:pic>
        <p:nvPicPr>
          <p:cNvPr id="24" name="NielsenIQ logo+wordmark" descr="A blue text on a black background&#10;&#10;Description automatically generated" hidden="1">
            <a:extLst>
              <a:ext uri="{FF2B5EF4-FFF2-40B4-BE49-F238E27FC236}">
                <a16:creationId xmlns:a16="http://schemas.microsoft.com/office/drawing/2014/main" id="{30EA2721-2669-7CC1-263F-E48ACB34B739}"/>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290130" y="6495154"/>
            <a:ext cx="781433" cy="269593"/>
          </a:xfrm>
          <a:prstGeom prst="rect">
            <a:avLst/>
          </a:prstGeom>
        </p:spPr>
      </p:pic>
      <p:pic>
        <p:nvPicPr>
          <p:cNvPr id="22" name="NIQ Logo">
            <a:extLst>
              <a:ext uri="{FF2B5EF4-FFF2-40B4-BE49-F238E27FC236}">
                <a16:creationId xmlns:a16="http://schemas.microsoft.com/office/drawing/2014/main" id="{C2F586F8-1BDB-2AFF-F8FE-C01DC3808778}"/>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2100" y="6495101"/>
            <a:ext cx="645459" cy="274320"/>
          </a:xfrm>
          <a:prstGeom prst="rect">
            <a:avLst/>
          </a:prstGeom>
        </p:spPr>
      </p:pic>
      <p:pic>
        <p:nvPicPr>
          <p:cNvPr id="12" name="Picture 11">
            <a:extLst>
              <a:ext uri="{FF2B5EF4-FFF2-40B4-BE49-F238E27FC236}">
                <a16:creationId xmlns:a16="http://schemas.microsoft.com/office/drawing/2014/main" id="{665CD81D-1639-54F5-A03E-E8A0AC4ACCF2}"/>
              </a:ext>
            </a:extLst>
          </p:cNvPr>
          <p:cNvPicPr>
            <a:picLocks noChangeAspect="1"/>
          </p:cNvPicPr>
          <p:nvPr/>
        </p:nvPicPr>
        <p:blipFill>
          <a:blip r:embed="rId6"/>
          <a:srcRect/>
          <a:stretch/>
        </p:blipFill>
        <p:spPr>
          <a:xfrm>
            <a:off x="1200605" y="6431469"/>
            <a:ext cx="719907" cy="393661"/>
          </a:xfrm>
          <a:prstGeom prst="rect">
            <a:avLst/>
          </a:prstGeom>
        </p:spPr>
      </p:pic>
      <p:pic>
        <p:nvPicPr>
          <p:cNvPr id="13" name="Picture 12">
            <a:extLst>
              <a:ext uri="{FF2B5EF4-FFF2-40B4-BE49-F238E27FC236}">
                <a16:creationId xmlns:a16="http://schemas.microsoft.com/office/drawing/2014/main" id="{5251789C-DCC6-E5DF-F231-DBC03FAA048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spTree>
    <p:extLst>
      <p:ext uri="{BB962C8B-B14F-4D97-AF65-F5344CB8AC3E}">
        <p14:creationId xmlns:p14="http://schemas.microsoft.com/office/powerpoint/2010/main" val="2816567951"/>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p:cSld name="1_divider_blue">
    <p:bg>
      <p:bgPr>
        <a:solidFill>
          <a:schemeClr val="bg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3" name="Picture 2">
            <a:extLst>
              <a:ext uri="{FF2B5EF4-FFF2-40B4-BE49-F238E27FC236}">
                <a16:creationId xmlns:a16="http://schemas.microsoft.com/office/drawing/2014/main" id="{EDAC6100-167E-49ED-3E77-408C1EB57E2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535"/>
            <a:ext cx="644652" cy="273455"/>
          </a:xfrm>
          <a:prstGeom prst="rect">
            <a:avLst/>
          </a:prstGeom>
        </p:spPr>
      </p:pic>
      <p:pic>
        <p:nvPicPr>
          <p:cNvPr id="5" name="Picture 4">
            <a:extLst>
              <a:ext uri="{FF2B5EF4-FFF2-40B4-BE49-F238E27FC236}">
                <a16:creationId xmlns:a16="http://schemas.microsoft.com/office/drawing/2014/main" id="{E8FF6AF0-07D6-9863-4BB7-C35B4A6E475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10" name="Picture 9">
            <a:extLst>
              <a:ext uri="{FF2B5EF4-FFF2-40B4-BE49-F238E27FC236}">
                <a16:creationId xmlns:a16="http://schemas.microsoft.com/office/drawing/2014/main" id="{B85D08E6-A32D-90BF-2BBA-7CD48BD93433}"/>
              </a:ext>
            </a:extLst>
          </p:cNvPr>
          <p:cNvPicPr>
            <a:picLocks noChangeAspect="1"/>
          </p:cNvPicPr>
          <p:nvPr/>
        </p:nvPicPr>
        <p:blipFill>
          <a:blip r:embed="rId4"/>
          <a:srcRect/>
          <a:stretch/>
        </p:blipFill>
        <p:spPr>
          <a:xfrm>
            <a:off x="995885" y="6412902"/>
            <a:ext cx="737841" cy="403468"/>
          </a:xfrm>
          <a:prstGeom prst="rect">
            <a:avLst/>
          </a:prstGeom>
        </p:spPr>
      </p:pic>
    </p:spTree>
    <p:extLst>
      <p:ext uri="{BB962C8B-B14F-4D97-AF65-F5344CB8AC3E}">
        <p14:creationId xmlns:p14="http://schemas.microsoft.com/office/powerpoint/2010/main" val="3138263633"/>
      </p:ext>
    </p:extLst>
  </p:cSld>
  <p:clrMapOvr>
    <a:overrideClrMapping bg1="lt1" tx1="dk1" bg2="lt2" tx2="dk2" accent1="accent1" accent2="accent2" accent3="accent3" accent4="accent4" accent5="accent5" accent6="accent6" hlink="hlink" folHlink="folHlink"/>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p:cSld name="3_divider_lt_blue">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tx2"/>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3182C3F4-5D1B-AFA6-7C40-F198DA1257E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535"/>
            <a:ext cx="644652" cy="273455"/>
          </a:xfrm>
          <a:prstGeom prst="rect">
            <a:avLst/>
          </a:prstGeom>
        </p:spPr>
      </p:pic>
      <p:pic>
        <p:nvPicPr>
          <p:cNvPr id="5" name="Picture 4">
            <a:extLst>
              <a:ext uri="{FF2B5EF4-FFF2-40B4-BE49-F238E27FC236}">
                <a16:creationId xmlns:a16="http://schemas.microsoft.com/office/drawing/2014/main" id="{64F4C63D-F9BC-49EA-D621-CDBBA102B508}"/>
              </a:ext>
            </a:extLst>
          </p:cNvPr>
          <p:cNvPicPr>
            <a:picLocks noChangeAspect="1"/>
          </p:cNvPicPr>
          <p:nvPr/>
        </p:nvPicPr>
        <p:blipFill>
          <a:blip r:embed="rId3"/>
          <a:srcRect/>
          <a:stretch/>
        </p:blipFill>
        <p:spPr>
          <a:xfrm>
            <a:off x="995885" y="6432020"/>
            <a:ext cx="737841" cy="365231"/>
          </a:xfrm>
          <a:prstGeom prst="rect">
            <a:avLst/>
          </a:prstGeom>
        </p:spPr>
      </p:pic>
    </p:spTree>
    <p:extLst>
      <p:ext uri="{BB962C8B-B14F-4D97-AF65-F5344CB8AC3E}">
        <p14:creationId xmlns:p14="http://schemas.microsoft.com/office/powerpoint/2010/main" val="4063309254"/>
      </p:ext>
    </p:extLst>
  </p:cSld>
  <p:clrMapOvr>
    <a:overrideClrMapping bg1="lt1" tx1="dk1" bg2="lt2" tx2="dk2" accent1="accent1" accent2="accent2" accent3="accent3" accent4="accent4" accent5="accent5" accent6="accent6" hlink="hlink" folHlink="folHlink"/>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p:cSld name="4_divider_orange">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a:extLst>
              <a:ext uri="{FF2B5EF4-FFF2-40B4-BE49-F238E27FC236}">
                <a16:creationId xmlns:a16="http://schemas.microsoft.com/office/drawing/2014/main" id="{ED539F00-B70C-05CA-94AF-D9454EC0AF6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2" name="Picture 1">
            <a:extLst>
              <a:ext uri="{FF2B5EF4-FFF2-40B4-BE49-F238E27FC236}">
                <a16:creationId xmlns:a16="http://schemas.microsoft.com/office/drawing/2014/main" id="{E42C8079-54B6-5F9A-0F96-D72226314DCB}"/>
              </a:ext>
            </a:extLst>
          </p:cNvPr>
          <p:cNvPicPr>
            <a:picLocks noChangeAspect="1"/>
          </p:cNvPicPr>
          <p:nvPr/>
        </p:nvPicPr>
        <p:blipFill>
          <a:blip r:embed="rId3"/>
          <a:srcRect/>
          <a:stretch/>
        </p:blipFill>
        <p:spPr>
          <a:xfrm>
            <a:off x="995885" y="6412902"/>
            <a:ext cx="737841" cy="403468"/>
          </a:xfrm>
          <a:prstGeom prst="rect">
            <a:avLst/>
          </a:prstGeom>
        </p:spPr>
      </p:pic>
    </p:spTree>
    <p:extLst>
      <p:ext uri="{BB962C8B-B14F-4D97-AF65-F5344CB8AC3E}">
        <p14:creationId xmlns:p14="http://schemas.microsoft.com/office/powerpoint/2010/main" val="4128585921"/>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5_cobranded_title_and_content">
    <p:bg>
      <p:bgRef idx="1001">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Text Placeholder 6">
            <a:extLst>
              <a:ext uri="{FF2B5EF4-FFF2-40B4-BE49-F238E27FC236}">
                <a16:creationId xmlns:a16="http://schemas.microsoft.com/office/drawing/2014/main" id="{47F7929F-4D80-0F4F-EFFB-21D9B3A08195}"/>
              </a:ext>
            </a:extLst>
          </p:cNvPr>
          <p:cNvSpPr>
            <a:spLocks noGrp="1"/>
          </p:cNvSpPr>
          <p:nvPr>
            <p:ph type="body" sz="quarter" idx="13" hasCustomPrompt="1"/>
          </p:nvPr>
        </p:nvSpPr>
        <p:spPr>
          <a:xfrm>
            <a:off x="288557" y="83391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4" name="Text Placeholder 10">
            <a:extLst>
              <a:ext uri="{FF2B5EF4-FFF2-40B4-BE49-F238E27FC236}">
                <a16:creationId xmlns:a16="http://schemas.microsoft.com/office/drawing/2014/main" id="{C3AEC9DB-EF68-1F30-2273-B2160550D684}"/>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itle 1">
            <a:extLst>
              <a:ext uri="{FF2B5EF4-FFF2-40B4-BE49-F238E27FC236}">
                <a16:creationId xmlns:a16="http://schemas.microsoft.com/office/drawing/2014/main" id="{B30F50A8-F4AB-8F41-DE7A-B921DA46B4A5}"/>
              </a:ext>
            </a:extLst>
          </p:cNvPr>
          <p:cNvSpPr>
            <a:spLocks noGrp="1"/>
          </p:cNvSpPr>
          <p:nvPr>
            <p:ph type="title" hasCustomPrompt="1"/>
          </p:nvPr>
        </p:nvSpPr>
        <p:spPr>
          <a:xfrm>
            <a:off x="288557" y="433391"/>
            <a:ext cx="11582400" cy="397352"/>
          </a:xfrm>
          <a:prstGeom prst="rect">
            <a:avLst/>
          </a:prstGeom>
        </p:spPr>
        <p:txBody>
          <a:bodyPr anchor="ctr"/>
          <a:lstStyle>
            <a:lvl1pPr>
              <a:defRPr sz="2000"/>
            </a:lvl1pPr>
          </a:lstStyle>
          <a:p>
            <a:r>
              <a:rPr lang="en-US"/>
              <a:t>Insert your slide title in Arial bold 20pt</a:t>
            </a:r>
          </a:p>
        </p:txBody>
      </p:sp>
      <p:pic>
        <p:nvPicPr>
          <p:cNvPr id="2" name="Picture 1">
            <a:extLst>
              <a:ext uri="{FF2B5EF4-FFF2-40B4-BE49-F238E27FC236}">
                <a16:creationId xmlns:a16="http://schemas.microsoft.com/office/drawing/2014/main" id="{9ECB2126-18CB-A747-766F-E581A65114BD}"/>
              </a:ext>
            </a:extLst>
          </p:cNvPr>
          <p:cNvPicPr>
            <a:picLocks noChangeAspect="1"/>
          </p:cNvPicPr>
          <p:nvPr/>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2268662012"/>
      </p:ext>
    </p:extLst>
  </p:cSld>
  <p:clrMapOvr>
    <a:overrideClrMapping bg1="dk1" tx1="lt1" bg2="dk2" tx2="lt2" accent1="accent1" accent2="accent2" accent3="accent3" accent4="accent4" accent5="accent5" accent6="accent6" hlink="hlink" folHlink="folHlink"/>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p:cSld name="5_divider_violet">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Picture 4">
            <a:extLst>
              <a:ext uri="{FF2B5EF4-FFF2-40B4-BE49-F238E27FC236}">
                <a16:creationId xmlns:a16="http://schemas.microsoft.com/office/drawing/2014/main" id="{997DED9F-BB3B-45BA-FD15-F1E4A9FDD71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10" name="Picture 9">
            <a:extLst>
              <a:ext uri="{FF2B5EF4-FFF2-40B4-BE49-F238E27FC236}">
                <a16:creationId xmlns:a16="http://schemas.microsoft.com/office/drawing/2014/main" id="{526B4596-C3CB-FBFD-4FCF-168CE857CBD8}"/>
              </a:ext>
            </a:extLst>
          </p:cNvPr>
          <p:cNvPicPr>
            <a:picLocks noChangeAspect="1"/>
          </p:cNvPicPr>
          <p:nvPr/>
        </p:nvPicPr>
        <p:blipFill>
          <a:blip r:embed="rId3"/>
          <a:srcRect/>
          <a:stretch/>
        </p:blipFill>
        <p:spPr>
          <a:xfrm>
            <a:off x="995885" y="6412902"/>
            <a:ext cx="737841" cy="403468"/>
          </a:xfrm>
          <a:prstGeom prst="rect">
            <a:avLst/>
          </a:prstGeom>
        </p:spPr>
      </p:pic>
    </p:spTree>
    <p:extLst>
      <p:ext uri="{BB962C8B-B14F-4D97-AF65-F5344CB8AC3E}">
        <p14:creationId xmlns:p14="http://schemas.microsoft.com/office/powerpoint/2010/main" val="2598664378"/>
      </p:ext>
    </p:extLst>
  </p:cSld>
  <p:clrMapOvr>
    <a:overrideClrMapping bg1="lt1" tx1="dk1" bg2="lt2" tx2="dk2" accent1="accent1" accent2="accent2" accent3="accent3" accent4="accent4" accent5="accent5" accent6="accent6" hlink="hlink" folHlink="folHlink"/>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p:cSld name="7_divider_white">
    <p:bg>
      <p:bgRef idx="1001">
        <a:schemeClr val="bg1"/>
      </p:bgRef>
    </p:bg>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0"/>
            <a:ext cx="6305159" cy="6825131"/>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F4091A94-5191-5296-450B-1F3CD6A56BC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5" name="Picture 4">
            <a:extLst>
              <a:ext uri="{FF2B5EF4-FFF2-40B4-BE49-F238E27FC236}">
                <a16:creationId xmlns:a16="http://schemas.microsoft.com/office/drawing/2014/main" id="{78F4F102-5317-D131-B6B0-D7A3031381A7}"/>
              </a:ext>
            </a:extLst>
          </p:cNvPr>
          <p:cNvPicPr>
            <a:picLocks noChangeAspect="1"/>
          </p:cNvPicPr>
          <p:nvPr/>
        </p:nvPicPr>
        <p:blipFill>
          <a:blip r:embed="rId4"/>
          <a:srcRect/>
          <a:stretch/>
        </p:blipFill>
        <p:spPr>
          <a:xfrm>
            <a:off x="995885" y="6432020"/>
            <a:ext cx="737841" cy="365231"/>
          </a:xfrm>
          <a:prstGeom prst="rect">
            <a:avLst/>
          </a:prstGeom>
        </p:spPr>
      </p:pic>
    </p:spTree>
    <p:extLst>
      <p:ext uri="{BB962C8B-B14F-4D97-AF65-F5344CB8AC3E}">
        <p14:creationId xmlns:p14="http://schemas.microsoft.com/office/powerpoint/2010/main" val="1570743116"/>
      </p:ext>
    </p:extLst>
  </p:cSld>
  <p:clrMapOvr>
    <a:overrideClrMapping bg1="lt1" tx1="dk1" bg2="lt2" tx2="dk2" accent1="accent1" accent2="accent2" accent3="accent3" accent4="accent4" accent5="accent5" accent6="accent6" hlink="hlink" folHlink="folHlink"/>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p:cSld name="8_divider_whit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0"/>
            <a:ext cx="6305159" cy="6825131"/>
          </a:xfrm>
          <a:prstGeom prst="rect">
            <a:avLst/>
          </a:prstGeom>
        </p:spPr>
      </p:pic>
      <p:sp>
        <p:nvSpPr>
          <p:cNvPr id="9" name="Oval 8">
            <a:extLst>
              <a:ext uri="{FF2B5EF4-FFF2-40B4-BE49-F238E27FC236}">
                <a16:creationId xmlns:a16="http://schemas.microsoft.com/office/drawing/2014/main" id="{77E7F00A-AE89-5D25-D176-9868FC1B7020}"/>
              </a:ext>
            </a:extLst>
          </p:cNvPr>
          <p:cNvSpPr/>
          <p:nvPr/>
        </p:nvSpPr>
        <p:spPr>
          <a:xfrm>
            <a:off x="-534256" y="0"/>
            <a:ext cx="5578867" cy="558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DC489B-A4DB-E5A6-B175-9690631EDD08}"/>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7" name="Picture 6">
            <a:extLst>
              <a:ext uri="{FF2B5EF4-FFF2-40B4-BE49-F238E27FC236}">
                <a16:creationId xmlns:a16="http://schemas.microsoft.com/office/drawing/2014/main" id="{F4091A94-5191-5296-450B-1F3CD6A56BC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5" name="Picture 4">
            <a:extLst>
              <a:ext uri="{FF2B5EF4-FFF2-40B4-BE49-F238E27FC236}">
                <a16:creationId xmlns:a16="http://schemas.microsoft.com/office/drawing/2014/main" id="{78F4F102-5317-D131-B6B0-D7A3031381A7}"/>
              </a:ext>
            </a:extLst>
          </p:cNvPr>
          <p:cNvPicPr>
            <a:picLocks noChangeAspect="1"/>
          </p:cNvPicPr>
          <p:nvPr/>
        </p:nvPicPr>
        <p:blipFill>
          <a:blip r:embed="rId4"/>
          <a:srcRect/>
          <a:stretch/>
        </p:blipFill>
        <p:spPr>
          <a:xfrm>
            <a:off x="995885" y="6432020"/>
            <a:ext cx="737841" cy="365231"/>
          </a:xfrm>
          <a:prstGeom prst="rect">
            <a:avLst/>
          </a:prstGeom>
        </p:spPr>
      </p:pic>
    </p:spTree>
    <p:extLst>
      <p:ext uri="{BB962C8B-B14F-4D97-AF65-F5344CB8AC3E}">
        <p14:creationId xmlns:p14="http://schemas.microsoft.com/office/powerpoint/2010/main" val="2934213622"/>
      </p:ext>
    </p:extLst>
  </p:cSld>
  <p:clrMapOvr>
    <a:overrideClrMapping bg1="lt1" tx1="dk1" bg2="lt2" tx2="dk2" accent1="accent1" accent2="accent2" accent3="accent3" accent4="accent4" accent5="accent5" accent6="accent6" hlink="hlink" folHlink="folHlink"/>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p:cSld name="9_divider_whit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0"/>
            <a:ext cx="6305159" cy="6825131"/>
          </a:xfrm>
          <a:prstGeom prst="rect">
            <a:avLst/>
          </a:prstGeom>
        </p:spPr>
      </p:pic>
      <p:sp>
        <p:nvSpPr>
          <p:cNvPr id="9" name="Oval 8">
            <a:extLst>
              <a:ext uri="{FF2B5EF4-FFF2-40B4-BE49-F238E27FC236}">
                <a16:creationId xmlns:a16="http://schemas.microsoft.com/office/drawing/2014/main" id="{77E7F00A-AE89-5D25-D176-9868FC1B7020}"/>
              </a:ext>
            </a:extLst>
          </p:cNvPr>
          <p:cNvSpPr/>
          <p:nvPr/>
        </p:nvSpPr>
        <p:spPr>
          <a:xfrm>
            <a:off x="-534256" y="0"/>
            <a:ext cx="5578867" cy="558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DC489B-A4DB-E5A6-B175-9690631EDD08}"/>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7" name="Picture 6">
            <a:extLst>
              <a:ext uri="{FF2B5EF4-FFF2-40B4-BE49-F238E27FC236}">
                <a16:creationId xmlns:a16="http://schemas.microsoft.com/office/drawing/2014/main" id="{F4091A94-5191-5296-450B-1F3CD6A56BC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5" name="Picture 4">
            <a:extLst>
              <a:ext uri="{FF2B5EF4-FFF2-40B4-BE49-F238E27FC236}">
                <a16:creationId xmlns:a16="http://schemas.microsoft.com/office/drawing/2014/main" id="{78F4F102-5317-D131-B6B0-D7A3031381A7}"/>
              </a:ext>
            </a:extLst>
          </p:cNvPr>
          <p:cNvPicPr>
            <a:picLocks noChangeAspect="1"/>
          </p:cNvPicPr>
          <p:nvPr/>
        </p:nvPicPr>
        <p:blipFill>
          <a:blip r:embed="rId4"/>
          <a:srcRect/>
          <a:stretch/>
        </p:blipFill>
        <p:spPr>
          <a:xfrm>
            <a:off x="995885" y="6432020"/>
            <a:ext cx="737841" cy="365231"/>
          </a:xfrm>
          <a:prstGeom prst="rect">
            <a:avLst/>
          </a:prstGeom>
        </p:spPr>
      </p:pic>
    </p:spTree>
    <p:extLst>
      <p:ext uri="{BB962C8B-B14F-4D97-AF65-F5344CB8AC3E}">
        <p14:creationId xmlns:p14="http://schemas.microsoft.com/office/powerpoint/2010/main" val="4055416574"/>
      </p:ext>
    </p:extLst>
  </p:cSld>
  <p:clrMapOvr>
    <a:overrideClrMapping bg1="lt1" tx1="dk1" bg2="lt2" tx2="dk2" accent1="accent1" accent2="accent2" accent3="accent3" accent4="accent4" accent5="accent5" accent6="accent6" hlink="hlink" folHlink="folHlink"/>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p:cSld name="10_divider_whit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0"/>
            <a:ext cx="6305159" cy="6825131"/>
          </a:xfrm>
          <a:prstGeom prst="rect">
            <a:avLst/>
          </a:prstGeom>
        </p:spPr>
      </p:pic>
      <p:sp>
        <p:nvSpPr>
          <p:cNvPr id="9" name="Oval 8">
            <a:extLst>
              <a:ext uri="{FF2B5EF4-FFF2-40B4-BE49-F238E27FC236}">
                <a16:creationId xmlns:a16="http://schemas.microsoft.com/office/drawing/2014/main" id="{77E7F00A-AE89-5D25-D176-9868FC1B7020}"/>
              </a:ext>
            </a:extLst>
          </p:cNvPr>
          <p:cNvSpPr/>
          <p:nvPr/>
        </p:nvSpPr>
        <p:spPr>
          <a:xfrm>
            <a:off x="-534256" y="0"/>
            <a:ext cx="5578867" cy="558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DC489B-A4DB-E5A6-B175-9690631EDD08}"/>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7" name="Picture 6">
            <a:extLst>
              <a:ext uri="{FF2B5EF4-FFF2-40B4-BE49-F238E27FC236}">
                <a16:creationId xmlns:a16="http://schemas.microsoft.com/office/drawing/2014/main" id="{F4091A94-5191-5296-450B-1F3CD6A56BC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5" name="Picture 4">
            <a:extLst>
              <a:ext uri="{FF2B5EF4-FFF2-40B4-BE49-F238E27FC236}">
                <a16:creationId xmlns:a16="http://schemas.microsoft.com/office/drawing/2014/main" id="{78F4F102-5317-D131-B6B0-D7A3031381A7}"/>
              </a:ext>
            </a:extLst>
          </p:cNvPr>
          <p:cNvPicPr>
            <a:picLocks noChangeAspect="1"/>
          </p:cNvPicPr>
          <p:nvPr/>
        </p:nvPicPr>
        <p:blipFill>
          <a:blip r:embed="rId4"/>
          <a:srcRect/>
          <a:stretch/>
        </p:blipFill>
        <p:spPr>
          <a:xfrm>
            <a:off x="995885" y="6432020"/>
            <a:ext cx="737841" cy="365231"/>
          </a:xfrm>
          <a:prstGeom prst="rect">
            <a:avLst/>
          </a:prstGeom>
        </p:spPr>
      </p:pic>
    </p:spTree>
    <p:extLst>
      <p:ext uri="{BB962C8B-B14F-4D97-AF65-F5344CB8AC3E}">
        <p14:creationId xmlns:p14="http://schemas.microsoft.com/office/powerpoint/2010/main" val="1429121941"/>
      </p:ext>
    </p:extLst>
  </p:cSld>
  <p:clrMapOvr>
    <a:overrideClrMapping bg1="lt1" tx1="dk1" bg2="lt2" tx2="dk2" accent1="accent1" accent2="accent2" accent3="accent3" accent4="accent4" accent5="accent5" accent6="accent6" hlink="hlink" folHlink="folHlink"/>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p:cSld name="8_divider_blue">
    <p:bg>
      <p:bgPr>
        <a:solidFill>
          <a:srgbClr val="0C344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circle with a black background&#10;&#10;Description automatically generated with low confidence">
            <a:extLst>
              <a:ext uri="{FF2B5EF4-FFF2-40B4-BE49-F238E27FC236}">
                <a16:creationId xmlns:a16="http://schemas.microsoft.com/office/drawing/2014/main" id="{FE2460AD-71E3-F863-3332-2D91ADCA0385}"/>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a:off x="-19251" y="-2"/>
            <a:ext cx="6289924" cy="680032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D7BA225-5FF4-D496-34D1-564C267F133E}"/>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0" name="Picture 9">
            <a:extLst>
              <a:ext uri="{FF2B5EF4-FFF2-40B4-BE49-F238E27FC236}">
                <a16:creationId xmlns:a16="http://schemas.microsoft.com/office/drawing/2014/main" id="{E0FE4F64-CDE3-E6AC-B94F-5B61F05C322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5" name="Picture 4">
            <a:extLst>
              <a:ext uri="{FF2B5EF4-FFF2-40B4-BE49-F238E27FC236}">
                <a16:creationId xmlns:a16="http://schemas.microsoft.com/office/drawing/2014/main" id="{8C736724-5FAA-12FF-FE49-6A5E2D3FE0E2}"/>
              </a:ext>
            </a:extLst>
          </p:cNvPr>
          <p:cNvPicPr>
            <a:picLocks noChangeAspect="1"/>
          </p:cNvPicPr>
          <p:nvPr/>
        </p:nvPicPr>
        <p:blipFill>
          <a:blip r:embed="rId4"/>
          <a:srcRect/>
          <a:stretch/>
        </p:blipFill>
        <p:spPr>
          <a:xfrm>
            <a:off x="995885" y="6412902"/>
            <a:ext cx="737841" cy="403468"/>
          </a:xfrm>
          <a:prstGeom prst="rect">
            <a:avLst/>
          </a:prstGeom>
        </p:spPr>
      </p:pic>
    </p:spTree>
    <p:extLst>
      <p:ext uri="{BB962C8B-B14F-4D97-AF65-F5344CB8AC3E}">
        <p14:creationId xmlns:p14="http://schemas.microsoft.com/office/powerpoint/2010/main" val="3480415276"/>
      </p:ext>
    </p:extLst>
  </p:cSld>
  <p:clrMapOvr>
    <a:overrideClrMapping bg1="lt1" tx1="dk1" bg2="lt2" tx2="dk2" accent1="accent1" accent2="accent2" accent3="accent3" accent4="accent4" accent5="accent5" accent6="accent6" hlink="hlink" folHlink="folHlink"/>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p:cSld name="9_divider_lt_blue">
    <p:bg>
      <p:bgPr>
        <a:solidFill>
          <a:srgbClr val="0C344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rgbClr val="0C34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Shape, circle&#10;&#10;Description automatically generated">
            <a:extLst>
              <a:ext uri="{FF2B5EF4-FFF2-40B4-BE49-F238E27FC236}">
                <a16:creationId xmlns:a16="http://schemas.microsoft.com/office/drawing/2014/main" id="{1898865F-F6D2-DB89-44A2-152129981AB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251" y="-1"/>
            <a:ext cx="6289924" cy="680032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25C32D7-C729-3011-FEFB-46C3D0B902FF}"/>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7" name="Picture 6">
            <a:extLst>
              <a:ext uri="{FF2B5EF4-FFF2-40B4-BE49-F238E27FC236}">
                <a16:creationId xmlns:a16="http://schemas.microsoft.com/office/drawing/2014/main" id="{C50D7612-FA3F-4420-3220-A5BFCB9C064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5" name="Picture 4">
            <a:extLst>
              <a:ext uri="{FF2B5EF4-FFF2-40B4-BE49-F238E27FC236}">
                <a16:creationId xmlns:a16="http://schemas.microsoft.com/office/drawing/2014/main" id="{13AE6763-2655-92A2-AD58-A8EFBEEBCBC6}"/>
              </a:ext>
            </a:extLst>
          </p:cNvPr>
          <p:cNvPicPr>
            <a:picLocks noChangeAspect="1"/>
          </p:cNvPicPr>
          <p:nvPr/>
        </p:nvPicPr>
        <p:blipFill>
          <a:blip r:embed="rId4"/>
          <a:srcRect/>
          <a:stretch/>
        </p:blipFill>
        <p:spPr>
          <a:xfrm>
            <a:off x="995885" y="6412902"/>
            <a:ext cx="737841" cy="403468"/>
          </a:xfrm>
          <a:prstGeom prst="rect">
            <a:avLst/>
          </a:prstGeom>
        </p:spPr>
      </p:pic>
    </p:spTree>
    <p:extLst>
      <p:ext uri="{BB962C8B-B14F-4D97-AF65-F5344CB8AC3E}">
        <p14:creationId xmlns:p14="http://schemas.microsoft.com/office/powerpoint/2010/main" val="3732227369"/>
      </p:ext>
    </p:extLst>
  </p:cSld>
  <p:clrMapOvr>
    <a:overrideClrMapping bg1="lt1" tx1="dk1" bg2="lt2" tx2="dk2" accent1="accent1" accent2="accent2" accent3="accent3" accent4="accent4" accent5="accent5" accent6="accent6" hlink="hlink" folHlink="folHlink"/>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p:cSld name="10_divider_orange">
    <p:bg>
      <p:bgPr>
        <a:solidFill>
          <a:srgbClr val="3C180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C5EA78-CDC0-1240-0F66-EED1BFA819E9}"/>
              </a:ext>
            </a:extLst>
          </p:cNvPr>
          <p:cNvSpPr/>
          <p:nvPr/>
        </p:nvSpPr>
        <p:spPr>
          <a:xfrm>
            <a:off x="0" y="0"/>
            <a:ext cx="12192000" cy="6858000"/>
          </a:xfrm>
          <a:prstGeom prst="rect">
            <a:avLst/>
          </a:prstGeom>
          <a:solidFill>
            <a:srgbClr val="3C18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Icon&#10;&#10;Description automatically generated">
            <a:extLst>
              <a:ext uri="{FF2B5EF4-FFF2-40B4-BE49-F238E27FC236}">
                <a16:creationId xmlns:a16="http://schemas.microsoft.com/office/drawing/2014/main" id="{B1E79715-2C31-D769-1270-E4A53A9E61F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557"/>
          <a:stretch/>
        </p:blipFill>
        <p:spPr>
          <a:xfrm>
            <a:off x="-19253" y="0"/>
            <a:ext cx="6583339" cy="6825342"/>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46D5945-92E2-21F9-E630-7D1BAA17B71A}"/>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0" name="Picture 9">
            <a:extLst>
              <a:ext uri="{FF2B5EF4-FFF2-40B4-BE49-F238E27FC236}">
                <a16:creationId xmlns:a16="http://schemas.microsoft.com/office/drawing/2014/main" id="{5BB685F0-42BF-350C-86D9-06FCE4B9DDA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5" name="Picture 4">
            <a:extLst>
              <a:ext uri="{FF2B5EF4-FFF2-40B4-BE49-F238E27FC236}">
                <a16:creationId xmlns:a16="http://schemas.microsoft.com/office/drawing/2014/main" id="{AB026BA6-BA20-9C44-D3E9-51FDB4EF97F6}"/>
              </a:ext>
            </a:extLst>
          </p:cNvPr>
          <p:cNvPicPr>
            <a:picLocks noChangeAspect="1"/>
          </p:cNvPicPr>
          <p:nvPr/>
        </p:nvPicPr>
        <p:blipFill>
          <a:blip r:embed="rId4"/>
          <a:srcRect/>
          <a:stretch/>
        </p:blipFill>
        <p:spPr>
          <a:xfrm>
            <a:off x="995885" y="6412902"/>
            <a:ext cx="737841" cy="403468"/>
          </a:xfrm>
          <a:prstGeom prst="rect">
            <a:avLst/>
          </a:prstGeom>
        </p:spPr>
      </p:pic>
    </p:spTree>
    <p:extLst>
      <p:ext uri="{BB962C8B-B14F-4D97-AF65-F5344CB8AC3E}">
        <p14:creationId xmlns:p14="http://schemas.microsoft.com/office/powerpoint/2010/main" val="3109669358"/>
      </p:ext>
    </p:extLst>
  </p:cSld>
  <p:clrMapOvr>
    <a:overrideClrMapping bg1="lt1" tx1="dk1" bg2="lt2" tx2="dk2" accent1="accent1" accent2="accent2" accent3="accent3" accent4="accent4" accent5="accent5" accent6="accent6" hlink="hlink" folHlink="folHlink"/>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p:cSld name="10_cobranded_divider_photo_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pic>
        <p:nvPicPr>
          <p:cNvPr id="11" name="Picture 10" descr="Shape, circle&#10;&#10;Description automatically generated">
            <a:extLst>
              <a:ext uri="{FF2B5EF4-FFF2-40B4-BE49-F238E27FC236}">
                <a16:creationId xmlns:a16="http://schemas.microsoft.com/office/drawing/2014/main" id="{53B6FBA4-069C-6C71-1FE3-FA51704AAE1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5242326" cy="5778421"/>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3E74CEF5-5EBA-D435-D737-930D08C0F363}"/>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EDD55CDD-CFED-569A-29E4-7E9156415735}"/>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0" name="Picture 9">
            <a:extLst>
              <a:ext uri="{FF2B5EF4-FFF2-40B4-BE49-F238E27FC236}">
                <a16:creationId xmlns:a16="http://schemas.microsoft.com/office/drawing/2014/main" id="{EDF3A933-687E-7CB7-3D3B-E76C7E08DD4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9" name="Picture 8" descr="A blue circle with white text&#10;&#10;Description automatically generated">
            <a:extLst>
              <a:ext uri="{FF2B5EF4-FFF2-40B4-BE49-F238E27FC236}">
                <a16:creationId xmlns:a16="http://schemas.microsoft.com/office/drawing/2014/main" id="{63D79656-6863-9C89-8711-80F61E0F33BA}"/>
              </a:ext>
            </a:extLst>
          </p:cNvPr>
          <p:cNvPicPr>
            <a:picLocks noChangeAspect="1"/>
          </p:cNvPicPr>
          <p:nvPr/>
        </p:nvPicPr>
        <p:blipFill>
          <a:blip r:embed="rId5"/>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1087878458"/>
      </p:ext>
    </p:extLst>
  </p:cSld>
  <p:clrMapOvr>
    <a:overrideClrMapping bg1="lt1" tx1="dk1" bg2="lt2" tx2="dk2" accent1="accent1" accent2="accent2" accent3="accent3" accent4="accent4" accent5="accent5" accent6="accent6" hlink="hlink" folHlink="folHlink"/>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p:cSld name="11_cobranded_divider_photo_lt_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Picture 17" descr="Shape, circle&#10;&#10;Description automatically generated">
            <a:extLst>
              <a:ext uri="{FF2B5EF4-FFF2-40B4-BE49-F238E27FC236}">
                <a16:creationId xmlns:a16="http://schemas.microsoft.com/office/drawing/2014/main" id="{20A8DDDA-2F22-4E65-A3E7-C7534F5713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5242326" cy="5778420"/>
          </a:xfrm>
          <a:prstGeom prst="rect">
            <a:avLst/>
          </a:prstGeom>
        </p:spPr>
      </p:pic>
      <p:sp>
        <p:nvSpPr>
          <p:cNvPr id="4" name="Picture Placeholder 3">
            <a:extLst>
              <a:ext uri="{FF2B5EF4-FFF2-40B4-BE49-F238E27FC236}">
                <a16:creationId xmlns:a16="http://schemas.microsoft.com/office/drawing/2014/main" id="{6C175E13-62E5-9D96-1959-3CAE6647730A}"/>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C781F283-CADF-DF62-9AA2-1236DF5561F4}"/>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0" name="Picture 9">
            <a:extLst>
              <a:ext uri="{FF2B5EF4-FFF2-40B4-BE49-F238E27FC236}">
                <a16:creationId xmlns:a16="http://schemas.microsoft.com/office/drawing/2014/main" id="{302E379E-AB82-51C6-2E05-EAA69ECC97D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9" name="Picture 8" descr="A blue circle with white text&#10;&#10;Description automatically generated">
            <a:extLst>
              <a:ext uri="{FF2B5EF4-FFF2-40B4-BE49-F238E27FC236}">
                <a16:creationId xmlns:a16="http://schemas.microsoft.com/office/drawing/2014/main" id="{A8587FA8-4FF9-8928-04B3-55BD4F24695C}"/>
              </a:ext>
            </a:extLst>
          </p:cNvPr>
          <p:cNvPicPr>
            <a:picLocks noChangeAspect="1"/>
          </p:cNvPicPr>
          <p:nvPr/>
        </p:nvPicPr>
        <p:blipFill>
          <a:blip r:embed="rId5"/>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009012297"/>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5_cobranded_content_and_descriptio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Content Placeholder 2">
            <a:extLst>
              <a:ext uri="{FF2B5EF4-FFF2-40B4-BE49-F238E27FC236}">
                <a16:creationId xmlns:a16="http://schemas.microsoft.com/office/drawing/2014/main" id="{B5C80055-36CD-03A0-FF2F-FB1F135FCA85}"/>
              </a:ext>
            </a:extLst>
          </p:cNvPr>
          <p:cNvSpPr>
            <a:spLocks noGrp="1"/>
          </p:cNvSpPr>
          <p:nvPr>
            <p:ph idx="1"/>
          </p:nvPr>
        </p:nvSpPr>
        <p:spPr>
          <a:xfrm>
            <a:off x="288558" y="1825625"/>
            <a:ext cx="8629974"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56DE0CA5-5C4E-EFCB-2BE8-EB8DC2300D09}"/>
              </a:ext>
            </a:extLst>
          </p:cNvPr>
          <p:cNvSpPr>
            <a:spLocks noGrp="1"/>
          </p:cNvSpPr>
          <p:nvPr>
            <p:ph idx="21"/>
          </p:nvPr>
        </p:nvSpPr>
        <p:spPr>
          <a:xfrm>
            <a:off x="9180311" y="1825625"/>
            <a:ext cx="2706889"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0">
            <a:extLst>
              <a:ext uri="{FF2B5EF4-FFF2-40B4-BE49-F238E27FC236}">
                <a16:creationId xmlns:a16="http://schemas.microsoft.com/office/drawing/2014/main" id="{6952DA69-BA1F-7BDB-448F-A4656CCF634C}"/>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8B07040F-A6A3-5C15-F977-7D0228D3BCC2}"/>
              </a:ext>
            </a:extLst>
          </p:cNvPr>
          <p:cNvSpPr>
            <a:spLocks noGrp="1"/>
          </p:cNvSpPr>
          <p:nvPr>
            <p:ph type="body" sz="quarter" idx="13" hasCustomPrompt="1"/>
          </p:nvPr>
        </p:nvSpPr>
        <p:spPr>
          <a:xfrm>
            <a:off x="288557" y="928175"/>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7" name="Title 1">
            <a:extLst>
              <a:ext uri="{FF2B5EF4-FFF2-40B4-BE49-F238E27FC236}">
                <a16:creationId xmlns:a16="http://schemas.microsoft.com/office/drawing/2014/main" id="{E6C12688-D8F7-66BE-AD00-78D59546F8B4}"/>
              </a:ext>
            </a:extLst>
          </p:cNvPr>
          <p:cNvSpPr>
            <a:spLocks noGrp="1"/>
          </p:cNvSpPr>
          <p:nvPr>
            <p:ph type="title" hasCustomPrompt="1"/>
          </p:nvPr>
        </p:nvSpPr>
        <p:spPr>
          <a:xfrm>
            <a:off x="288557" y="527651"/>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2" name="Picture 1" descr="A blue circle with white text&#10;&#10;Description automatically generated">
            <a:extLst>
              <a:ext uri="{FF2B5EF4-FFF2-40B4-BE49-F238E27FC236}">
                <a16:creationId xmlns:a16="http://schemas.microsoft.com/office/drawing/2014/main" id="{0E8E5A2B-131F-3E1F-B007-5F8EAC56E13E}"/>
              </a:ext>
            </a:extLst>
          </p:cNvPr>
          <p:cNvPicPr>
            <a:picLocks noChangeAspect="1"/>
          </p:cNvPicPr>
          <p:nvPr/>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568364003"/>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p:cSld name="12_cobranded_divider_photo_orang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pic>
        <p:nvPicPr>
          <p:cNvPr id="7" name="Picture 6" descr="Shape, circle&#10;&#10;Description automatically generated">
            <a:extLst>
              <a:ext uri="{FF2B5EF4-FFF2-40B4-BE49-F238E27FC236}">
                <a16:creationId xmlns:a16="http://schemas.microsoft.com/office/drawing/2014/main" id="{B195DA4C-5BB6-3B99-069C-6208F8864F5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746"/>
            <a:ext cx="5242326" cy="5779166"/>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F67CCB69-B575-EB4B-74FD-2F4FA7E30528}"/>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10" name="TextBox 9">
            <a:extLst>
              <a:ext uri="{FF2B5EF4-FFF2-40B4-BE49-F238E27FC236}">
                <a16:creationId xmlns:a16="http://schemas.microsoft.com/office/drawing/2014/main" id="{80D98D6D-3B9C-1B93-53B8-C1E5A114F0A3}"/>
              </a:ext>
            </a:extLst>
          </p:cNvPr>
          <p:cNvSpPr txBox="1"/>
          <p:nvPr/>
        </p:nvSpPr>
        <p:spPr>
          <a:xfrm>
            <a:off x="9285962" y="6547055"/>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1" name="Picture 10">
            <a:extLst>
              <a:ext uri="{FF2B5EF4-FFF2-40B4-BE49-F238E27FC236}">
                <a16:creationId xmlns:a16="http://schemas.microsoft.com/office/drawing/2014/main" id="{FD32F3E5-17C7-93CE-1619-A8CF612C641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9" name="Picture 8" descr="A blue circle with white text&#10;&#10;Description automatically generated">
            <a:extLst>
              <a:ext uri="{FF2B5EF4-FFF2-40B4-BE49-F238E27FC236}">
                <a16:creationId xmlns:a16="http://schemas.microsoft.com/office/drawing/2014/main" id="{F1AC9673-695A-112D-17D2-4334736295B4}"/>
              </a:ext>
            </a:extLst>
          </p:cNvPr>
          <p:cNvPicPr>
            <a:picLocks noChangeAspect="1"/>
          </p:cNvPicPr>
          <p:nvPr/>
        </p:nvPicPr>
        <p:blipFill>
          <a:blip r:embed="rId5"/>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250047183"/>
      </p:ext>
    </p:extLst>
  </p:cSld>
  <p:clrMapOvr>
    <a:overrideClrMapping bg1="lt1" tx1="dk1" bg2="lt2" tx2="dk2" accent1="accent1" accent2="accent2" accent3="accent3" accent4="accent4" accent5="accent5" accent6="accent6" hlink="hlink" folHlink="folHlink"/>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p:cSld name="13_cobranded_divider_photo_violet">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Shape, circle&#10;&#10;Description automatically generated">
            <a:extLst>
              <a:ext uri="{FF2B5EF4-FFF2-40B4-BE49-F238E27FC236}">
                <a16:creationId xmlns:a16="http://schemas.microsoft.com/office/drawing/2014/main" id="{760DD18F-B76F-81F3-4A71-2166214B60F7}"/>
              </a:ext>
            </a:extLst>
          </p:cNvPr>
          <p:cNvPicPr>
            <a:picLocks noChangeAspect="1"/>
          </p:cNvPicPr>
          <p:nvPr/>
        </p:nvPicPr>
        <p:blipFill rotWithShape="1">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a:ext>
            </a:extLst>
          </a:blip>
          <a:srcRect l="12112" t="3116"/>
          <a:stretch/>
        </p:blipFill>
        <p:spPr>
          <a:xfrm>
            <a:off x="0" y="-747"/>
            <a:ext cx="5242549" cy="5779166"/>
          </a:xfrm>
          <a:prstGeom prst="rect">
            <a:avLst/>
          </a:prstGeom>
        </p:spPr>
      </p:pic>
      <p:sp>
        <p:nvSpPr>
          <p:cNvPr id="4" name="Picture Placeholder 3">
            <a:extLst>
              <a:ext uri="{FF2B5EF4-FFF2-40B4-BE49-F238E27FC236}">
                <a16:creationId xmlns:a16="http://schemas.microsoft.com/office/drawing/2014/main" id="{0CF22717-FD9E-224E-374A-CC4708A15488}"/>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ADBDBABD-D8E0-3D66-7965-1F4DCCE15F1A}"/>
              </a:ext>
            </a:extLst>
          </p:cNvPr>
          <p:cNvSpPr txBox="1"/>
          <p:nvPr/>
        </p:nvSpPr>
        <p:spPr>
          <a:xfrm>
            <a:off x="9300634" y="655264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0" name="Picture 9">
            <a:extLst>
              <a:ext uri="{FF2B5EF4-FFF2-40B4-BE49-F238E27FC236}">
                <a16:creationId xmlns:a16="http://schemas.microsoft.com/office/drawing/2014/main" id="{8F7A2799-6225-FFA4-FCEC-A5F755EF791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9" name="Picture 8" descr="A blue circle with white text&#10;&#10;Description automatically generated">
            <a:extLst>
              <a:ext uri="{FF2B5EF4-FFF2-40B4-BE49-F238E27FC236}">
                <a16:creationId xmlns:a16="http://schemas.microsoft.com/office/drawing/2014/main" id="{64F66271-5C7D-02DB-CA5C-70101BBC4A59}"/>
              </a:ext>
            </a:extLst>
          </p:cNvPr>
          <p:cNvPicPr>
            <a:picLocks noChangeAspect="1"/>
          </p:cNvPicPr>
          <p:nvPr/>
        </p:nvPicPr>
        <p:blipFill>
          <a:blip r:embed="rId6"/>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598359571"/>
      </p:ext>
    </p:extLst>
  </p:cSld>
  <p:clrMapOvr>
    <a:overrideClrMapping bg1="lt1" tx1="dk1" bg2="lt2" tx2="dk2" accent1="accent1" accent2="accent2" accent3="accent3" accent4="accent4" accent5="accent5" accent6="accent6" hlink="hlink" folHlink="folHlink"/>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p:cSld name="14_cobranded_title_and_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Text Placeholder 6">
            <a:extLst>
              <a:ext uri="{FF2B5EF4-FFF2-40B4-BE49-F238E27FC236}">
                <a16:creationId xmlns:a16="http://schemas.microsoft.com/office/drawing/2014/main" id="{47F7929F-4D80-0F4F-EFFB-21D9B3A08195}"/>
              </a:ext>
            </a:extLst>
          </p:cNvPr>
          <p:cNvSpPr>
            <a:spLocks noGrp="1"/>
          </p:cNvSpPr>
          <p:nvPr>
            <p:ph type="body" sz="quarter" idx="13" hasCustomPrompt="1"/>
          </p:nvPr>
        </p:nvSpPr>
        <p:spPr>
          <a:xfrm>
            <a:off x="288557" y="908072"/>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4" name="Text Placeholder 10">
            <a:extLst>
              <a:ext uri="{FF2B5EF4-FFF2-40B4-BE49-F238E27FC236}">
                <a16:creationId xmlns:a16="http://schemas.microsoft.com/office/drawing/2014/main" id="{C3AEC9DB-EF68-1F30-2273-B2160550D684}"/>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itle 1">
            <a:extLst>
              <a:ext uri="{FF2B5EF4-FFF2-40B4-BE49-F238E27FC236}">
                <a16:creationId xmlns:a16="http://schemas.microsoft.com/office/drawing/2014/main" id="{B30F50A8-F4AB-8F41-DE7A-B921DA46B4A5}"/>
              </a:ext>
            </a:extLst>
          </p:cNvPr>
          <p:cNvSpPr>
            <a:spLocks noGrp="1"/>
          </p:cNvSpPr>
          <p:nvPr>
            <p:ph type="title" hasCustomPrompt="1"/>
          </p:nvPr>
        </p:nvSpPr>
        <p:spPr>
          <a:xfrm>
            <a:off x="288557" y="507548"/>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2" name="Picture 1" descr="A blue circle with white text&#10;&#10;Description automatically generated">
            <a:extLst>
              <a:ext uri="{FF2B5EF4-FFF2-40B4-BE49-F238E27FC236}">
                <a16:creationId xmlns:a16="http://schemas.microsoft.com/office/drawing/2014/main" id="{9ECB2126-18CB-A747-766F-E581A65114BD}"/>
              </a:ext>
            </a:extLst>
          </p:cNvPr>
          <p:cNvPicPr>
            <a:picLocks noChangeAspect="1"/>
          </p:cNvPicPr>
          <p:nvPr/>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531796768"/>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p:cSld name="15_cobranded_title_and_content">
    <p:bg>
      <p:bgRef idx="1001">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Text Placeholder 6">
            <a:extLst>
              <a:ext uri="{FF2B5EF4-FFF2-40B4-BE49-F238E27FC236}">
                <a16:creationId xmlns:a16="http://schemas.microsoft.com/office/drawing/2014/main" id="{47F7929F-4D80-0F4F-EFFB-21D9B3A08195}"/>
              </a:ext>
            </a:extLst>
          </p:cNvPr>
          <p:cNvSpPr>
            <a:spLocks noGrp="1"/>
          </p:cNvSpPr>
          <p:nvPr>
            <p:ph type="body" sz="quarter" idx="13" hasCustomPrompt="1"/>
          </p:nvPr>
        </p:nvSpPr>
        <p:spPr>
          <a:xfrm>
            <a:off x="288557" y="83391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4" name="Text Placeholder 10">
            <a:extLst>
              <a:ext uri="{FF2B5EF4-FFF2-40B4-BE49-F238E27FC236}">
                <a16:creationId xmlns:a16="http://schemas.microsoft.com/office/drawing/2014/main" id="{C3AEC9DB-EF68-1F30-2273-B2160550D684}"/>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itle 1">
            <a:extLst>
              <a:ext uri="{FF2B5EF4-FFF2-40B4-BE49-F238E27FC236}">
                <a16:creationId xmlns:a16="http://schemas.microsoft.com/office/drawing/2014/main" id="{B30F50A8-F4AB-8F41-DE7A-B921DA46B4A5}"/>
              </a:ext>
            </a:extLst>
          </p:cNvPr>
          <p:cNvSpPr>
            <a:spLocks noGrp="1"/>
          </p:cNvSpPr>
          <p:nvPr>
            <p:ph type="title" hasCustomPrompt="1"/>
          </p:nvPr>
        </p:nvSpPr>
        <p:spPr>
          <a:xfrm>
            <a:off x="288557" y="433391"/>
            <a:ext cx="11582400" cy="397352"/>
          </a:xfrm>
          <a:prstGeom prst="rect">
            <a:avLst/>
          </a:prstGeom>
        </p:spPr>
        <p:txBody>
          <a:bodyPr anchor="ctr"/>
          <a:lstStyle>
            <a:lvl1pPr>
              <a:defRPr sz="2000"/>
            </a:lvl1pPr>
          </a:lstStyle>
          <a:p>
            <a:r>
              <a:rPr lang="en-US"/>
              <a:t>Insert your slide title in Arial bold 20pt</a:t>
            </a:r>
          </a:p>
        </p:txBody>
      </p:sp>
      <p:pic>
        <p:nvPicPr>
          <p:cNvPr id="2" name="Picture 1">
            <a:extLst>
              <a:ext uri="{FF2B5EF4-FFF2-40B4-BE49-F238E27FC236}">
                <a16:creationId xmlns:a16="http://schemas.microsoft.com/office/drawing/2014/main" id="{9ECB2126-18CB-A747-766F-E581A65114BD}"/>
              </a:ext>
            </a:extLst>
          </p:cNvPr>
          <p:cNvPicPr>
            <a:picLocks noChangeAspect="1"/>
          </p:cNvPicPr>
          <p:nvPr/>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592136118"/>
      </p:ext>
    </p:extLst>
  </p:cSld>
  <p:clrMapOvr>
    <a:overrideClrMapping bg1="dk1" tx1="lt1" bg2="dk2" tx2="lt2" accent1="accent1" accent2="accent2" accent3="accent3" accent4="accent4" accent5="accent5" accent6="accent6" hlink="hlink" folHlink="folHlink"/>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p:cSld name="15_cobranded_content_and_descriptio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Content Placeholder 2">
            <a:extLst>
              <a:ext uri="{FF2B5EF4-FFF2-40B4-BE49-F238E27FC236}">
                <a16:creationId xmlns:a16="http://schemas.microsoft.com/office/drawing/2014/main" id="{B5C80055-36CD-03A0-FF2F-FB1F135FCA85}"/>
              </a:ext>
            </a:extLst>
          </p:cNvPr>
          <p:cNvSpPr>
            <a:spLocks noGrp="1"/>
          </p:cNvSpPr>
          <p:nvPr>
            <p:ph idx="1"/>
          </p:nvPr>
        </p:nvSpPr>
        <p:spPr>
          <a:xfrm>
            <a:off x="288558" y="1825625"/>
            <a:ext cx="8629974"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56DE0CA5-5C4E-EFCB-2BE8-EB8DC2300D09}"/>
              </a:ext>
            </a:extLst>
          </p:cNvPr>
          <p:cNvSpPr>
            <a:spLocks noGrp="1"/>
          </p:cNvSpPr>
          <p:nvPr>
            <p:ph idx="21"/>
          </p:nvPr>
        </p:nvSpPr>
        <p:spPr>
          <a:xfrm>
            <a:off x="9180311" y="1825625"/>
            <a:ext cx="2706889"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0">
            <a:extLst>
              <a:ext uri="{FF2B5EF4-FFF2-40B4-BE49-F238E27FC236}">
                <a16:creationId xmlns:a16="http://schemas.microsoft.com/office/drawing/2014/main" id="{6952DA69-BA1F-7BDB-448F-A4656CCF634C}"/>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8B07040F-A6A3-5C15-F977-7D0228D3BCC2}"/>
              </a:ext>
            </a:extLst>
          </p:cNvPr>
          <p:cNvSpPr>
            <a:spLocks noGrp="1"/>
          </p:cNvSpPr>
          <p:nvPr>
            <p:ph type="body" sz="quarter" idx="13" hasCustomPrompt="1"/>
          </p:nvPr>
        </p:nvSpPr>
        <p:spPr>
          <a:xfrm>
            <a:off x="288557" y="928175"/>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7" name="Title 1">
            <a:extLst>
              <a:ext uri="{FF2B5EF4-FFF2-40B4-BE49-F238E27FC236}">
                <a16:creationId xmlns:a16="http://schemas.microsoft.com/office/drawing/2014/main" id="{E6C12688-D8F7-66BE-AD00-78D59546F8B4}"/>
              </a:ext>
            </a:extLst>
          </p:cNvPr>
          <p:cNvSpPr>
            <a:spLocks noGrp="1"/>
          </p:cNvSpPr>
          <p:nvPr>
            <p:ph type="title" hasCustomPrompt="1"/>
          </p:nvPr>
        </p:nvSpPr>
        <p:spPr>
          <a:xfrm>
            <a:off x="288557" y="527651"/>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2" name="Picture 1" descr="A blue circle with white text&#10;&#10;Description automatically generated">
            <a:extLst>
              <a:ext uri="{FF2B5EF4-FFF2-40B4-BE49-F238E27FC236}">
                <a16:creationId xmlns:a16="http://schemas.microsoft.com/office/drawing/2014/main" id="{0E8E5A2B-131F-3E1F-B007-5F8EAC56E13E}"/>
              </a:ext>
            </a:extLst>
          </p:cNvPr>
          <p:cNvPicPr>
            <a:picLocks noChangeAspect="1"/>
          </p:cNvPicPr>
          <p:nvPr/>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907898318"/>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p:cSld name="16_cobranded_content_and_description">
    <p:bg>
      <p:bgRef idx="1001">
        <a:schemeClr val="bg2"/>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Content Placeholder 2">
            <a:extLst>
              <a:ext uri="{FF2B5EF4-FFF2-40B4-BE49-F238E27FC236}">
                <a16:creationId xmlns:a16="http://schemas.microsoft.com/office/drawing/2014/main" id="{B5C80055-36CD-03A0-FF2F-FB1F135FCA85}"/>
              </a:ext>
            </a:extLst>
          </p:cNvPr>
          <p:cNvSpPr>
            <a:spLocks noGrp="1"/>
          </p:cNvSpPr>
          <p:nvPr>
            <p:ph idx="1"/>
          </p:nvPr>
        </p:nvSpPr>
        <p:spPr>
          <a:xfrm>
            <a:off x="288558" y="1825625"/>
            <a:ext cx="8629974"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56DE0CA5-5C4E-EFCB-2BE8-EB8DC2300D09}"/>
              </a:ext>
            </a:extLst>
          </p:cNvPr>
          <p:cNvSpPr>
            <a:spLocks noGrp="1"/>
          </p:cNvSpPr>
          <p:nvPr>
            <p:ph idx="21"/>
          </p:nvPr>
        </p:nvSpPr>
        <p:spPr>
          <a:xfrm>
            <a:off x="9180311"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0">
            <a:extLst>
              <a:ext uri="{FF2B5EF4-FFF2-40B4-BE49-F238E27FC236}">
                <a16:creationId xmlns:a16="http://schemas.microsoft.com/office/drawing/2014/main" id="{6952DA69-BA1F-7BDB-448F-A4656CCF634C}"/>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8B07040F-A6A3-5C15-F977-7D0228D3BCC2}"/>
              </a:ext>
            </a:extLst>
          </p:cNvPr>
          <p:cNvSpPr>
            <a:spLocks noGrp="1"/>
          </p:cNvSpPr>
          <p:nvPr>
            <p:ph type="body" sz="quarter" idx="13" hasCustomPrompt="1"/>
          </p:nvPr>
        </p:nvSpPr>
        <p:spPr>
          <a:xfrm>
            <a:off x="288557" y="908072"/>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7" name="Title 1">
            <a:extLst>
              <a:ext uri="{FF2B5EF4-FFF2-40B4-BE49-F238E27FC236}">
                <a16:creationId xmlns:a16="http://schemas.microsoft.com/office/drawing/2014/main" id="{E6C12688-D8F7-66BE-AD00-78D59546F8B4}"/>
              </a:ext>
            </a:extLst>
          </p:cNvPr>
          <p:cNvSpPr>
            <a:spLocks noGrp="1"/>
          </p:cNvSpPr>
          <p:nvPr>
            <p:ph type="title" hasCustomPrompt="1"/>
          </p:nvPr>
        </p:nvSpPr>
        <p:spPr>
          <a:xfrm>
            <a:off x="288557" y="507548"/>
            <a:ext cx="11582400" cy="397352"/>
          </a:xfrm>
          <a:prstGeom prst="rect">
            <a:avLst/>
          </a:prstGeom>
        </p:spPr>
        <p:txBody>
          <a:bodyPr anchor="ctr"/>
          <a:lstStyle>
            <a:lvl1pPr>
              <a:defRPr sz="2000"/>
            </a:lvl1pPr>
          </a:lstStyle>
          <a:p>
            <a:r>
              <a:rPr lang="en-US"/>
              <a:t>Insert your slide title in Arial bold 20pt</a:t>
            </a:r>
          </a:p>
        </p:txBody>
      </p:sp>
      <p:pic>
        <p:nvPicPr>
          <p:cNvPr id="4" name="Picture 3">
            <a:extLst>
              <a:ext uri="{FF2B5EF4-FFF2-40B4-BE49-F238E27FC236}">
                <a16:creationId xmlns:a16="http://schemas.microsoft.com/office/drawing/2014/main" id="{21B79893-3DE0-643A-6738-02E3F8F2CBE3}"/>
              </a:ext>
            </a:extLst>
          </p:cNvPr>
          <p:cNvPicPr>
            <a:picLocks noChangeAspect="1"/>
          </p:cNvPicPr>
          <p:nvPr/>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969326993"/>
      </p:ext>
    </p:extLst>
  </p:cSld>
  <p:clrMapOvr>
    <a:overrideClrMapping bg1="dk1" tx1="lt1" bg2="dk2" tx2="lt2" accent1="accent1" accent2="accent2" accent3="accent3" accent4="accent4" accent5="accent5" accent6="accent6" hlink="hlink" folHlink="folHlink"/>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p:cSld name="16_cobranded_three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3684352"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1825625"/>
            <a:ext cx="3684352"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1825625"/>
            <a:ext cx="3684352"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3" name="Text Placeholder 6">
            <a:extLst>
              <a:ext uri="{FF2B5EF4-FFF2-40B4-BE49-F238E27FC236}">
                <a16:creationId xmlns:a16="http://schemas.microsoft.com/office/drawing/2014/main" id="{4F7AC8A2-64C0-1D9F-7AB1-472AE18BD1D5}"/>
              </a:ext>
            </a:extLst>
          </p:cNvPr>
          <p:cNvSpPr>
            <a:spLocks noGrp="1"/>
          </p:cNvSpPr>
          <p:nvPr>
            <p:ph type="body" sz="quarter" idx="17" hasCustomPrompt="1"/>
          </p:nvPr>
        </p:nvSpPr>
        <p:spPr>
          <a:xfrm>
            <a:off x="4237582"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CED75715-C317-75F7-78F6-9C944FD28A22}"/>
              </a:ext>
            </a:extLst>
          </p:cNvPr>
          <p:cNvSpPr>
            <a:spLocks noGrp="1"/>
          </p:cNvSpPr>
          <p:nvPr>
            <p:ph type="body" sz="quarter" idx="18" hasCustomPrompt="1"/>
          </p:nvPr>
        </p:nvSpPr>
        <p:spPr>
          <a:xfrm>
            <a:off x="8186605"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EF340EA8-54A6-9E4D-0526-47907DA2F648}"/>
              </a:ext>
            </a:extLst>
          </p:cNvPr>
          <p:cNvSpPr>
            <a:spLocks noGrp="1"/>
          </p:cNvSpPr>
          <p:nvPr>
            <p:ph type="body" sz="quarter" idx="19"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A1DE536D-EF4A-8B3D-B21D-22CB635EDC7C}"/>
              </a:ext>
            </a:extLst>
          </p:cNvPr>
          <p:cNvSpPr>
            <a:spLocks noGrp="1"/>
          </p:cNvSpPr>
          <p:nvPr>
            <p:ph type="body" sz="quarter" idx="13" hasCustomPrompt="1"/>
          </p:nvPr>
        </p:nvSpPr>
        <p:spPr>
          <a:xfrm>
            <a:off x="288558" y="672052"/>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37322F87-6010-E800-94B8-6FD167463715}"/>
              </a:ext>
            </a:extLst>
          </p:cNvPr>
          <p:cNvSpPr>
            <a:spLocks noGrp="1"/>
          </p:cNvSpPr>
          <p:nvPr>
            <p:ph type="title" hasCustomPrompt="1"/>
          </p:nvPr>
        </p:nvSpPr>
        <p:spPr>
          <a:xfrm>
            <a:off x="288558" y="271528"/>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66D7864B-E8D6-02EF-4854-6EC692FC6B16}"/>
              </a:ext>
            </a:extLst>
          </p:cNvPr>
          <p:cNvPicPr>
            <a:picLocks noChangeAspect="1"/>
          </p:cNvPicPr>
          <p:nvPr/>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1480431195"/>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p:cSld name="17_cobranded_three_columns">
    <p:bg>
      <p:bgRef idx="1001">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3684352" cy="436542"/>
          </a:xfrm>
        </p:spPr>
        <p:txBody>
          <a:bodyPr anchor="b"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3" name="Text Placeholder 6">
            <a:extLst>
              <a:ext uri="{FF2B5EF4-FFF2-40B4-BE49-F238E27FC236}">
                <a16:creationId xmlns:a16="http://schemas.microsoft.com/office/drawing/2014/main" id="{4F7AC8A2-64C0-1D9F-7AB1-472AE18BD1D5}"/>
              </a:ext>
            </a:extLst>
          </p:cNvPr>
          <p:cNvSpPr>
            <a:spLocks noGrp="1"/>
          </p:cNvSpPr>
          <p:nvPr>
            <p:ph type="body" sz="quarter" idx="17" hasCustomPrompt="1"/>
          </p:nvPr>
        </p:nvSpPr>
        <p:spPr>
          <a:xfrm>
            <a:off x="4237582" y="1351231"/>
            <a:ext cx="3684352" cy="436542"/>
          </a:xfrm>
        </p:spPr>
        <p:txBody>
          <a:bodyPr anchor="b"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CED75715-C317-75F7-78F6-9C944FD28A22}"/>
              </a:ext>
            </a:extLst>
          </p:cNvPr>
          <p:cNvSpPr>
            <a:spLocks noGrp="1"/>
          </p:cNvSpPr>
          <p:nvPr>
            <p:ph type="body" sz="quarter" idx="18" hasCustomPrompt="1"/>
          </p:nvPr>
        </p:nvSpPr>
        <p:spPr>
          <a:xfrm>
            <a:off x="8186605" y="1351231"/>
            <a:ext cx="3684352" cy="436542"/>
          </a:xfrm>
        </p:spPr>
        <p:txBody>
          <a:bodyPr anchor="b"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EF340EA8-54A6-9E4D-0526-47907DA2F648}"/>
              </a:ext>
            </a:extLst>
          </p:cNvPr>
          <p:cNvSpPr>
            <a:spLocks noGrp="1"/>
          </p:cNvSpPr>
          <p:nvPr>
            <p:ph type="body" sz="quarter" idx="19"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A1DE536D-EF4A-8B3D-B21D-22CB635EDC7C}"/>
              </a:ext>
            </a:extLst>
          </p:cNvPr>
          <p:cNvSpPr>
            <a:spLocks noGrp="1"/>
          </p:cNvSpPr>
          <p:nvPr>
            <p:ph type="body" sz="quarter" idx="13" hasCustomPrompt="1"/>
          </p:nvPr>
        </p:nvSpPr>
        <p:spPr>
          <a:xfrm>
            <a:off x="288558" y="672052"/>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37322F87-6010-E800-94B8-6FD167463715}"/>
              </a:ext>
            </a:extLst>
          </p:cNvPr>
          <p:cNvSpPr>
            <a:spLocks noGrp="1"/>
          </p:cNvSpPr>
          <p:nvPr>
            <p:ph type="title" hasCustomPrompt="1"/>
          </p:nvPr>
        </p:nvSpPr>
        <p:spPr>
          <a:xfrm>
            <a:off x="288558" y="271528"/>
            <a:ext cx="11582400" cy="397352"/>
          </a:xfrm>
          <a:prstGeom prst="rect">
            <a:avLst/>
          </a:prstGeom>
        </p:spPr>
        <p:txBody>
          <a:bodyPr anchor="ctr"/>
          <a:lstStyle>
            <a:lvl1pPr>
              <a:defRPr sz="2000"/>
            </a:lvl1pPr>
          </a:lstStyle>
          <a:p>
            <a:r>
              <a:rPr lang="en-US"/>
              <a:t>Insert your slide title in Arial bold 20pt</a:t>
            </a:r>
          </a:p>
        </p:txBody>
      </p:sp>
      <p:pic>
        <p:nvPicPr>
          <p:cNvPr id="2" name="Picture 1">
            <a:extLst>
              <a:ext uri="{FF2B5EF4-FFF2-40B4-BE49-F238E27FC236}">
                <a16:creationId xmlns:a16="http://schemas.microsoft.com/office/drawing/2014/main" id="{00924E6F-E8A0-A4BE-F1A3-18CA86252946}"/>
              </a:ext>
            </a:extLst>
          </p:cNvPr>
          <p:cNvPicPr>
            <a:picLocks noChangeAspect="1"/>
          </p:cNvPicPr>
          <p:nvPr/>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3296740537"/>
      </p:ext>
    </p:extLst>
  </p:cSld>
  <p:clrMapOvr>
    <a:overrideClrMapping bg1="dk1" tx1="lt1" bg2="dk2" tx2="lt2" accent1="accent1" accent2="accent2" accent3="accent3" accent4="accent4" accent5="accent5" accent6="accent6" hlink="hlink" folHlink="folHlink"/>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p:cSld name="17_cobranded_four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2706889"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1825625"/>
            <a:ext cx="2706889"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6">
            <a:extLst>
              <a:ext uri="{FF2B5EF4-FFF2-40B4-BE49-F238E27FC236}">
                <a16:creationId xmlns:a16="http://schemas.microsoft.com/office/drawing/2014/main" id="{390CEB3B-329E-7CFB-C82C-196F404D94D0}"/>
              </a:ext>
            </a:extLst>
          </p:cNvPr>
          <p:cNvSpPr>
            <a:spLocks noGrp="1"/>
          </p:cNvSpPr>
          <p:nvPr>
            <p:ph type="body" sz="quarter" idx="18" hasCustomPrompt="1"/>
          </p:nvPr>
        </p:nvSpPr>
        <p:spPr>
          <a:xfrm>
            <a:off x="3252475"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6393" y="1825625"/>
            <a:ext cx="2706889"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6">
            <a:extLst>
              <a:ext uri="{FF2B5EF4-FFF2-40B4-BE49-F238E27FC236}">
                <a16:creationId xmlns:a16="http://schemas.microsoft.com/office/drawing/2014/main" id="{3638A4D9-F985-A57C-CB8F-B5BE0F172727}"/>
              </a:ext>
            </a:extLst>
          </p:cNvPr>
          <p:cNvSpPr>
            <a:spLocks noGrp="1"/>
          </p:cNvSpPr>
          <p:nvPr>
            <p:ph type="body" sz="quarter" idx="20" hasCustomPrompt="1"/>
          </p:nvPr>
        </p:nvSpPr>
        <p:spPr>
          <a:xfrm>
            <a:off x="6216392"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1825625"/>
            <a:ext cx="2706889"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6">
            <a:extLst>
              <a:ext uri="{FF2B5EF4-FFF2-40B4-BE49-F238E27FC236}">
                <a16:creationId xmlns:a16="http://schemas.microsoft.com/office/drawing/2014/main" id="{93012D8C-6A00-0751-CA0A-B3A4D6620527}"/>
              </a:ext>
            </a:extLst>
          </p:cNvPr>
          <p:cNvSpPr>
            <a:spLocks noGrp="1"/>
          </p:cNvSpPr>
          <p:nvPr>
            <p:ph type="body" sz="quarter" idx="22" hasCustomPrompt="1"/>
          </p:nvPr>
        </p:nvSpPr>
        <p:spPr>
          <a:xfrm>
            <a:off x="9180310"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197E1BA7-6018-F8DC-5B98-E01D1FCACAE1}"/>
              </a:ext>
            </a:extLst>
          </p:cNvPr>
          <p:cNvSpPr>
            <a:spLocks noGrp="1"/>
          </p:cNvSpPr>
          <p:nvPr>
            <p:ph type="body" sz="quarter" idx="23"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6842BA1B-CE76-92EE-3BB8-577F1D85B407}"/>
              </a:ext>
            </a:extLst>
          </p:cNvPr>
          <p:cNvSpPr>
            <a:spLocks noGrp="1"/>
          </p:cNvSpPr>
          <p:nvPr>
            <p:ph type="body" sz="quarter" idx="13" hasCustomPrompt="1"/>
          </p:nvPr>
        </p:nvSpPr>
        <p:spPr>
          <a:xfrm>
            <a:off x="288558" y="691889"/>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DADCE05C-530C-E715-3EE9-A5165AEC29C3}"/>
              </a:ext>
            </a:extLst>
          </p:cNvPr>
          <p:cNvSpPr>
            <a:spLocks noGrp="1"/>
          </p:cNvSpPr>
          <p:nvPr>
            <p:ph type="title" hasCustomPrompt="1"/>
          </p:nvPr>
        </p:nvSpPr>
        <p:spPr>
          <a:xfrm>
            <a:off x="288558" y="291365"/>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976A11F1-B79B-04C2-53BD-A2886309E463}"/>
              </a:ext>
            </a:extLst>
          </p:cNvPr>
          <p:cNvPicPr>
            <a:picLocks noChangeAspect="1"/>
          </p:cNvPicPr>
          <p:nvPr/>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1859222962"/>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p:cSld name="18_cobranded_four_columns">
    <p:bg>
      <p:bgRef idx="1001">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2706889" cy="436542"/>
          </a:xfrm>
        </p:spPr>
        <p:txBody>
          <a:bodyPr anchor="b" anchorCtr="0"/>
          <a:lstStyle>
            <a:lvl1pPr marL="0" indent="0">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6">
            <a:extLst>
              <a:ext uri="{FF2B5EF4-FFF2-40B4-BE49-F238E27FC236}">
                <a16:creationId xmlns:a16="http://schemas.microsoft.com/office/drawing/2014/main" id="{390CEB3B-329E-7CFB-C82C-196F404D94D0}"/>
              </a:ext>
            </a:extLst>
          </p:cNvPr>
          <p:cNvSpPr>
            <a:spLocks noGrp="1"/>
          </p:cNvSpPr>
          <p:nvPr>
            <p:ph type="body" sz="quarter" idx="18" hasCustomPrompt="1"/>
          </p:nvPr>
        </p:nvSpPr>
        <p:spPr>
          <a:xfrm>
            <a:off x="3252475" y="1351231"/>
            <a:ext cx="2706889" cy="436542"/>
          </a:xfrm>
        </p:spPr>
        <p:txBody>
          <a:bodyPr anchor="b" anchorCtr="0"/>
          <a:lstStyle>
            <a:lvl1pPr marL="0" indent="0">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6393"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6">
            <a:extLst>
              <a:ext uri="{FF2B5EF4-FFF2-40B4-BE49-F238E27FC236}">
                <a16:creationId xmlns:a16="http://schemas.microsoft.com/office/drawing/2014/main" id="{3638A4D9-F985-A57C-CB8F-B5BE0F172727}"/>
              </a:ext>
            </a:extLst>
          </p:cNvPr>
          <p:cNvSpPr>
            <a:spLocks noGrp="1"/>
          </p:cNvSpPr>
          <p:nvPr>
            <p:ph type="body" sz="quarter" idx="20" hasCustomPrompt="1"/>
          </p:nvPr>
        </p:nvSpPr>
        <p:spPr>
          <a:xfrm>
            <a:off x="6216392" y="1351231"/>
            <a:ext cx="2706889" cy="436542"/>
          </a:xfrm>
        </p:spPr>
        <p:txBody>
          <a:bodyPr anchor="b" anchorCtr="0"/>
          <a:lstStyle>
            <a:lvl1pPr marL="0" indent="0">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6">
            <a:extLst>
              <a:ext uri="{FF2B5EF4-FFF2-40B4-BE49-F238E27FC236}">
                <a16:creationId xmlns:a16="http://schemas.microsoft.com/office/drawing/2014/main" id="{93012D8C-6A00-0751-CA0A-B3A4D6620527}"/>
              </a:ext>
            </a:extLst>
          </p:cNvPr>
          <p:cNvSpPr>
            <a:spLocks noGrp="1"/>
          </p:cNvSpPr>
          <p:nvPr>
            <p:ph type="body" sz="quarter" idx="22" hasCustomPrompt="1"/>
          </p:nvPr>
        </p:nvSpPr>
        <p:spPr>
          <a:xfrm>
            <a:off x="9180310" y="1351231"/>
            <a:ext cx="2706889" cy="436542"/>
          </a:xfrm>
        </p:spPr>
        <p:txBody>
          <a:bodyPr anchor="b" anchorCtr="0"/>
          <a:lstStyle>
            <a:lvl1pPr marL="0" indent="0">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197E1BA7-6018-F8DC-5B98-E01D1FCACAE1}"/>
              </a:ext>
            </a:extLst>
          </p:cNvPr>
          <p:cNvSpPr>
            <a:spLocks noGrp="1"/>
          </p:cNvSpPr>
          <p:nvPr>
            <p:ph type="body" sz="quarter" idx="23"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6842BA1B-CE76-92EE-3BB8-577F1D85B407}"/>
              </a:ext>
            </a:extLst>
          </p:cNvPr>
          <p:cNvSpPr>
            <a:spLocks noGrp="1"/>
          </p:cNvSpPr>
          <p:nvPr>
            <p:ph type="body" sz="quarter" idx="13" hasCustomPrompt="1"/>
          </p:nvPr>
        </p:nvSpPr>
        <p:spPr>
          <a:xfrm>
            <a:off x="288557" y="709396"/>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DADCE05C-530C-E715-3EE9-A5165AEC29C3}"/>
              </a:ext>
            </a:extLst>
          </p:cNvPr>
          <p:cNvSpPr>
            <a:spLocks noGrp="1"/>
          </p:cNvSpPr>
          <p:nvPr>
            <p:ph type="title" hasCustomPrompt="1"/>
          </p:nvPr>
        </p:nvSpPr>
        <p:spPr>
          <a:xfrm>
            <a:off x="288557" y="308872"/>
            <a:ext cx="11582400" cy="397352"/>
          </a:xfrm>
          <a:prstGeom prst="rect">
            <a:avLst/>
          </a:prstGeom>
        </p:spPr>
        <p:txBody>
          <a:bodyPr anchor="ctr"/>
          <a:lstStyle>
            <a:lvl1pPr>
              <a:defRPr sz="2000"/>
            </a:lvl1pPr>
          </a:lstStyle>
          <a:p>
            <a:r>
              <a:rPr lang="en-US"/>
              <a:t>Insert your slide title in Arial bold 20pt</a:t>
            </a:r>
          </a:p>
        </p:txBody>
      </p:sp>
      <p:pic>
        <p:nvPicPr>
          <p:cNvPr id="2" name="Picture 1">
            <a:extLst>
              <a:ext uri="{FF2B5EF4-FFF2-40B4-BE49-F238E27FC236}">
                <a16:creationId xmlns:a16="http://schemas.microsoft.com/office/drawing/2014/main" id="{5CD0BF67-CB94-AE90-10F6-68C1CBCF7131}"/>
              </a:ext>
            </a:extLst>
          </p:cNvPr>
          <p:cNvPicPr>
            <a:picLocks noChangeAspect="1"/>
          </p:cNvPicPr>
          <p:nvPr/>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3812589497"/>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6_cobranded_content_and_description">
    <p:bg>
      <p:bgRef idx="1001">
        <a:schemeClr val="bg2"/>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Content Placeholder 2">
            <a:extLst>
              <a:ext uri="{FF2B5EF4-FFF2-40B4-BE49-F238E27FC236}">
                <a16:creationId xmlns:a16="http://schemas.microsoft.com/office/drawing/2014/main" id="{B5C80055-36CD-03A0-FF2F-FB1F135FCA85}"/>
              </a:ext>
            </a:extLst>
          </p:cNvPr>
          <p:cNvSpPr>
            <a:spLocks noGrp="1"/>
          </p:cNvSpPr>
          <p:nvPr>
            <p:ph idx="1"/>
          </p:nvPr>
        </p:nvSpPr>
        <p:spPr>
          <a:xfrm>
            <a:off x="288558" y="1825625"/>
            <a:ext cx="8629974"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56DE0CA5-5C4E-EFCB-2BE8-EB8DC2300D09}"/>
              </a:ext>
            </a:extLst>
          </p:cNvPr>
          <p:cNvSpPr>
            <a:spLocks noGrp="1"/>
          </p:cNvSpPr>
          <p:nvPr>
            <p:ph idx="21"/>
          </p:nvPr>
        </p:nvSpPr>
        <p:spPr>
          <a:xfrm>
            <a:off x="9180311"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0">
            <a:extLst>
              <a:ext uri="{FF2B5EF4-FFF2-40B4-BE49-F238E27FC236}">
                <a16:creationId xmlns:a16="http://schemas.microsoft.com/office/drawing/2014/main" id="{6952DA69-BA1F-7BDB-448F-A4656CCF634C}"/>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8B07040F-A6A3-5C15-F977-7D0228D3BCC2}"/>
              </a:ext>
            </a:extLst>
          </p:cNvPr>
          <p:cNvSpPr>
            <a:spLocks noGrp="1"/>
          </p:cNvSpPr>
          <p:nvPr>
            <p:ph type="body" sz="quarter" idx="13" hasCustomPrompt="1"/>
          </p:nvPr>
        </p:nvSpPr>
        <p:spPr>
          <a:xfrm>
            <a:off x="288557" y="908072"/>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7" name="Title 1">
            <a:extLst>
              <a:ext uri="{FF2B5EF4-FFF2-40B4-BE49-F238E27FC236}">
                <a16:creationId xmlns:a16="http://schemas.microsoft.com/office/drawing/2014/main" id="{E6C12688-D8F7-66BE-AD00-78D59546F8B4}"/>
              </a:ext>
            </a:extLst>
          </p:cNvPr>
          <p:cNvSpPr>
            <a:spLocks noGrp="1"/>
          </p:cNvSpPr>
          <p:nvPr>
            <p:ph type="title" hasCustomPrompt="1"/>
          </p:nvPr>
        </p:nvSpPr>
        <p:spPr>
          <a:xfrm>
            <a:off x="288557" y="507548"/>
            <a:ext cx="11582400" cy="397352"/>
          </a:xfrm>
          <a:prstGeom prst="rect">
            <a:avLst/>
          </a:prstGeom>
        </p:spPr>
        <p:txBody>
          <a:bodyPr anchor="ctr"/>
          <a:lstStyle>
            <a:lvl1pPr>
              <a:defRPr sz="2000"/>
            </a:lvl1pPr>
          </a:lstStyle>
          <a:p>
            <a:r>
              <a:rPr lang="en-US"/>
              <a:t>Insert your slide title in Arial bold 20pt</a:t>
            </a:r>
          </a:p>
        </p:txBody>
      </p:sp>
      <p:pic>
        <p:nvPicPr>
          <p:cNvPr id="4" name="Picture 3">
            <a:extLst>
              <a:ext uri="{FF2B5EF4-FFF2-40B4-BE49-F238E27FC236}">
                <a16:creationId xmlns:a16="http://schemas.microsoft.com/office/drawing/2014/main" id="{21B79893-3DE0-643A-6738-02E3F8F2CBE3}"/>
              </a:ext>
            </a:extLst>
          </p:cNvPr>
          <p:cNvPicPr>
            <a:picLocks noChangeAspect="1"/>
          </p:cNvPicPr>
          <p:nvPr/>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2330297655"/>
      </p:ext>
    </p:extLst>
  </p:cSld>
  <p:clrMapOvr>
    <a:overrideClrMapping bg1="dk1" tx1="lt1" bg2="dk2" tx2="lt2" accent1="accent1" accent2="accent2" accent3="accent3" accent4="accent4" accent5="accent5" accent6="accent6" hlink="hlink" folHlink="folHlink"/>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p:cSld name="18_cobranded_three_columns_photo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B58AD49D-3D55-5878-EB23-9434406607F0}"/>
              </a:ext>
            </a:extLst>
          </p:cNvPr>
          <p:cNvSpPr>
            <a:spLocks noGrp="1"/>
          </p:cNvSpPr>
          <p:nvPr>
            <p:ph type="pic" sz="quarter" idx="20" hasCustomPrompt="1"/>
          </p:nvPr>
        </p:nvSpPr>
        <p:spPr>
          <a:xfrm>
            <a:off x="288559" y="1418538"/>
            <a:ext cx="3684352" cy="2041112"/>
          </a:xfrm>
        </p:spPr>
        <p:txBody>
          <a:bodyPr/>
          <a:lstStyle>
            <a:lvl1pPr marL="0" indent="0" algn="ctr">
              <a:buNone/>
              <a:defRPr/>
            </a:lvl1pPr>
          </a:lstStyle>
          <a:p>
            <a:r>
              <a:rPr lang="en-US"/>
              <a:t>Click picture icon to add photo</a:t>
            </a:r>
          </a:p>
        </p:txBody>
      </p:sp>
      <p:sp>
        <p:nvSpPr>
          <p:cNvPr id="8" name="Picture Placeholder 4">
            <a:extLst>
              <a:ext uri="{FF2B5EF4-FFF2-40B4-BE49-F238E27FC236}">
                <a16:creationId xmlns:a16="http://schemas.microsoft.com/office/drawing/2014/main" id="{C1ADFA53-A93C-9C6B-577B-EE3F3CE8E8B8}"/>
              </a:ext>
            </a:extLst>
          </p:cNvPr>
          <p:cNvSpPr>
            <a:spLocks noGrp="1"/>
          </p:cNvSpPr>
          <p:nvPr>
            <p:ph type="pic" sz="quarter" idx="21" hasCustomPrompt="1"/>
          </p:nvPr>
        </p:nvSpPr>
        <p:spPr>
          <a:xfrm>
            <a:off x="4237582" y="1418538"/>
            <a:ext cx="3684352" cy="2041112"/>
          </a:xfrm>
        </p:spPr>
        <p:txBody>
          <a:bodyPr/>
          <a:lstStyle>
            <a:lvl1pPr marL="0" indent="0" algn="ctr">
              <a:buNone/>
              <a:defRPr/>
            </a:lvl1pPr>
          </a:lstStyle>
          <a:p>
            <a:r>
              <a:rPr lang="en-US"/>
              <a:t>Click picture icon to add photo</a:t>
            </a:r>
          </a:p>
        </p:txBody>
      </p:sp>
      <p:sp>
        <p:nvSpPr>
          <p:cNvPr id="9" name="Picture Placeholder 4">
            <a:extLst>
              <a:ext uri="{FF2B5EF4-FFF2-40B4-BE49-F238E27FC236}">
                <a16:creationId xmlns:a16="http://schemas.microsoft.com/office/drawing/2014/main" id="{DC82AF9B-6879-D477-6076-E176F56AE37A}"/>
              </a:ext>
            </a:extLst>
          </p:cNvPr>
          <p:cNvSpPr>
            <a:spLocks noGrp="1"/>
          </p:cNvSpPr>
          <p:nvPr>
            <p:ph type="pic" sz="quarter" idx="22" hasCustomPrompt="1"/>
          </p:nvPr>
        </p:nvSpPr>
        <p:spPr>
          <a:xfrm>
            <a:off x="8186605" y="1418538"/>
            <a:ext cx="3684352" cy="2041112"/>
          </a:xfrm>
        </p:spPr>
        <p:txBody>
          <a:bodyPr/>
          <a:lstStyle>
            <a:lvl1pPr marL="0" indent="0" algn="ctr">
              <a:buNone/>
              <a:defRPr/>
            </a:lvl1pPr>
          </a:lstStyle>
          <a:p>
            <a:r>
              <a:rPr lang="en-US"/>
              <a:t>Click picture icon to add photo</a:t>
            </a:r>
          </a:p>
        </p:txBody>
      </p:sp>
      <p:sp>
        <p:nvSpPr>
          <p:cNvPr id="4" name="Text Placeholder 10">
            <a:extLst>
              <a:ext uri="{FF2B5EF4-FFF2-40B4-BE49-F238E27FC236}">
                <a16:creationId xmlns:a16="http://schemas.microsoft.com/office/drawing/2014/main" id="{B15A4DB1-EF34-E503-B556-530B7CAC3EBE}"/>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2" name="Text Placeholder 6">
            <a:extLst>
              <a:ext uri="{FF2B5EF4-FFF2-40B4-BE49-F238E27FC236}">
                <a16:creationId xmlns:a16="http://schemas.microsoft.com/office/drawing/2014/main" id="{A9C3871F-6DE1-0E51-4666-C634F339A563}"/>
              </a:ext>
            </a:extLst>
          </p:cNvPr>
          <p:cNvSpPr>
            <a:spLocks noGrp="1"/>
          </p:cNvSpPr>
          <p:nvPr>
            <p:ph type="body" sz="quarter" idx="13" hasCustomPrompt="1"/>
          </p:nvPr>
        </p:nvSpPr>
        <p:spPr>
          <a:xfrm>
            <a:off x="288557" y="744777"/>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30385D10-C453-B58A-D9F1-B1AA1DD202DD}"/>
              </a:ext>
            </a:extLst>
          </p:cNvPr>
          <p:cNvSpPr>
            <a:spLocks noGrp="1"/>
          </p:cNvSpPr>
          <p:nvPr>
            <p:ph type="title" hasCustomPrompt="1"/>
          </p:nvPr>
        </p:nvSpPr>
        <p:spPr>
          <a:xfrm>
            <a:off x="288557" y="344253"/>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sp>
        <p:nvSpPr>
          <p:cNvPr id="2" name="Text Placeholder 6">
            <a:extLst>
              <a:ext uri="{FF2B5EF4-FFF2-40B4-BE49-F238E27FC236}">
                <a16:creationId xmlns:a16="http://schemas.microsoft.com/office/drawing/2014/main" id="{9A94D145-81FE-C360-0297-4502383F5A55}"/>
              </a:ext>
            </a:extLst>
          </p:cNvPr>
          <p:cNvSpPr>
            <a:spLocks noGrp="1"/>
          </p:cNvSpPr>
          <p:nvPr>
            <p:ph type="body" sz="quarter" idx="16" hasCustomPrompt="1"/>
          </p:nvPr>
        </p:nvSpPr>
        <p:spPr>
          <a:xfrm>
            <a:off x="288558"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B0DECDC5-9AD9-7CB6-F638-0E39B0577747}"/>
              </a:ext>
            </a:extLst>
          </p:cNvPr>
          <p:cNvSpPr>
            <a:spLocks noGrp="1"/>
          </p:cNvSpPr>
          <p:nvPr>
            <p:ph type="body" sz="quarter" idx="23" hasCustomPrompt="1"/>
          </p:nvPr>
        </p:nvSpPr>
        <p:spPr>
          <a:xfrm>
            <a:off x="4237582"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BB555AD3-4EA2-7E24-5C90-4B64C7002D15}"/>
              </a:ext>
            </a:extLst>
          </p:cNvPr>
          <p:cNvSpPr>
            <a:spLocks noGrp="1"/>
          </p:cNvSpPr>
          <p:nvPr>
            <p:ph type="body" sz="quarter" idx="18" hasCustomPrompt="1"/>
          </p:nvPr>
        </p:nvSpPr>
        <p:spPr>
          <a:xfrm>
            <a:off x="8186605"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6" name="Picture 15" descr="A blue circle with white text&#10;&#10;Description automatically generated">
            <a:extLst>
              <a:ext uri="{FF2B5EF4-FFF2-40B4-BE49-F238E27FC236}">
                <a16:creationId xmlns:a16="http://schemas.microsoft.com/office/drawing/2014/main" id="{DDB47BA0-47E1-FB26-93DF-034A2D88E960}"/>
              </a:ext>
            </a:extLst>
          </p:cNvPr>
          <p:cNvPicPr>
            <a:picLocks noChangeAspect="1"/>
          </p:cNvPicPr>
          <p:nvPr/>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82210582"/>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p:cSld name="19_cobranded_three_columns_photos">
    <p:bg>
      <p:bgRef idx="1001">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B58AD49D-3D55-5878-EB23-9434406607F0}"/>
              </a:ext>
            </a:extLst>
          </p:cNvPr>
          <p:cNvSpPr>
            <a:spLocks noGrp="1"/>
          </p:cNvSpPr>
          <p:nvPr>
            <p:ph type="pic" sz="quarter" idx="20" hasCustomPrompt="1"/>
          </p:nvPr>
        </p:nvSpPr>
        <p:spPr>
          <a:xfrm>
            <a:off x="288559" y="1418538"/>
            <a:ext cx="3684352" cy="2041112"/>
          </a:xfrm>
        </p:spPr>
        <p:txBody>
          <a:bodyPr/>
          <a:lstStyle>
            <a:lvl1pPr marL="0" indent="0" algn="ctr">
              <a:buNone/>
              <a:defRPr/>
            </a:lvl1pPr>
          </a:lstStyle>
          <a:p>
            <a:r>
              <a:rPr lang="en-US"/>
              <a:t>Click picture icon to add photo</a:t>
            </a:r>
          </a:p>
        </p:txBody>
      </p:sp>
      <p:sp>
        <p:nvSpPr>
          <p:cNvPr id="8" name="Picture Placeholder 4">
            <a:extLst>
              <a:ext uri="{FF2B5EF4-FFF2-40B4-BE49-F238E27FC236}">
                <a16:creationId xmlns:a16="http://schemas.microsoft.com/office/drawing/2014/main" id="{C1ADFA53-A93C-9C6B-577B-EE3F3CE8E8B8}"/>
              </a:ext>
            </a:extLst>
          </p:cNvPr>
          <p:cNvSpPr>
            <a:spLocks noGrp="1"/>
          </p:cNvSpPr>
          <p:nvPr>
            <p:ph type="pic" sz="quarter" idx="21" hasCustomPrompt="1"/>
          </p:nvPr>
        </p:nvSpPr>
        <p:spPr>
          <a:xfrm>
            <a:off x="4237582" y="1418538"/>
            <a:ext cx="3684352" cy="2041112"/>
          </a:xfrm>
        </p:spPr>
        <p:txBody>
          <a:bodyPr/>
          <a:lstStyle>
            <a:lvl1pPr marL="0" indent="0" algn="ctr">
              <a:buNone/>
              <a:defRPr/>
            </a:lvl1pPr>
          </a:lstStyle>
          <a:p>
            <a:r>
              <a:rPr lang="en-US"/>
              <a:t>Click picture icon to add photo</a:t>
            </a:r>
          </a:p>
        </p:txBody>
      </p:sp>
      <p:sp>
        <p:nvSpPr>
          <p:cNvPr id="9" name="Picture Placeholder 4">
            <a:extLst>
              <a:ext uri="{FF2B5EF4-FFF2-40B4-BE49-F238E27FC236}">
                <a16:creationId xmlns:a16="http://schemas.microsoft.com/office/drawing/2014/main" id="{DC82AF9B-6879-D477-6076-E176F56AE37A}"/>
              </a:ext>
            </a:extLst>
          </p:cNvPr>
          <p:cNvSpPr>
            <a:spLocks noGrp="1"/>
          </p:cNvSpPr>
          <p:nvPr>
            <p:ph type="pic" sz="quarter" idx="22" hasCustomPrompt="1"/>
          </p:nvPr>
        </p:nvSpPr>
        <p:spPr>
          <a:xfrm>
            <a:off x="8186605" y="1418538"/>
            <a:ext cx="3684352" cy="2041112"/>
          </a:xfrm>
        </p:spPr>
        <p:txBody>
          <a:bodyPr/>
          <a:lstStyle>
            <a:lvl1pPr marL="0" indent="0" algn="ctr">
              <a:buNone/>
              <a:defRPr/>
            </a:lvl1pPr>
          </a:lstStyle>
          <a:p>
            <a:r>
              <a:rPr lang="en-US"/>
              <a:t>Click picture icon to add photo</a:t>
            </a:r>
          </a:p>
        </p:txBody>
      </p:sp>
      <p:sp>
        <p:nvSpPr>
          <p:cNvPr id="4" name="Text Placeholder 10">
            <a:extLst>
              <a:ext uri="{FF2B5EF4-FFF2-40B4-BE49-F238E27FC236}">
                <a16:creationId xmlns:a16="http://schemas.microsoft.com/office/drawing/2014/main" id="{B15A4DB1-EF34-E503-B556-530B7CAC3EBE}"/>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2" name="Text Placeholder 6">
            <a:extLst>
              <a:ext uri="{FF2B5EF4-FFF2-40B4-BE49-F238E27FC236}">
                <a16:creationId xmlns:a16="http://schemas.microsoft.com/office/drawing/2014/main" id="{A9C3871F-6DE1-0E51-4666-C634F339A563}"/>
              </a:ext>
            </a:extLst>
          </p:cNvPr>
          <p:cNvSpPr>
            <a:spLocks noGrp="1"/>
          </p:cNvSpPr>
          <p:nvPr>
            <p:ph type="body" sz="quarter" idx="13" hasCustomPrompt="1"/>
          </p:nvPr>
        </p:nvSpPr>
        <p:spPr>
          <a:xfrm>
            <a:off x="288557" y="709396"/>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30385D10-C453-B58A-D9F1-B1AA1DD202DD}"/>
              </a:ext>
            </a:extLst>
          </p:cNvPr>
          <p:cNvSpPr>
            <a:spLocks noGrp="1"/>
          </p:cNvSpPr>
          <p:nvPr>
            <p:ph type="title" hasCustomPrompt="1"/>
          </p:nvPr>
        </p:nvSpPr>
        <p:spPr>
          <a:xfrm>
            <a:off x="288557" y="308872"/>
            <a:ext cx="11582400" cy="397352"/>
          </a:xfrm>
          <a:prstGeom prst="rect">
            <a:avLst/>
          </a:prstGeom>
        </p:spPr>
        <p:txBody>
          <a:bodyPr anchor="ctr"/>
          <a:lstStyle>
            <a:lvl1pPr>
              <a:defRPr sz="2000"/>
            </a:lvl1pPr>
          </a:lstStyle>
          <a:p>
            <a:r>
              <a:rPr lang="en-US"/>
              <a:t>Insert your slide title in Arial bold 20pt</a:t>
            </a:r>
          </a:p>
        </p:txBody>
      </p:sp>
      <p:sp>
        <p:nvSpPr>
          <p:cNvPr id="2" name="Text Placeholder 6">
            <a:extLst>
              <a:ext uri="{FF2B5EF4-FFF2-40B4-BE49-F238E27FC236}">
                <a16:creationId xmlns:a16="http://schemas.microsoft.com/office/drawing/2014/main" id="{9A94D145-81FE-C360-0297-4502383F5A55}"/>
              </a:ext>
            </a:extLst>
          </p:cNvPr>
          <p:cNvSpPr>
            <a:spLocks noGrp="1"/>
          </p:cNvSpPr>
          <p:nvPr>
            <p:ph type="body" sz="quarter" idx="16" hasCustomPrompt="1"/>
          </p:nvPr>
        </p:nvSpPr>
        <p:spPr>
          <a:xfrm>
            <a:off x="288558" y="3539909"/>
            <a:ext cx="3684352" cy="436542"/>
          </a:xfrm>
        </p:spPr>
        <p:txBody>
          <a:bodyPr anchor="ctr"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B0DECDC5-9AD9-7CB6-F638-0E39B0577747}"/>
              </a:ext>
            </a:extLst>
          </p:cNvPr>
          <p:cNvSpPr>
            <a:spLocks noGrp="1"/>
          </p:cNvSpPr>
          <p:nvPr>
            <p:ph type="body" sz="quarter" idx="23" hasCustomPrompt="1"/>
          </p:nvPr>
        </p:nvSpPr>
        <p:spPr>
          <a:xfrm>
            <a:off x="4237582" y="3539909"/>
            <a:ext cx="3684352" cy="436542"/>
          </a:xfrm>
        </p:spPr>
        <p:txBody>
          <a:bodyPr anchor="ctr"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BB555AD3-4EA2-7E24-5C90-4B64C7002D15}"/>
              </a:ext>
            </a:extLst>
          </p:cNvPr>
          <p:cNvSpPr>
            <a:spLocks noGrp="1"/>
          </p:cNvSpPr>
          <p:nvPr>
            <p:ph type="body" sz="quarter" idx="18" hasCustomPrompt="1"/>
          </p:nvPr>
        </p:nvSpPr>
        <p:spPr>
          <a:xfrm>
            <a:off x="8186605" y="3539909"/>
            <a:ext cx="3684352" cy="436542"/>
          </a:xfrm>
        </p:spPr>
        <p:txBody>
          <a:bodyPr anchor="ctr"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5" name="Picture 14">
            <a:extLst>
              <a:ext uri="{FF2B5EF4-FFF2-40B4-BE49-F238E27FC236}">
                <a16:creationId xmlns:a16="http://schemas.microsoft.com/office/drawing/2014/main" id="{D23E3145-8DB3-34A8-CCE6-7646BF8A6093}"/>
              </a:ext>
            </a:extLst>
          </p:cNvPr>
          <p:cNvPicPr>
            <a:picLocks noChangeAspect="1"/>
          </p:cNvPicPr>
          <p:nvPr/>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171924718"/>
      </p:ext>
    </p:extLst>
  </p:cSld>
  <p:clrMapOvr>
    <a:overrideClrMapping bg1="dk1" tx1="lt1" bg2="dk2" tx2="lt2" accent1="accent1" accent2="accent2" accent3="accent3" accent4="accent4" accent5="accent5" accent6="accent6" hlink="hlink" folHlink="folHlink"/>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p:cSld name="19_cobranded_four_columns_photo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7288"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4">
            <a:extLst>
              <a:ext uri="{FF2B5EF4-FFF2-40B4-BE49-F238E27FC236}">
                <a16:creationId xmlns:a16="http://schemas.microsoft.com/office/drawing/2014/main" id="{F9DB3AF3-680C-8615-86A8-8048F96DC95B}"/>
              </a:ext>
            </a:extLst>
          </p:cNvPr>
          <p:cNvSpPr>
            <a:spLocks noGrp="1"/>
          </p:cNvSpPr>
          <p:nvPr>
            <p:ph type="pic" sz="quarter" idx="20" hasCustomPrompt="1"/>
          </p:nvPr>
        </p:nvSpPr>
        <p:spPr>
          <a:xfrm>
            <a:off x="288559" y="1809348"/>
            <a:ext cx="2706888" cy="1499602"/>
          </a:xfrm>
        </p:spPr>
        <p:txBody>
          <a:bodyPr/>
          <a:lstStyle>
            <a:lvl1pPr marL="0" indent="0" algn="ctr">
              <a:buNone/>
              <a:defRPr/>
            </a:lvl1pPr>
          </a:lstStyle>
          <a:p>
            <a:r>
              <a:rPr lang="en-US"/>
              <a:t>Click picture icon to add photo</a:t>
            </a:r>
          </a:p>
        </p:txBody>
      </p:sp>
      <p:sp>
        <p:nvSpPr>
          <p:cNvPr id="5" name="Picture Placeholder 4">
            <a:extLst>
              <a:ext uri="{FF2B5EF4-FFF2-40B4-BE49-F238E27FC236}">
                <a16:creationId xmlns:a16="http://schemas.microsoft.com/office/drawing/2014/main" id="{E537AC9D-FCC4-14DF-2161-DBA7138EF167}"/>
              </a:ext>
            </a:extLst>
          </p:cNvPr>
          <p:cNvSpPr>
            <a:spLocks noGrp="1"/>
          </p:cNvSpPr>
          <p:nvPr>
            <p:ph type="pic" sz="quarter" idx="22" hasCustomPrompt="1"/>
          </p:nvPr>
        </p:nvSpPr>
        <p:spPr>
          <a:xfrm>
            <a:off x="3252476" y="1809348"/>
            <a:ext cx="2706888" cy="1499602"/>
          </a:xfrm>
        </p:spPr>
        <p:txBody>
          <a:bodyPr/>
          <a:lstStyle>
            <a:lvl1pPr marL="0" indent="0" algn="ctr">
              <a:buNone/>
              <a:defRPr/>
            </a:lvl1pPr>
          </a:lstStyle>
          <a:p>
            <a:r>
              <a:rPr lang="en-US"/>
              <a:t>Click picture icon to add photo</a:t>
            </a:r>
          </a:p>
        </p:txBody>
      </p:sp>
      <p:sp>
        <p:nvSpPr>
          <p:cNvPr id="10" name="Picture Placeholder 4">
            <a:extLst>
              <a:ext uri="{FF2B5EF4-FFF2-40B4-BE49-F238E27FC236}">
                <a16:creationId xmlns:a16="http://schemas.microsoft.com/office/drawing/2014/main" id="{CA057AEC-C50F-0348-EDA8-2B8154E10CD5}"/>
              </a:ext>
            </a:extLst>
          </p:cNvPr>
          <p:cNvSpPr>
            <a:spLocks noGrp="1"/>
          </p:cNvSpPr>
          <p:nvPr>
            <p:ph type="pic" sz="quarter" idx="23" hasCustomPrompt="1"/>
          </p:nvPr>
        </p:nvSpPr>
        <p:spPr>
          <a:xfrm>
            <a:off x="6217288" y="1809348"/>
            <a:ext cx="2706888" cy="1499602"/>
          </a:xfrm>
        </p:spPr>
        <p:txBody>
          <a:bodyPr/>
          <a:lstStyle>
            <a:lvl1pPr marL="0" indent="0" algn="ctr">
              <a:buNone/>
              <a:defRPr/>
            </a:lvl1pPr>
          </a:lstStyle>
          <a:p>
            <a:r>
              <a:rPr lang="en-US"/>
              <a:t>Click picture icon to add photo</a:t>
            </a:r>
          </a:p>
        </p:txBody>
      </p:sp>
      <p:sp>
        <p:nvSpPr>
          <p:cNvPr id="11" name="Picture Placeholder 4">
            <a:extLst>
              <a:ext uri="{FF2B5EF4-FFF2-40B4-BE49-F238E27FC236}">
                <a16:creationId xmlns:a16="http://schemas.microsoft.com/office/drawing/2014/main" id="{AD1E7D59-DA9B-A7D7-87C0-E693582CA494}"/>
              </a:ext>
            </a:extLst>
          </p:cNvPr>
          <p:cNvSpPr>
            <a:spLocks noGrp="1"/>
          </p:cNvSpPr>
          <p:nvPr>
            <p:ph type="pic" sz="quarter" idx="24" hasCustomPrompt="1"/>
          </p:nvPr>
        </p:nvSpPr>
        <p:spPr>
          <a:xfrm>
            <a:off x="9180311" y="1809348"/>
            <a:ext cx="2706888" cy="1499602"/>
          </a:xfrm>
        </p:spPr>
        <p:txBody>
          <a:bodyPr/>
          <a:lstStyle>
            <a:lvl1pPr marL="0" indent="0" algn="ctr">
              <a:buNone/>
              <a:defRPr/>
            </a:lvl1pPr>
          </a:lstStyle>
          <a:p>
            <a:r>
              <a:rPr lang="en-US"/>
              <a:t>Click picture icon to add photo</a:t>
            </a:r>
          </a:p>
        </p:txBody>
      </p:sp>
      <p:sp>
        <p:nvSpPr>
          <p:cNvPr id="13" name="Text Placeholder 10">
            <a:extLst>
              <a:ext uri="{FF2B5EF4-FFF2-40B4-BE49-F238E27FC236}">
                <a16:creationId xmlns:a16="http://schemas.microsoft.com/office/drawing/2014/main" id="{0592AE5E-1943-C4CE-573A-E4705E3EC292}"/>
              </a:ext>
            </a:extLst>
          </p:cNvPr>
          <p:cNvSpPr>
            <a:spLocks noGrp="1"/>
          </p:cNvSpPr>
          <p:nvPr>
            <p:ph type="body" sz="quarter" idx="25"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4" name="Text Placeholder 6">
            <a:extLst>
              <a:ext uri="{FF2B5EF4-FFF2-40B4-BE49-F238E27FC236}">
                <a16:creationId xmlns:a16="http://schemas.microsoft.com/office/drawing/2014/main" id="{FB72F191-69E6-FD21-C339-D3F79DB59930}"/>
              </a:ext>
            </a:extLst>
          </p:cNvPr>
          <p:cNvSpPr>
            <a:spLocks noGrp="1"/>
          </p:cNvSpPr>
          <p:nvPr>
            <p:ph type="body" sz="quarter" idx="13" hasCustomPrompt="1"/>
          </p:nvPr>
        </p:nvSpPr>
        <p:spPr>
          <a:xfrm>
            <a:off x="288557" y="1049844"/>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6" name="Title 1">
            <a:extLst>
              <a:ext uri="{FF2B5EF4-FFF2-40B4-BE49-F238E27FC236}">
                <a16:creationId xmlns:a16="http://schemas.microsoft.com/office/drawing/2014/main" id="{257044DB-24DF-8EA2-8742-B55B32857189}"/>
              </a:ext>
            </a:extLst>
          </p:cNvPr>
          <p:cNvSpPr>
            <a:spLocks noGrp="1"/>
          </p:cNvSpPr>
          <p:nvPr>
            <p:ph type="title" hasCustomPrompt="1"/>
          </p:nvPr>
        </p:nvSpPr>
        <p:spPr>
          <a:xfrm>
            <a:off x="288557" y="649320"/>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sp>
        <p:nvSpPr>
          <p:cNvPr id="2" name="Text Placeholder 6">
            <a:extLst>
              <a:ext uri="{FF2B5EF4-FFF2-40B4-BE49-F238E27FC236}">
                <a16:creationId xmlns:a16="http://schemas.microsoft.com/office/drawing/2014/main" id="{B2DD73D3-CDE1-EEBD-83CD-AF0E1BCC1ACA}"/>
              </a:ext>
            </a:extLst>
          </p:cNvPr>
          <p:cNvSpPr>
            <a:spLocks noGrp="1"/>
          </p:cNvSpPr>
          <p:nvPr>
            <p:ph type="body" sz="quarter" idx="16" hasCustomPrompt="1"/>
          </p:nvPr>
        </p:nvSpPr>
        <p:spPr>
          <a:xfrm>
            <a:off x="288558"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570E3F6D-431D-152F-0090-8F1B25ECC4B3}"/>
              </a:ext>
            </a:extLst>
          </p:cNvPr>
          <p:cNvSpPr>
            <a:spLocks noGrp="1"/>
          </p:cNvSpPr>
          <p:nvPr>
            <p:ph type="body" sz="quarter" idx="18" hasCustomPrompt="1"/>
          </p:nvPr>
        </p:nvSpPr>
        <p:spPr>
          <a:xfrm>
            <a:off x="3252475"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9" name="Text Placeholder 6">
            <a:extLst>
              <a:ext uri="{FF2B5EF4-FFF2-40B4-BE49-F238E27FC236}">
                <a16:creationId xmlns:a16="http://schemas.microsoft.com/office/drawing/2014/main" id="{C08966CC-2A54-3E37-D012-A1B650634421}"/>
              </a:ext>
            </a:extLst>
          </p:cNvPr>
          <p:cNvSpPr>
            <a:spLocks noGrp="1"/>
          </p:cNvSpPr>
          <p:nvPr>
            <p:ph type="body" sz="quarter" idx="26" hasCustomPrompt="1"/>
          </p:nvPr>
        </p:nvSpPr>
        <p:spPr>
          <a:xfrm>
            <a:off x="6216392"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2" name="Text Placeholder 6">
            <a:extLst>
              <a:ext uri="{FF2B5EF4-FFF2-40B4-BE49-F238E27FC236}">
                <a16:creationId xmlns:a16="http://schemas.microsoft.com/office/drawing/2014/main" id="{344FC00B-CEA7-D95B-1AE3-5975AB5E669B}"/>
              </a:ext>
            </a:extLst>
          </p:cNvPr>
          <p:cNvSpPr>
            <a:spLocks noGrp="1"/>
          </p:cNvSpPr>
          <p:nvPr>
            <p:ph type="body" sz="quarter" idx="27" hasCustomPrompt="1"/>
          </p:nvPr>
        </p:nvSpPr>
        <p:spPr>
          <a:xfrm>
            <a:off x="9180310"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9" name="Picture 18" descr="A blue circle with white text&#10;&#10;Description automatically generated">
            <a:extLst>
              <a:ext uri="{FF2B5EF4-FFF2-40B4-BE49-F238E27FC236}">
                <a16:creationId xmlns:a16="http://schemas.microsoft.com/office/drawing/2014/main" id="{2DD1F814-A137-972D-E295-C59136156D60}"/>
              </a:ext>
            </a:extLst>
          </p:cNvPr>
          <p:cNvPicPr>
            <a:picLocks noChangeAspect="1"/>
          </p:cNvPicPr>
          <p:nvPr/>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498868352"/>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p:cSld name="20_cobranded_four_columns_photos">
    <p:bg>
      <p:bgRef idx="1001">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7288"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4">
            <a:extLst>
              <a:ext uri="{FF2B5EF4-FFF2-40B4-BE49-F238E27FC236}">
                <a16:creationId xmlns:a16="http://schemas.microsoft.com/office/drawing/2014/main" id="{F9DB3AF3-680C-8615-86A8-8048F96DC95B}"/>
              </a:ext>
            </a:extLst>
          </p:cNvPr>
          <p:cNvSpPr>
            <a:spLocks noGrp="1"/>
          </p:cNvSpPr>
          <p:nvPr>
            <p:ph type="pic" sz="quarter" idx="20" hasCustomPrompt="1"/>
          </p:nvPr>
        </p:nvSpPr>
        <p:spPr>
          <a:xfrm>
            <a:off x="288559" y="1809348"/>
            <a:ext cx="2706888" cy="1499602"/>
          </a:xfrm>
        </p:spPr>
        <p:txBody>
          <a:bodyPr/>
          <a:lstStyle>
            <a:lvl1pPr marL="0" indent="0" algn="ctr">
              <a:buNone/>
              <a:defRPr/>
            </a:lvl1pPr>
          </a:lstStyle>
          <a:p>
            <a:r>
              <a:rPr lang="en-US"/>
              <a:t>Click picture icon to add photo</a:t>
            </a:r>
          </a:p>
        </p:txBody>
      </p:sp>
      <p:sp>
        <p:nvSpPr>
          <p:cNvPr id="5" name="Picture Placeholder 4">
            <a:extLst>
              <a:ext uri="{FF2B5EF4-FFF2-40B4-BE49-F238E27FC236}">
                <a16:creationId xmlns:a16="http://schemas.microsoft.com/office/drawing/2014/main" id="{E537AC9D-FCC4-14DF-2161-DBA7138EF167}"/>
              </a:ext>
            </a:extLst>
          </p:cNvPr>
          <p:cNvSpPr>
            <a:spLocks noGrp="1"/>
          </p:cNvSpPr>
          <p:nvPr>
            <p:ph type="pic" sz="quarter" idx="22" hasCustomPrompt="1"/>
          </p:nvPr>
        </p:nvSpPr>
        <p:spPr>
          <a:xfrm>
            <a:off x="3252476" y="1809348"/>
            <a:ext cx="2706888" cy="1499602"/>
          </a:xfrm>
        </p:spPr>
        <p:txBody>
          <a:bodyPr/>
          <a:lstStyle>
            <a:lvl1pPr marL="0" indent="0" algn="ctr">
              <a:buNone/>
              <a:defRPr/>
            </a:lvl1pPr>
          </a:lstStyle>
          <a:p>
            <a:r>
              <a:rPr lang="en-US"/>
              <a:t>Click picture icon to add photo</a:t>
            </a:r>
          </a:p>
        </p:txBody>
      </p:sp>
      <p:sp>
        <p:nvSpPr>
          <p:cNvPr id="10" name="Picture Placeholder 4">
            <a:extLst>
              <a:ext uri="{FF2B5EF4-FFF2-40B4-BE49-F238E27FC236}">
                <a16:creationId xmlns:a16="http://schemas.microsoft.com/office/drawing/2014/main" id="{CA057AEC-C50F-0348-EDA8-2B8154E10CD5}"/>
              </a:ext>
            </a:extLst>
          </p:cNvPr>
          <p:cNvSpPr>
            <a:spLocks noGrp="1"/>
          </p:cNvSpPr>
          <p:nvPr>
            <p:ph type="pic" sz="quarter" idx="23" hasCustomPrompt="1"/>
          </p:nvPr>
        </p:nvSpPr>
        <p:spPr>
          <a:xfrm>
            <a:off x="6217288" y="1809348"/>
            <a:ext cx="2706888" cy="1499602"/>
          </a:xfrm>
        </p:spPr>
        <p:txBody>
          <a:bodyPr/>
          <a:lstStyle>
            <a:lvl1pPr marL="0" indent="0" algn="ctr">
              <a:buNone/>
              <a:defRPr/>
            </a:lvl1pPr>
          </a:lstStyle>
          <a:p>
            <a:r>
              <a:rPr lang="en-US"/>
              <a:t>Click picture icon to add photo</a:t>
            </a:r>
          </a:p>
        </p:txBody>
      </p:sp>
      <p:sp>
        <p:nvSpPr>
          <p:cNvPr id="11" name="Picture Placeholder 4">
            <a:extLst>
              <a:ext uri="{FF2B5EF4-FFF2-40B4-BE49-F238E27FC236}">
                <a16:creationId xmlns:a16="http://schemas.microsoft.com/office/drawing/2014/main" id="{AD1E7D59-DA9B-A7D7-87C0-E693582CA494}"/>
              </a:ext>
            </a:extLst>
          </p:cNvPr>
          <p:cNvSpPr>
            <a:spLocks noGrp="1"/>
          </p:cNvSpPr>
          <p:nvPr>
            <p:ph type="pic" sz="quarter" idx="24" hasCustomPrompt="1"/>
          </p:nvPr>
        </p:nvSpPr>
        <p:spPr>
          <a:xfrm>
            <a:off x="9180311" y="1809348"/>
            <a:ext cx="2706888" cy="1499602"/>
          </a:xfrm>
        </p:spPr>
        <p:txBody>
          <a:bodyPr/>
          <a:lstStyle>
            <a:lvl1pPr marL="0" indent="0" algn="ctr">
              <a:buNone/>
              <a:defRPr/>
            </a:lvl1pPr>
          </a:lstStyle>
          <a:p>
            <a:r>
              <a:rPr lang="en-US"/>
              <a:t>Click picture icon to add photo</a:t>
            </a:r>
          </a:p>
        </p:txBody>
      </p:sp>
      <p:sp>
        <p:nvSpPr>
          <p:cNvPr id="13" name="Text Placeholder 10">
            <a:extLst>
              <a:ext uri="{FF2B5EF4-FFF2-40B4-BE49-F238E27FC236}">
                <a16:creationId xmlns:a16="http://schemas.microsoft.com/office/drawing/2014/main" id="{0592AE5E-1943-C4CE-573A-E4705E3EC292}"/>
              </a:ext>
            </a:extLst>
          </p:cNvPr>
          <p:cNvSpPr>
            <a:spLocks noGrp="1"/>
          </p:cNvSpPr>
          <p:nvPr>
            <p:ph type="body" sz="quarter" idx="25"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4" name="Text Placeholder 6">
            <a:extLst>
              <a:ext uri="{FF2B5EF4-FFF2-40B4-BE49-F238E27FC236}">
                <a16:creationId xmlns:a16="http://schemas.microsoft.com/office/drawing/2014/main" id="{FB72F191-69E6-FD21-C339-D3F79DB59930}"/>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6" name="Title 1">
            <a:extLst>
              <a:ext uri="{FF2B5EF4-FFF2-40B4-BE49-F238E27FC236}">
                <a16:creationId xmlns:a16="http://schemas.microsoft.com/office/drawing/2014/main" id="{257044DB-24DF-8EA2-8742-B55B32857189}"/>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2" name="Text Placeholder 6">
            <a:extLst>
              <a:ext uri="{FF2B5EF4-FFF2-40B4-BE49-F238E27FC236}">
                <a16:creationId xmlns:a16="http://schemas.microsoft.com/office/drawing/2014/main" id="{B2DD73D3-CDE1-EEBD-83CD-AF0E1BCC1ACA}"/>
              </a:ext>
            </a:extLst>
          </p:cNvPr>
          <p:cNvSpPr>
            <a:spLocks noGrp="1"/>
          </p:cNvSpPr>
          <p:nvPr>
            <p:ph type="body" sz="quarter" idx="16" hasCustomPrompt="1"/>
          </p:nvPr>
        </p:nvSpPr>
        <p:spPr>
          <a:xfrm>
            <a:off x="288558"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570E3F6D-431D-152F-0090-8F1B25ECC4B3}"/>
              </a:ext>
            </a:extLst>
          </p:cNvPr>
          <p:cNvSpPr>
            <a:spLocks noGrp="1"/>
          </p:cNvSpPr>
          <p:nvPr>
            <p:ph type="body" sz="quarter" idx="18" hasCustomPrompt="1"/>
          </p:nvPr>
        </p:nvSpPr>
        <p:spPr>
          <a:xfrm>
            <a:off x="3252475"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9" name="Text Placeholder 6">
            <a:extLst>
              <a:ext uri="{FF2B5EF4-FFF2-40B4-BE49-F238E27FC236}">
                <a16:creationId xmlns:a16="http://schemas.microsoft.com/office/drawing/2014/main" id="{C08966CC-2A54-3E37-D012-A1B650634421}"/>
              </a:ext>
            </a:extLst>
          </p:cNvPr>
          <p:cNvSpPr>
            <a:spLocks noGrp="1"/>
          </p:cNvSpPr>
          <p:nvPr>
            <p:ph type="body" sz="quarter" idx="26" hasCustomPrompt="1"/>
          </p:nvPr>
        </p:nvSpPr>
        <p:spPr>
          <a:xfrm>
            <a:off x="6216392"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2" name="Text Placeholder 6">
            <a:extLst>
              <a:ext uri="{FF2B5EF4-FFF2-40B4-BE49-F238E27FC236}">
                <a16:creationId xmlns:a16="http://schemas.microsoft.com/office/drawing/2014/main" id="{344FC00B-CEA7-D95B-1AE3-5975AB5E669B}"/>
              </a:ext>
            </a:extLst>
          </p:cNvPr>
          <p:cNvSpPr>
            <a:spLocks noGrp="1"/>
          </p:cNvSpPr>
          <p:nvPr>
            <p:ph type="body" sz="quarter" idx="27" hasCustomPrompt="1"/>
          </p:nvPr>
        </p:nvSpPr>
        <p:spPr>
          <a:xfrm>
            <a:off x="9180310"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8" name="Picture 17">
            <a:extLst>
              <a:ext uri="{FF2B5EF4-FFF2-40B4-BE49-F238E27FC236}">
                <a16:creationId xmlns:a16="http://schemas.microsoft.com/office/drawing/2014/main" id="{49EF27B3-C162-FCD2-DBC6-07750BDAEE9D}"/>
              </a:ext>
            </a:extLst>
          </p:cNvPr>
          <p:cNvPicPr>
            <a:picLocks noChangeAspect="1"/>
          </p:cNvPicPr>
          <p:nvPr/>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2391016690"/>
      </p:ext>
    </p:extLst>
  </p:cSld>
  <p:clrMapOvr>
    <a:overrideClrMapping bg1="dk1" tx1="lt1" bg2="dk2" tx2="lt2" accent1="accent1" accent2="accent2" accent3="accent3" accent4="accent4" accent5="accent5" accent6="accent6" hlink="hlink" folHlink="folHlink"/>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p:cSld name="20_cobranded_left_title_and_content_deep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p:nvSpPr>
        <p:spPr>
          <a:xfrm>
            <a:off x="0" y="0"/>
            <a:ext cx="40023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308176" y="1507292"/>
            <a:ext cx="7595265" cy="39904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003D84F1-EE1E-31A0-2CC0-537B0D5A18BF}"/>
              </a:ext>
            </a:extLst>
          </p:cNvPr>
          <p:cNvCxnSpPr>
            <a:cxnSpLocks/>
          </p:cNvCxnSpPr>
          <p:nvPr/>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C94C076-1CD8-CF76-1E98-52F5EBB5C1F2}"/>
              </a:ext>
            </a:extLst>
          </p:cNvPr>
          <p:cNvSpPr txBox="1"/>
          <p:nvPr/>
        </p:nvSpPr>
        <p:spPr>
          <a:xfrm>
            <a:off x="9212098" y="6526850"/>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5" name="Picture 4">
            <a:extLst>
              <a:ext uri="{FF2B5EF4-FFF2-40B4-BE49-F238E27FC236}">
                <a16:creationId xmlns:a16="http://schemas.microsoft.com/office/drawing/2014/main" id="{78DCBB00-0F22-82BA-6556-6C91997E38A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10" name="Picture 9" descr="A blue circle with white text&#10;&#10;Description automatically generated">
            <a:extLst>
              <a:ext uri="{FF2B5EF4-FFF2-40B4-BE49-F238E27FC236}">
                <a16:creationId xmlns:a16="http://schemas.microsoft.com/office/drawing/2014/main" id="{C5194393-2733-A39E-602C-610494ADB31F}"/>
              </a:ext>
            </a:extLst>
          </p:cNvPr>
          <p:cNvPicPr>
            <a:picLocks noChangeAspect="1"/>
          </p:cNvPicPr>
          <p:nvPr/>
        </p:nvPicPr>
        <p:blipFill>
          <a:blip r:embed="rId3"/>
          <a:stretch>
            <a:fillRect/>
          </a:stretch>
        </p:blipFill>
        <p:spPr>
          <a:xfrm>
            <a:off x="4268481" y="6432433"/>
            <a:ext cx="795275" cy="393661"/>
          </a:xfrm>
          <a:prstGeom prst="rect">
            <a:avLst/>
          </a:prstGeom>
        </p:spPr>
      </p:pic>
    </p:spTree>
    <p:extLst>
      <p:ext uri="{BB962C8B-B14F-4D97-AF65-F5344CB8AC3E}">
        <p14:creationId xmlns:p14="http://schemas.microsoft.com/office/powerpoint/2010/main" val="2654400332"/>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p:cSld name="21_cobranded_left_title_and_content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p:nvSpPr>
        <p:spPr>
          <a:xfrm>
            <a:off x="0" y="0"/>
            <a:ext cx="40023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11" name="Straight Connector 10">
            <a:extLst>
              <a:ext uri="{FF2B5EF4-FFF2-40B4-BE49-F238E27FC236}">
                <a16:creationId xmlns:a16="http://schemas.microsoft.com/office/drawing/2014/main" id="{2C6B8A47-0994-4B79-9368-44F21806FC95}"/>
              </a:ext>
            </a:extLst>
          </p:cNvPr>
          <p:cNvCxnSpPr>
            <a:cxnSpLocks/>
          </p:cNvCxnSpPr>
          <p:nvPr/>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4" name="Picture 3">
            <a:extLst>
              <a:ext uri="{FF2B5EF4-FFF2-40B4-BE49-F238E27FC236}">
                <a16:creationId xmlns:a16="http://schemas.microsoft.com/office/drawing/2014/main" id="{7F7BCF68-45DE-77B4-4995-DFA614BC85A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535"/>
            <a:ext cx="644652" cy="273455"/>
          </a:xfrm>
          <a:prstGeom prst="rect">
            <a:avLst/>
          </a:prstGeom>
        </p:spPr>
      </p:pic>
      <p:pic>
        <p:nvPicPr>
          <p:cNvPr id="10" name="Picture 9" descr="A blue circle with white text&#10;&#10;Description automatically generated">
            <a:extLst>
              <a:ext uri="{FF2B5EF4-FFF2-40B4-BE49-F238E27FC236}">
                <a16:creationId xmlns:a16="http://schemas.microsoft.com/office/drawing/2014/main" id="{1B3C420A-E0D0-F7BE-1286-29EE032FEE08}"/>
              </a:ext>
            </a:extLst>
          </p:cNvPr>
          <p:cNvPicPr>
            <a:picLocks noChangeAspect="1"/>
          </p:cNvPicPr>
          <p:nvPr/>
        </p:nvPicPr>
        <p:blipFill>
          <a:blip r:embed="rId3"/>
          <a:stretch>
            <a:fillRect/>
          </a:stretch>
        </p:blipFill>
        <p:spPr>
          <a:xfrm>
            <a:off x="4268481" y="6432433"/>
            <a:ext cx="795275" cy="393661"/>
          </a:xfrm>
          <a:prstGeom prst="rect">
            <a:avLst/>
          </a:prstGeom>
        </p:spPr>
      </p:pic>
      <p:sp>
        <p:nvSpPr>
          <p:cNvPr id="5" name="TextBox 4">
            <a:extLst>
              <a:ext uri="{FF2B5EF4-FFF2-40B4-BE49-F238E27FC236}">
                <a16:creationId xmlns:a16="http://schemas.microsoft.com/office/drawing/2014/main" id="{C8AF5780-D1B9-7A52-1F17-A9452486A0A8}"/>
              </a:ext>
            </a:extLst>
          </p:cNvPr>
          <p:cNvSpPr txBox="1"/>
          <p:nvPr/>
        </p:nvSpPr>
        <p:spPr>
          <a:xfrm>
            <a:off x="9212098" y="6526850"/>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Tree>
    <p:extLst>
      <p:ext uri="{BB962C8B-B14F-4D97-AF65-F5344CB8AC3E}">
        <p14:creationId xmlns:p14="http://schemas.microsoft.com/office/powerpoint/2010/main" val="661078112"/>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p:cSld name="23_cobranded_left_title_and_content_lt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p:nvSpPr>
        <p:spPr>
          <a:xfrm>
            <a:off x="0" y="0"/>
            <a:ext cx="400237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4" name="Text Placeholder 10">
            <a:extLst>
              <a:ext uri="{FF2B5EF4-FFF2-40B4-BE49-F238E27FC236}">
                <a16:creationId xmlns:a16="http://schemas.microsoft.com/office/drawing/2014/main" id="{D62B1CA4-6399-9468-76D4-CF80E740A3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D69C8447-6A16-1811-BE16-8D42C522A28A}"/>
              </a:ext>
            </a:extLst>
          </p:cNvPr>
          <p:cNvCxnSpPr>
            <a:cxnSpLocks/>
          </p:cNvCxnSpPr>
          <p:nvPr/>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37AEC761-AF0D-168C-E137-8524D125C3C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11" name="Picture 10" descr="A blue circle with white text&#10;&#10;Description automatically generated">
            <a:extLst>
              <a:ext uri="{FF2B5EF4-FFF2-40B4-BE49-F238E27FC236}">
                <a16:creationId xmlns:a16="http://schemas.microsoft.com/office/drawing/2014/main" id="{A569A50B-D6F6-CE88-2A9F-4BF43381B44F}"/>
              </a:ext>
            </a:extLst>
          </p:cNvPr>
          <p:cNvPicPr>
            <a:picLocks noChangeAspect="1"/>
          </p:cNvPicPr>
          <p:nvPr/>
        </p:nvPicPr>
        <p:blipFill>
          <a:blip r:embed="rId3"/>
          <a:stretch>
            <a:fillRect/>
          </a:stretch>
        </p:blipFill>
        <p:spPr>
          <a:xfrm>
            <a:off x="4268481" y="6432433"/>
            <a:ext cx="795275" cy="393661"/>
          </a:xfrm>
          <a:prstGeom prst="rect">
            <a:avLst/>
          </a:prstGeom>
        </p:spPr>
      </p:pic>
      <p:sp>
        <p:nvSpPr>
          <p:cNvPr id="10" name="TextBox 9">
            <a:extLst>
              <a:ext uri="{FF2B5EF4-FFF2-40B4-BE49-F238E27FC236}">
                <a16:creationId xmlns:a16="http://schemas.microsoft.com/office/drawing/2014/main" id="{16EB1E97-6BFB-83CF-F978-E7DF52B98736}"/>
              </a:ext>
            </a:extLst>
          </p:cNvPr>
          <p:cNvSpPr txBox="1"/>
          <p:nvPr/>
        </p:nvSpPr>
        <p:spPr>
          <a:xfrm>
            <a:off x="9212098" y="6526850"/>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Tree>
    <p:extLst>
      <p:ext uri="{BB962C8B-B14F-4D97-AF65-F5344CB8AC3E}">
        <p14:creationId xmlns:p14="http://schemas.microsoft.com/office/powerpoint/2010/main" val="3681582746"/>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p:cSld name="22_cobranded_left_title_and_content_gre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p:nvSpPr>
        <p:spPr>
          <a:xfrm>
            <a:off x="0" y="0"/>
            <a:ext cx="4002374"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2"/>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8E247AFE-5B75-F5AA-309C-B98C55C22DA8}"/>
              </a:ext>
            </a:extLst>
          </p:cNvPr>
          <p:cNvCxnSpPr>
            <a:cxnSpLocks/>
          </p:cNvCxnSpPr>
          <p:nvPr/>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D738652-F2B9-77EE-9932-7A515F33FA1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10" name="Picture 9" descr="A blue circle with white text&#10;&#10;Description automatically generated">
            <a:extLst>
              <a:ext uri="{FF2B5EF4-FFF2-40B4-BE49-F238E27FC236}">
                <a16:creationId xmlns:a16="http://schemas.microsoft.com/office/drawing/2014/main" id="{047674B3-09BD-1273-C619-3638C268F44E}"/>
              </a:ext>
            </a:extLst>
          </p:cNvPr>
          <p:cNvPicPr>
            <a:picLocks noChangeAspect="1"/>
          </p:cNvPicPr>
          <p:nvPr/>
        </p:nvPicPr>
        <p:blipFill>
          <a:blip r:embed="rId3"/>
          <a:stretch>
            <a:fillRect/>
          </a:stretch>
        </p:blipFill>
        <p:spPr>
          <a:xfrm>
            <a:off x="4268481" y="6432433"/>
            <a:ext cx="795275" cy="393661"/>
          </a:xfrm>
          <a:prstGeom prst="rect">
            <a:avLst/>
          </a:prstGeom>
        </p:spPr>
      </p:pic>
      <p:sp>
        <p:nvSpPr>
          <p:cNvPr id="7" name="TextBox 6">
            <a:extLst>
              <a:ext uri="{FF2B5EF4-FFF2-40B4-BE49-F238E27FC236}">
                <a16:creationId xmlns:a16="http://schemas.microsoft.com/office/drawing/2014/main" id="{F0A0B204-E82C-F56B-BB98-D0A84DC855C4}"/>
              </a:ext>
            </a:extLst>
          </p:cNvPr>
          <p:cNvSpPr txBox="1"/>
          <p:nvPr/>
        </p:nvSpPr>
        <p:spPr>
          <a:xfrm>
            <a:off x="9212098" y="6526850"/>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Tree>
    <p:extLst>
      <p:ext uri="{BB962C8B-B14F-4D97-AF65-F5344CB8AC3E}">
        <p14:creationId xmlns:p14="http://schemas.microsoft.com/office/powerpoint/2010/main" val="160737732"/>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p:cSld name="24_cobranded_left_title_and_content_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p:nvSpPr>
        <p:spPr>
          <a:xfrm>
            <a:off x="0" y="0"/>
            <a:ext cx="4002374" cy="6858000"/>
          </a:xfrm>
          <a:prstGeom prst="rect">
            <a:avLst/>
          </a:prstGeom>
          <a:solidFill>
            <a:srgbClr val="F9B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2"/>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4" name="Text Placeholder 10">
            <a:extLst>
              <a:ext uri="{FF2B5EF4-FFF2-40B4-BE49-F238E27FC236}">
                <a16:creationId xmlns:a16="http://schemas.microsoft.com/office/drawing/2014/main" id="{F2147D56-94AA-3BDD-ABF0-68D917E898FE}"/>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CC6F2AF4-DEA0-09CB-3AA2-69CC3367F6AC}"/>
              </a:ext>
            </a:extLst>
          </p:cNvPr>
          <p:cNvCxnSpPr>
            <a:cxnSpLocks/>
          </p:cNvCxnSpPr>
          <p:nvPr/>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768B6213-3C0B-98FB-A39E-0937AD93C8E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11" name="Picture 10" descr="A blue circle with white text&#10;&#10;Description automatically generated">
            <a:extLst>
              <a:ext uri="{FF2B5EF4-FFF2-40B4-BE49-F238E27FC236}">
                <a16:creationId xmlns:a16="http://schemas.microsoft.com/office/drawing/2014/main" id="{8C529935-3344-5896-0520-F0583A7D2DA8}"/>
              </a:ext>
            </a:extLst>
          </p:cNvPr>
          <p:cNvPicPr>
            <a:picLocks noChangeAspect="1"/>
          </p:cNvPicPr>
          <p:nvPr/>
        </p:nvPicPr>
        <p:blipFill>
          <a:blip r:embed="rId3"/>
          <a:stretch>
            <a:fillRect/>
          </a:stretch>
        </p:blipFill>
        <p:spPr>
          <a:xfrm>
            <a:off x="4268481" y="6432433"/>
            <a:ext cx="795275" cy="393661"/>
          </a:xfrm>
          <a:prstGeom prst="rect">
            <a:avLst/>
          </a:prstGeom>
        </p:spPr>
      </p:pic>
      <p:sp>
        <p:nvSpPr>
          <p:cNvPr id="10" name="TextBox 9">
            <a:extLst>
              <a:ext uri="{FF2B5EF4-FFF2-40B4-BE49-F238E27FC236}">
                <a16:creationId xmlns:a16="http://schemas.microsoft.com/office/drawing/2014/main" id="{653C2CB6-DF7F-1C92-0BB2-A5461C41AF0C}"/>
              </a:ext>
            </a:extLst>
          </p:cNvPr>
          <p:cNvSpPr txBox="1"/>
          <p:nvPr/>
        </p:nvSpPr>
        <p:spPr>
          <a:xfrm>
            <a:off x="9212098" y="6526850"/>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Tree>
    <p:extLst>
      <p:ext uri="{BB962C8B-B14F-4D97-AF65-F5344CB8AC3E}">
        <p14:creationId xmlns:p14="http://schemas.microsoft.com/office/powerpoint/2010/main" val="3362037017"/>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p:cSld name="26_cobranded_sidebar_blu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bg1"/>
          </a:solid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D2655EB8-0E52-0105-D411-F08941B5D9BB}"/>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1" name="Text Placeholder 6">
            <a:extLst>
              <a:ext uri="{FF2B5EF4-FFF2-40B4-BE49-F238E27FC236}">
                <a16:creationId xmlns:a16="http://schemas.microsoft.com/office/drawing/2014/main" id="{3706A59F-423E-C7F6-F3F9-0F492E0C021E}"/>
              </a:ext>
            </a:extLst>
          </p:cNvPr>
          <p:cNvSpPr>
            <a:spLocks noGrp="1"/>
          </p:cNvSpPr>
          <p:nvPr>
            <p:ph type="body" sz="quarter" idx="18" hasCustomPrompt="1"/>
          </p:nvPr>
        </p:nvSpPr>
        <p:spPr>
          <a:xfrm>
            <a:off x="288558" y="908072"/>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2" name="Title 1">
            <a:extLst>
              <a:ext uri="{FF2B5EF4-FFF2-40B4-BE49-F238E27FC236}">
                <a16:creationId xmlns:a16="http://schemas.microsoft.com/office/drawing/2014/main" id="{FE496856-C6F1-1A20-F1E8-67C9E51E6EEA}"/>
              </a:ext>
            </a:extLst>
          </p:cNvPr>
          <p:cNvSpPr>
            <a:spLocks noGrp="1"/>
          </p:cNvSpPr>
          <p:nvPr>
            <p:ph type="title" hasCustomPrompt="1"/>
          </p:nvPr>
        </p:nvSpPr>
        <p:spPr>
          <a:xfrm>
            <a:off x="288558" y="507548"/>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8" name="Picture 7" descr="A blue circle with white text&#10;&#10;Description automatically generated">
            <a:extLst>
              <a:ext uri="{FF2B5EF4-FFF2-40B4-BE49-F238E27FC236}">
                <a16:creationId xmlns:a16="http://schemas.microsoft.com/office/drawing/2014/main" id="{D5DE066F-0527-2397-7F28-E63E56956A0E}"/>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80706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6_cobranded_three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3684352"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1825625"/>
            <a:ext cx="3684352"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1825625"/>
            <a:ext cx="3684352"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3" name="Text Placeholder 6">
            <a:extLst>
              <a:ext uri="{FF2B5EF4-FFF2-40B4-BE49-F238E27FC236}">
                <a16:creationId xmlns:a16="http://schemas.microsoft.com/office/drawing/2014/main" id="{4F7AC8A2-64C0-1D9F-7AB1-472AE18BD1D5}"/>
              </a:ext>
            </a:extLst>
          </p:cNvPr>
          <p:cNvSpPr>
            <a:spLocks noGrp="1"/>
          </p:cNvSpPr>
          <p:nvPr>
            <p:ph type="body" sz="quarter" idx="17" hasCustomPrompt="1"/>
          </p:nvPr>
        </p:nvSpPr>
        <p:spPr>
          <a:xfrm>
            <a:off x="4237582"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CED75715-C317-75F7-78F6-9C944FD28A22}"/>
              </a:ext>
            </a:extLst>
          </p:cNvPr>
          <p:cNvSpPr>
            <a:spLocks noGrp="1"/>
          </p:cNvSpPr>
          <p:nvPr>
            <p:ph type="body" sz="quarter" idx="18" hasCustomPrompt="1"/>
          </p:nvPr>
        </p:nvSpPr>
        <p:spPr>
          <a:xfrm>
            <a:off x="8186605"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EF340EA8-54A6-9E4D-0526-47907DA2F648}"/>
              </a:ext>
            </a:extLst>
          </p:cNvPr>
          <p:cNvSpPr>
            <a:spLocks noGrp="1"/>
          </p:cNvSpPr>
          <p:nvPr>
            <p:ph type="body" sz="quarter" idx="19"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A1DE536D-EF4A-8B3D-B21D-22CB635EDC7C}"/>
              </a:ext>
            </a:extLst>
          </p:cNvPr>
          <p:cNvSpPr>
            <a:spLocks noGrp="1"/>
          </p:cNvSpPr>
          <p:nvPr>
            <p:ph type="body" sz="quarter" idx="13" hasCustomPrompt="1"/>
          </p:nvPr>
        </p:nvSpPr>
        <p:spPr>
          <a:xfrm>
            <a:off x="288558" y="672052"/>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37322F87-6010-E800-94B8-6FD167463715}"/>
              </a:ext>
            </a:extLst>
          </p:cNvPr>
          <p:cNvSpPr>
            <a:spLocks noGrp="1"/>
          </p:cNvSpPr>
          <p:nvPr>
            <p:ph type="title" hasCustomPrompt="1"/>
          </p:nvPr>
        </p:nvSpPr>
        <p:spPr>
          <a:xfrm>
            <a:off x="288558" y="271528"/>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66D7864B-E8D6-02EF-4854-6EC692FC6B16}"/>
              </a:ext>
            </a:extLst>
          </p:cNvPr>
          <p:cNvPicPr>
            <a:picLocks noChangeAspect="1"/>
          </p:cNvPicPr>
          <p:nvPr/>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4180765826"/>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p:cSld name="27_cobranded_sidebar_lt_blu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C1156137-AA49-5A7E-6A53-BA37F044CFD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EBC45F5E-12A5-546B-9525-4B2038ED8BFD}"/>
              </a:ext>
            </a:extLst>
          </p:cNvPr>
          <p:cNvSpPr>
            <a:spLocks noGrp="1"/>
          </p:cNvSpPr>
          <p:nvPr>
            <p:ph type="body" sz="quarter" idx="18" hasCustomPrompt="1"/>
          </p:nvPr>
        </p:nvSpPr>
        <p:spPr>
          <a:xfrm>
            <a:off x="268556" y="1028538"/>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2358C2E9-9015-AC33-69D5-80279937550C}"/>
              </a:ext>
            </a:extLst>
          </p:cNvPr>
          <p:cNvSpPr>
            <a:spLocks noGrp="1"/>
          </p:cNvSpPr>
          <p:nvPr>
            <p:ph type="title" hasCustomPrompt="1"/>
          </p:nvPr>
        </p:nvSpPr>
        <p:spPr>
          <a:xfrm>
            <a:off x="268556" y="628014"/>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9" name="Picture 8" descr="A blue circle with white text&#10;&#10;Description automatically generated">
            <a:extLst>
              <a:ext uri="{FF2B5EF4-FFF2-40B4-BE49-F238E27FC236}">
                <a16:creationId xmlns:a16="http://schemas.microsoft.com/office/drawing/2014/main" id="{8C54F8B3-7388-5E79-F188-8F3BB7987092}"/>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724873338"/>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p:cSld name="28_cobranded_sidebar_orang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3D9262FD-C60D-EB8B-5905-00E41E65FBCA}"/>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B7EE85D7-3A48-D93E-77D4-BBAF47F83EA5}"/>
              </a:ext>
            </a:extLst>
          </p:cNvPr>
          <p:cNvSpPr>
            <a:spLocks noGrp="1"/>
          </p:cNvSpPr>
          <p:nvPr>
            <p:ph type="body" sz="quarter" idx="18" hasCustomPrompt="1"/>
          </p:nvPr>
        </p:nvSpPr>
        <p:spPr>
          <a:xfrm>
            <a:off x="268556" y="101826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9BB6232B-9EB8-AFA1-F4A9-9DD09BF5ED7B}"/>
              </a:ext>
            </a:extLst>
          </p:cNvPr>
          <p:cNvSpPr>
            <a:spLocks noGrp="1"/>
          </p:cNvSpPr>
          <p:nvPr>
            <p:ph type="title" hasCustomPrompt="1"/>
          </p:nvPr>
        </p:nvSpPr>
        <p:spPr>
          <a:xfrm>
            <a:off x="268556" y="61774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9" name="Picture 8" descr="A blue circle with white text&#10;&#10;Description automatically generated">
            <a:extLst>
              <a:ext uri="{FF2B5EF4-FFF2-40B4-BE49-F238E27FC236}">
                <a16:creationId xmlns:a16="http://schemas.microsoft.com/office/drawing/2014/main" id="{DB129C4D-D9F3-9D17-8FEB-9EA2568D8257}"/>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1490353469"/>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p:cSld name="29_cobranded_sidebar_violet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80D82F29-6247-72A9-6731-F72313DD88BF}"/>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249ABFB9-219C-B8D3-C483-30EEC54C88FD}"/>
              </a:ext>
            </a:extLst>
          </p:cNvPr>
          <p:cNvSpPr>
            <a:spLocks noGrp="1"/>
          </p:cNvSpPr>
          <p:nvPr>
            <p:ph type="body" sz="quarter" idx="18" hasCustomPrompt="1"/>
          </p:nvPr>
        </p:nvSpPr>
        <p:spPr>
          <a:xfrm>
            <a:off x="316694" y="997715"/>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D7647F1F-16E6-DC6D-968E-E7D6E4A68B45}"/>
              </a:ext>
            </a:extLst>
          </p:cNvPr>
          <p:cNvSpPr>
            <a:spLocks noGrp="1"/>
          </p:cNvSpPr>
          <p:nvPr>
            <p:ph type="title" hasCustomPrompt="1"/>
          </p:nvPr>
        </p:nvSpPr>
        <p:spPr>
          <a:xfrm>
            <a:off x="316694" y="597191"/>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9" name="Picture 8" descr="A blue circle with white text&#10;&#10;Description automatically generated">
            <a:extLst>
              <a:ext uri="{FF2B5EF4-FFF2-40B4-BE49-F238E27FC236}">
                <a16:creationId xmlns:a16="http://schemas.microsoft.com/office/drawing/2014/main" id="{5F9BB9EA-8196-4101-43A5-E28246000A8D}"/>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1682587891"/>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p:cSld name="30_cobranded_sidebar_blue_circle">
    <p:spTree>
      <p:nvGrpSpPr>
        <p:cNvPr id="1" name=""/>
        <p:cNvGrpSpPr/>
        <p:nvPr/>
      </p:nvGrpSpPr>
      <p:grpSpPr>
        <a:xfrm>
          <a:off x="0" y="0"/>
          <a:ext cx="0" cy="0"/>
          <a:chOff x="0" y="0"/>
          <a:chExt cx="0" cy="0"/>
        </a:xfrm>
      </p:grpSpPr>
      <p:pic>
        <p:nvPicPr>
          <p:cNvPr id="15" name="Picture 14" descr="Shape, circle&#10;&#10;Description automatically generated">
            <a:extLst>
              <a:ext uri="{FF2B5EF4-FFF2-40B4-BE49-F238E27FC236}">
                <a16:creationId xmlns:a16="http://schemas.microsoft.com/office/drawing/2014/main" id="{5EAD1CE0-8C43-3A65-CBE4-F6500A6A3AD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a:extLst>
              <a:ext uri="{FF2B5EF4-FFF2-40B4-BE49-F238E27FC236}">
                <a16:creationId xmlns:a16="http://schemas.microsoft.com/office/drawing/2014/main" id="{912D01FA-DA8D-5F18-9C23-78DF80969118}"/>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1"/>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3" name="Text Placeholder 10">
            <a:extLst>
              <a:ext uri="{FF2B5EF4-FFF2-40B4-BE49-F238E27FC236}">
                <a16:creationId xmlns:a16="http://schemas.microsoft.com/office/drawing/2014/main" id="{8A9A9755-A073-6536-4449-60D1A4D6249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8E19CC79-3E4C-BA4B-BDFE-ED4A5100C72D}"/>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0E5AF445-F077-CBD3-8676-3C090B01E32A}"/>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pic>
        <p:nvPicPr>
          <p:cNvPr id="10" name="Picture 9" descr="A blue circle with white text&#10;&#10;Description automatically generated">
            <a:extLst>
              <a:ext uri="{FF2B5EF4-FFF2-40B4-BE49-F238E27FC236}">
                <a16:creationId xmlns:a16="http://schemas.microsoft.com/office/drawing/2014/main" id="{51F5E8E2-E0C0-6650-78E8-F50259975490}"/>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952069271"/>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p:cSld name="32_cobranded_sidebar_blue_circle">
    <p:spTree>
      <p:nvGrpSpPr>
        <p:cNvPr id="1" name=""/>
        <p:cNvGrpSpPr/>
        <p:nvPr/>
      </p:nvGrpSpPr>
      <p:grpSpPr>
        <a:xfrm>
          <a:off x="0" y="0"/>
          <a:ext cx="0" cy="0"/>
          <a:chOff x="0" y="0"/>
          <a:chExt cx="0" cy="0"/>
        </a:xfrm>
      </p:grpSpPr>
      <p:pic>
        <p:nvPicPr>
          <p:cNvPr id="15" name="Picture 14" descr="Shape, circle&#10;&#10;Description automatically generated">
            <a:extLst>
              <a:ext uri="{FF2B5EF4-FFF2-40B4-BE49-F238E27FC236}">
                <a16:creationId xmlns:a16="http://schemas.microsoft.com/office/drawing/2014/main" id="{5EAD1CE0-8C43-3A65-CBE4-F6500A6A3AD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9" name="Text Placeholder 2">
            <a:extLst>
              <a:ext uri="{FF2B5EF4-FFF2-40B4-BE49-F238E27FC236}">
                <a16:creationId xmlns:a16="http://schemas.microsoft.com/office/drawing/2014/main" id="{912D01FA-DA8D-5F18-9C23-78DF80969118}"/>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1"/>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3" name="Text Placeholder 10">
            <a:extLst>
              <a:ext uri="{FF2B5EF4-FFF2-40B4-BE49-F238E27FC236}">
                <a16:creationId xmlns:a16="http://schemas.microsoft.com/office/drawing/2014/main" id="{8A9A9755-A073-6536-4449-60D1A4D6249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10" name="Picture 9" descr="A blue circle with white text&#10;&#10;Description automatically generated">
            <a:extLst>
              <a:ext uri="{FF2B5EF4-FFF2-40B4-BE49-F238E27FC236}">
                <a16:creationId xmlns:a16="http://schemas.microsoft.com/office/drawing/2014/main" id="{51F5E8E2-E0C0-6650-78E8-F50259975490}"/>
              </a:ext>
            </a:extLst>
          </p:cNvPr>
          <p:cNvPicPr>
            <a:picLocks noChangeAspect="1"/>
          </p:cNvPicPr>
          <p:nvPr/>
        </p:nvPicPr>
        <p:blipFill>
          <a:blip r:embed="rId3"/>
          <a:stretch>
            <a:fillRect/>
          </a:stretch>
        </p:blipFill>
        <p:spPr>
          <a:xfrm>
            <a:off x="1162921" y="6431469"/>
            <a:ext cx="795275" cy="393661"/>
          </a:xfrm>
          <a:prstGeom prst="rect">
            <a:avLst/>
          </a:prstGeom>
        </p:spPr>
      </p:pic>
      <p:sp>
        <p:nvSpPr>
          <p:cNvPr id="2" name="Content Placeholder 2">
            <a:extLst>
              <a:ext uri="{FF2B5EF4-FFF2-40B4-BE49-F238E27FC236}">
                <a16:creationId xmlns:a16="http://schemas.microsoft.com/office/drawing/2014/main" id="{3B6C80DF-48BE-EAC2-67B9-5314191EC63B}"/>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6">
            <a:extLst>
              <a:ext uri="{FF2B5EF4-FFF2-40B4-BE49-F238E27FC236}">
                <a16:creationId xmlns:a16="http://schemas.microsoft.com/office/drawing/2014/main" id="{01278371-2B3E-D1B6-22D8-9FE2F9767F9E}"/>
              </a:ext>
            </a:extLst>
          </p:cNvPr>
          <p:cNvSpPr>
            <a:spLocks noGrp="1"/>
          </p:cNvSpPr>
          <p:nvPr>
            <p:ph type="body" sz="quarter" idx="18" hasCustomPrompt="1"/>
          </p:nvPr>
        </p:nvSpPr>
        <p:spPr>
          <a:xfrm>
            <a:off x="268556" y="101826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2" name="Title 1">
            <a:extLst>
              <a:ext uri="{FF2B5EF4-FFF2-40B4-BE49-F238E27FC236}">
                <a16:creationId xmlns:a16="http://schemas.microsoft.com/office/drawing/2014/main" id="{331B2589-D497-8DEB-1365-CE1E4983C7C2}"/>
              </a:ext>
            </a:extLst>
          </p:cNvPr>
          <p:cNvSpPr>
            <a:spLocks noGrp="1"/>
          </p:cNvSpPr>
          <p:nvPr>
            <p:ph type="title" hasCustomPrompt="1"/>
          </p:nvPr>
        </p:nvSpPr>
        <p:spPr>
          <a:xfrm>
            <a:off x="268556" y="61774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spTree>
    <p:extLst>
      <p:ext uri="{BB962C8B-B14F-4D97-AF65-F5344CB8AC3E}">
        <p14:creationId xmlns:p14="http://schemas.microsoft.com/office/powerpoint/2010/main" val="3746274862"/>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p:cSld name="31_cobranded_sidebar_blue_circle">
    <p:spTree>
      <p:nvGrpSpPr>
        <p:cNvPr id="1" name=""/>
        <p:cNvGrpSpPr/>
        <p:nvPr/>
      </p:nvGrpSpPr>
      <p:grpSpPr>
        <a:xfrm>
          <a:off x="0" y="0"/>
          <a:ext cx="0" cy="0"/>
          <a:chOff x="0" y="0"/>
          <a:chExt cx="0" cy="0"/>
        </a:xfrm>
      </p:grpSpPr>
      <p:pic>
        <p:nvPicPr>
          <p:cNvPr id="15" name="Picture 14" descr="Shape, circle&#10;&#10;Description automatically generated">
            <a:extLst>
              <a:ext uri="{FF2B5EF4-FFF2-40B4-BE49-F238E27FC236}">
                <a16:creationId xmlns:a16="http://schemas.microsoft.com/office/drawing/2014/main" id="{5EAD1CE0-8C43-3A65-CBE4-F6500A6A3AD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9" name="Text Placeholder 2">
            <a:extLst>
              <a:ext uri="{FF2B5EF4-FFF2-40B4-BE49-F238E27FC236}">
                <a16:creationId xmlns:a16="http://schemas.microsoft.com/office/drawing/2014/main" id="{912D01FA-DA8D-5F18-9C23-78DF80969118}"/>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1"/>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3" name="Text Placeholder 10">
            <a:extLst>
              <a:ext uri="{FF2B5EF4-FFF2-40B4-BE49-F238E27FC236}">
                <a16:creationId xmlns:a16="http://schemas.microsoft.com/office/drawing/2014/main" id="{8A9A9755-A073-6536-4449-60D1A4D6249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10" name="Picture 9" descr="A blue circle with white text&#10;&#10;Description automatically generated">
            <a:extLst>
              <a:ext uri="{FF2B5EF4-FFF2-40B4-BE49-F238E27FC236}">
                <a16:creationId xmlns:a16="http://schemas.microsoft.com/office/drawing/2014/main" id="{51F5E8E2-E0C0-6650-78E8-F50259975490}"/>
              </a:ext>
            </a:extLst>
          </p:cNvPr>
          <p:cNvPicPr>
            <a:picLocks noChangeAspect="1"/>
          </p:cNvPicPr>
          <p:nvPr/>
        </p:nvPicPr>
        <p:blipFill>
          <a:blip r:embed="rId3"/>
          <a:stretch>
            <a:fillRect/>
          </a:stretch>
        </p:blipFill>
        <p:spPr>
          <a:xfrm>
            <a:off x="1162921" y="6431469"/>
            <a:ext cx="795275" cy="393661"/>
          </a:xfrm>
          <a:prstGeom prst="rect">
            <a:avLst/>
          </a:prstGeom>
        </p:spPr>
      </p:pic>
      <p:sp>
        <p:nvSpPr>
          <p:cNvPr id="2" name="Content Placeholder 2">
            <a:extLst>
              <a:ext uri="{FF2B5EF4-FFF2-40B4-BE49-F238E27FC236}">
                <a16:creationId xmlns:a16="http://schemas.microsoft.com/office/drawing/2014/main" id="{08C9E37D-ECD0-6268-2E25-85ACC278258E}"/>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6">
            <a:extLst>
              <a:ext uri="{FF2B5EF4-FFF2-40B4-BE49-F238E27FC236}">
                <a16:creationId xmlns:a16="http://schemas.microsoft.com/office/drawing/2014/main" id="{33CF539E-FEA6-8D80-107E-5CAC5A13BFF6}"/>
              </a:ext>
            </a:extLst>
          </p:cNvPr>
          <p:cNvSpPr>
            <a:spLocks noGrp="1"/>
          </p:cNvSpPr>
          <p:nvPr>
            <p:ph type="body" sz="quarter" idx="18" hasCustomPrompt="1"/>
          </p:nvPr>
        </p:nvSpPr>
        <p:spPr>
          <a:xfrm>
            <a:off x="268556" y="101826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2" name="Title 1">
            <a:extLst>
              <a:ext uri="{FF2B5EF4-FFF2-40B4-BE49-F238E27FC236}">
                <a16:creationId xmlns:a16="http://schemas.microsoft.com/office/drawing/2014/main" id="{C37881C4-0E0B-D3F7-DA78-60D31B782208}"/>
              </a:ext>
            </a:extLst>
          </p:cNvPr>
          <p:cNvSpPr>
            <a:spLocks noGrp="1"/>
          </p:cNvSpPr>
          <p:nvPr>
            <p:ph type="title" hasCustomPrompt="1"/>
          </p:nvPr>
        </p:nvSpPr>
        <p:spPr>
          <a:xfrm>
            <a:off x="268556" y="61774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spTree>
    <p:extLst>
      <p:ext uri="{BB962C8B-B14F-4D97-AF65-F5344CB8AC3E}">
        <p14:creationId xmlns:p14="http://schemas.microsoft.com/office/powerpoint/2010/main" val="4071131576"/>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p:cSld name="31_cobranded_sidebar_photo">
    <p:spTree>
      <p:nvGrpSpPr>
        <p:cNvPr id="1" name=""/>
        <p:cNvGrpSpPr/>
        <p:nvPr/>
      </p:nvGrpSpPr>
      <p:grpSpPr>
        <a:xfrm>
          <a:off x="0" y="0"/>
          <a:ext cx="0" cy="0"/>
          <a:chOff x="0" y="0"/>
          <a:chExt cx="0" cy="0"/>
        </a:xfrm>
      </p:grpSpPr>
      <p:pic>
        <p:nvPicPr>
          <p:cNvPr id="9" name="Picture 8" descr="Shape, circle&#10;&#10;Description automatically generated">
            <a:extLst>
              <a:ext uri="{FF2B5EF4-FFF2-40B4-BE49-F238E27FC236}">
                <a16:creationId xmlns:a16="http://schemas.microsoft.com/office/drawing/2014/main" id="{19F0D1BA-1740-8291-3985-752AAB099AA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2" name="Picture Placeholder 6">
            <a:extLst>
              <a:ext uri="{FF2B5EF4-FFF2-40B4-BE49-F238E27FC236}">
                <a16:creationId xmlns:a16="http://schemas.microsoft.com/office/drawing/2014/main" id="{6B8194AC-DDA3-9404-5998-E94D747F0D0A}"/>
              </a:ext>
            </a:extLst>
          </p:cNvPr>
          <p:cNvSpPr>
            <a:spLocks noGrp="1"/>
          </p:cNvSpPr>
          <p:nvPr>
            <p:ph type="pic" sz="quarter" idx="14"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4" name="Text Placeholder 10">
            <a:extLst>
              <a:ext uri="{FF2B5EF4-FFF2-40B4-BE49-F238E27FC236}">
                <a16:creationId xmlns:a16="http://schemas.microsoft.com/office/drawing/2014/main" id="{71A3127B-F843-4C4F-625D-0F595788B99E}"/>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8" name="Picture 7" descr="A blue circle with white text&#10;&#10;Description automatically generated">
            <a:extLst>
              <a:ext uri="{FF2B5EF4-FFF2-40B4-BE49-F238E27FC236}">
                <a16:creationId xmlns:a16="http://schemas.microsoft.com/office/drawing/2014/main" id="{9AC710AF-D610-05FD-395E-2493C6074A99}"/>
              </a:ext>
            </a:extLst>
          </p:cNvPr>
          <p:cNvPicPr>
            <a:picLocks noChangeAspect="1"/>
          </p:cNvPicPr>
          <p:nvPr/>
        </p:nvPicPr>
        <p:blipFill>
          <a:blip r:embed="rId3"/>
          <a:stretch>
            <a:fillRect/>
          </a:stretch>
        </p:blipFill>
        <p:spPr>
          <a:xfrm>
            <a:off x="1162921" y="6431469"/>
            <a:ext cx="795275" cy="393661"/>
          </a:xfrm>
          <a:prstGeom prst="rect">
            <a:avLst/>
          </a:prstGeom>
        </p:spPr>
      </p:pic>
      <p:sp>
        <p:nvSpPr>
          <p:cNvPr id="3" name="Content Placeholder 2">
            <a:extLst>
              <a:ext uri="{FF2B5EF4-FFF2-40B4-BE49-F238E27FC236}">
                <a16:creationId xmlns:a16="http://schemas.microsoft.com/office/drawing/2014/main" id="{D84DB3B1-DAC0-FF79-8DF4-AA37E6E4C3C9}"/>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6">
            <a:extLst>
              <a:ext uri="{FF2B5EF4-FFF2-40B4-BE49-F238E27FC236}">
                <a16:creationId xmlns:a16="http://schemas.microsoft.com/office/drawing/2014/main" id="{5E9AC10B-A1C8-2864-7450-F46447B0688A}"/>
              </a:ext>
            </a:extLst>
          </p:cNvPr>
          <p:cNvSpPr>
            <a:spLocks noGrp="1"/>
          </p:cNvSpPr>
          <p:nvPr>
            <p:ph type="body" sz="quarter" idx="18" hasCustomPrompt="1"/>
          </p:nvPr>
        </p:nvSpPr>
        <p:spPr>
          <a:xfrm>
            <a:off x="268556" y="101826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2" name="Title 1">
            <a:extLst>
              <a:ext uri="{FF2B5EF4-FFF2-40B4-BE49-F238E27FC236}">
                <a16:creationId xmlns:a16="http://schemas.microsoft.com/office/drawing/2014/main" id="{E1ED3202-18F4-ABAE-89CF-33CC580D0C73}"/>
              </a:ext>
            </a:extLst>
          </p:cNvPr>
          <p:cNvSpPr>
            <a:spLocks noGrp="1"/>
          </p:cNvSpPr>
          <p:nvPr>
            <p:ph type="title" hasCustomPrompt="1"/>
          </p:nvPr>
        </p:nvSpPr>
        <p:spPr>
          <a:xfrm>
            <a:off x="268556" y="61774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spTree>
    <p:extLst>
      <p:ext uri="{BB962C8B-B14F-4D97-AF65-F5344CB8AC3E}">
        <p14:creationId xmlns:p14="http://schemas.microsoft.com/office/powerpoint/2010/main" val="2163837447"/>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p:cSld name="32_cobranded_content_and_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3" name="Picture Placeholder 2">
            <a:extLst>
              <a:ext uri="{FF2B5EF4-FFF2-40B4-BE49-F238E27FC236}">
                <a16:creationId xmlns:a16="http://schemas.microsoft.com/office/drawing/2014/main" id="{01D8B5F0-3972-9E3F-4A7E-52302351B5BA}"/>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5" name="Text Placeholder 10">
            <a:extLst>
              <a:ext uri="{FF2B5EF4-FFF2-40B4-BE49-F238E27FC236}">
                <a16:creationId xmlns:a16="http://schemas.microsoft.com/office/drawing/2014/main" id="{AF5AD5C4-11CE-A5B1-68F4-ECE64B4744DB}"/>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4" name="Picture 3" descr="A blue circle with white text&#10;&#10;Description automatically generated">
            <a:extLst>
              <a:ext uri="{FF2B5EF4-FFF2-40B4-BE49-F238E27FC236}">
                <a16:creationId xmlns:a16="http://schemas.microsoft.com/office/drawing/2014/main" id="{98690F61-C06D-9742-59C2-91A685BD766D}"/>
              </a:ext>
            </a:extLst>
          </p:cNvPr>
          <p:cNvPicPr>
            <a:picLocks noChangeAspect="1"/>
          </p:cNvPicPr>
          <p:nvPr/>
        </p:nvPicPr>
        <p:blipFill>
          <a:blip r:embed="rId2"/>
          <a:stretch>
            <a:fillRect/>
          </a:stretch>
        </p:blipFill>
        <p:spPr>
          <a:xfrm>
            <a:off x="1162921" y="6431469"/>
            <a:ext cx="795275" cy="393661"/>
          </a:xfrm>
          <a:prstGeom prst="rect">
            <a:avLst/>
          </a:prstGeom>
        </p:spPr>
      </p:pic>
      <p:sp>
        <p:nvSpPr>
          <p:cNvPr id="2" name="Content Placeholder 2">
            <a:extLst>
              <a:ext uri="{FF2B5EF4-FFF2-40B4-BE49-F238E27FC236}">
                <a16:creationId xmlns:a16="http://schemas.microsoft.com/office/drawing/2014/main" id="{3AFCADB4-B324-A3DF-4D97-077C0C0754A2}"/>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6">
            <a:extLst>
              <a:ext uri="{FF2B5EF4-FFF2-40B4-BE49-F238E27FC236}">
                <a16:creationId xmlns:a16="http://schemas.microsoft.com/office/drawing/2014/main" id="{B13AFF69-E1B6-5550-43EF-75E09C218CC1}"/>
              </a:ext>
            </a:extLst>
          </p:cNvPr>
          <p:cNvSpPr>
            <a:spLocks noGrp="1"/>
          </p:cNvSpPr>
          <p:nvPr>
            <p:ph type="body" sz="quarter" idx="18" hasCustomPrompt="1"/>
          </p:nvPr>
        </p:nvSpPr>
        <p:spPr>
          <a:xfrm>
            <a:off x="268556" y="101826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E65C2927-9AD2-E084-8C4E-49CDAD2FD0CE}"/>
              </a:ext>
            </a:extLst>
          </p:cNvPr>
          <p:cNvSpPr>
            <a:spLocks noGrp="1"/>
          </p:cNvSpPr>
          <p:nvPr>
            <p:ph type="title" hasCustomPrompt="1"/>
          </p:nvPr>
        </p:nvSpPr>
        <p:spPr>
          <a:xfrm>
            <a:off x="268556" y="61774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spTree>
    <p:extLst>
      <p:ext uri="{BB962C8B-B14F-4D97-AF65-F5344CB8AC3E}">
        <p14:creationId xmlns:p14="http://schemas.microsoft.com/office/powerpoint/2010/main" val="1382981071"/>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p:cSld name="33_cobranded_content_and_photo_half">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3CD31E3-1810-8019-E4E8-32E37BC7DE8C}"/>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EF3752C-36A7-544F-D2EB-65F4FAA75137}"/>
              </a:ext>
            </a:extLst>
          </p:cNvPr>
          <p:cNvSpPr>
            <a:spLocks noGrp="1"/>
          </p:cNvSpPr>
          <p:nvPr>
            <p:ph type="pic" sz="quarter" idx="14" hasCustomPrompt="1"/>
          </p:nvPr>
        </p:nvSpPr>
        <p:spPr>
          <a:xfrm>
            <a:off x="6096000" y="0"/>
            <a:ext cx="6096000" cy="6858000"/>
          </a:xfrm>
          <a:solidFill>
            <a:schemeClr val="tx1"/>
          </a:solidFill>
          <a:ln>
            <a:noFill/>
          </a:ln>
        </p:spPr>
        <p:txBody>
          <a:bodyPr anchor="ctr" anchorCtr="0"/>
          <a:lstStyle>
            <a:lvl1pPr marL="0" indent="0" algn="ctr">
              <a:buNone/>
              <a:defRPr>
                <a:solidFill>
                  <a:schemeClr val="bg1"/>
                </a:solidFill>
              </a:defRPr>
            </a:lvl1pPr>
          </a:lstStyle>
          <a:p>
            <a:r>
              <a:rPr lang="en-US"/>
              <a:t>Click picture icon to add photo</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7D676D-F2FB-4E29-6862-097B141AD572}"/>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rPr>
              <a:t>© 2025 Nielsen Consumer LLC. All Rights Reserved.</a:t>
            </a:r>
          </a:p>
        </p:txBody>
      </p:sp>
      <p:pic>
        <p:nvPicPr>
          <p:cNvPr id="5" name="Picture 4">
            <a:extLst>
              <a:ext uri="{FF2B5EF4-FFF2-40B4-BE49-F238E27FC236}">
                <a16:creationId xmlns:a16="http://schemas.microsoft.com/office/drawing/2014/main" id="{E267FD37-CDB2-08A7-64AD-5D8EA73570F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0" name="Text Placeholder 10">
            <a:extLst>
              <a:ext uri="{FF2B5EF4-FFF2-40B4-BE49-F238E27FC236}">
                <a16:creationId xmlns:a16="http://schemas.microsoft.com/office/drawing/2014/main" id="{DB6EEB7D-9CC5-9D43-2008-279501423858}"/>
              </a:ext>
            </a:extLst>
          </p:cNvPr>
          <p:cNvSpPr>
            <a:spLocks noGrp="1"/>
          </p:cNvSpPr>
          <p:nvPr>
            <p:ph type="body" sz="quarter" idx="17"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3" name="Picture 2" descr="A blue circle with white text&#10;&#10;Description automatically generated">
            <a:extLst>
              <a:ext uri="{FF2B5EF4-FFF2-40B4-BE49-F238E27FC236}">
                <a16:creationId xmlns:a16="http://schemas.microsoft.com/office/drawing/2014/main" id="{FC6E25A6-77CF-9DA1-DA79-480BF3C86E54}"/>
              </a:ext>
            </a:extLst>
          </p:cNvPr>
          <p:cNvPicPr>
            <a:picLocks noChangeAspect="1"/>
          </p:cNvPicPr>
          <p:nvPr/>
        </p:nvPicPr>
        <p:blipFill>
          <a:blip r:embed="rId3"/>
          <a:stretch>
            <a:fillRect/>
          </a:stretch>
        </p:blipFill>
        <p:spPr>
          <a:xfrm>
            <a:off x="1162921" y="6431469"/>
            <a:ext cx="795275" cy="393661"/>
          </a:xfrm>
          <a:prstGeom prst="rect">
            <a:avLst/>
          </a:prstGeom>
        </p:spPr>
      </p:pic>
      <p:sp>
        <p:nvSpPr>
          <p:cNvPr id="2" name="Content Placeholder 2">
            <a:extLst>
              <a:ext uri="{FF2B5EF4-FFF2-40B4-BE49-F238E27FC236}">
                <a16:creationId xmlns:a16="http://schemas.microsoft.com/office/drawing/2014/main" id="{863B8568-709D-BBD0-2F7C-9B75F3109604}"/>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123FA0A1-D4B1-2C97-3076-A0AC82833282}"/>
              </a:ext>
            </a:extLst>
          </p:cNvPr>
          <p:cNvSpPr>
            <a:spLocks noGrp="1"/>
          </p:cNvSpPr>
          <p:nvPr>
            <p:ph type="body" sz="quarter" idx="18" hasCustomPrompt="1"/>
          </p:nvPr>
        </p:nvSpPr>
        <p:spPr>
          <a:xfrm>
            <a:off x="268556" y="101826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9" name="Title 1">
            <a:extLst>
              <a:ext uri="{FF2B5EF4-FFF2-40B4-BE49-F238E27FC236}">
                <a16:creationId xmlns:a16="http://schemas.microsoft.com/office/drawing/2014/main" id="{DD6BD0E5-35A9-35BE-6B66-4A47A176717F}"/>
              </a:ext>
            </a:extLst>
          </p:cNvPr>
          <p:cNvSpPr>
            <a:spLocks noGrp="1"/>
          </p:cNvSpPr>
          <p:nvPr>
            <p:ph type="title" hasCustomPrompt="1"/>
          </p:nvPr>
        </p:nvSpPr>
        <p:spPr>
          <a:xfrm>
            <a:off x="268556" y="61774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sp>
        <p:nvSpPr>
          <p:cNvPr id="11" name="TextBox 10">
            <a:extLst>
              <a:ext uri="{FF2B5EF4-FFF2-40B4-BE49-F238E27FC236}">
                <a16:creationId xmlns:a16="http://schemas.microsoft.com/office/drawing/2014/main" id="{59349469-6C9C-F449-40E6-E60473FDFA0A}"/>
              </a:ext>
            </a:extLst>
          </p:cNvPr>
          <p:cNvSpPr txBox="1"/>
          <p:nvPr/>
        </p:nvSpPr>
        <p:spPr>
          <a:xfrm>
            <a:off x="3771965" y="6526850"/>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Tree>
    <p:extLst>
      <p:ext uri="{BB962C8B-B14F-4D97-AF65-F5344CB8AC3E}">
        <p14:creationId xmlns:p14="http://schemas.microsoft.com/office/powerpoint/2010/main" val="985853949"/>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p:cSld name="34_cobranded_half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16">
            <a:extLst>
              <a:ext uri="{FF2B5EF4-FFF2-40B4-BE49-F238E27FC236}">
                <a16:creationId xmlns:a16="http://schemas.microsoft.com/office/drawing/2014/main" id="{95053F53-3618-E1D1-00A1-47AA56D0507E}"/>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bg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cxnSp>
        <p:nvCxnSpPr>
          <p:cNvPr id="10" name="Straight Connector 9">
            <a:extLst>
              <a:ext uri="{FF2B5EF4-FFF2-40B4-BE49-F238E27FC236}">
                <a16:creationId xmlns:a16="http://schemas.microsoft.com/office/drawing/2014/main" id="{B0C58F92-15EB-DF6A-3AEA-BEF2B4382D47}"/>
              </a:ext>
            </a:extLst>
          </p:cNvPr>
          <p:cNvCxnSpPr>
            <a:cxnSpLocks/>
          </p:cNvCxnSpPr>
          <p:nvPr/>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 Placeholder 6">
            <a:extLst>
              <a:ext uri="{FF2B5EF4-FFF2-40B4-BE49-F238E27FC236}">
                <a16:creationId xmlns:a16="http://schemas.microsoft.com/office/drawing/2014/main" id="{D2DDB0C3-FCF3-2CAA-F826-CA712908FC24}"/>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5" name="TextBox 14">
            <a:extLst>
              <a:ext uri="{FF2B5EF4-FFF2-40B4-BE49-F238E27FC236}">
                <a16:creationId xmlns:a16="http://schemas.microsoft.com/office/drawing/2014/main" id="{1200B60E-9A49-D43D-A2C5-DA7BD2C3AC45}"/>
              </a:ext>
            </a:extLst>
          </p:cNvPr>
          <p:cNvSpPr txBox="1"/>
          <p:nvPr/>
        </p:nvSpPr>
        <p:spPr>
          <a:xfrm>
            <a:off x="9339082" y="652827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6" name="Picture 15">
            <a:extLst>
              <a:ext uri="{FF2B5EF4-FFF2-40B4-BE49-F238E27FC236}">
                <a16:creationId xmlns:a16="http://schemas.microsoft.com/office/drawing/2014/main" id="{1F287E70-6553-34AC-B531-E6C6EE31CB0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F7066202-F363-3C8E-5B43-C4BE65D6B6FC}"/>
              </a:ext>
            </a:extLst>
          </p:cNvPr>
          <p:cNvSpPr>
            <a:spLocks noGrp="1"/>
          </p:cNvSpPr>
          <p:nvPr>
            <p:ph type="body" sz="quarter" idx="18"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6">
            <a:extLst>
              <a:ext uri="{FF2B5EF4-FFF2-40B4-BE49-F238E27FC236}">
                <a16:creationId xmlns:a16="http://schemas.microsoft.com/office/drawing/2014/main" id="{9DF4E8B1-8F35-5AD1-AB74-B468AE170172}"/>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9" name="Title 1">
            <a:extLst>
              <a:ext uri="{FF2B5EF4-FFF2-40B4-BE49-F238E27FC236}">
                <a16:creationId xmlns:a16="http://schemas.microsoft.com/office/drawing/2014/main" id="{C4DFC890-B929-EAF9-EDFB-220994626FAF}"/>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4446F271-25AE-8575-EE9E-110122058986}"/>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5524056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7_cobranded_three_columns">
    <p:bg>
      <p:bgRef idx="1001">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3684352" cy="436542"/>
          </a:xfrm>
        </p:spPr>
        <p:txBody>
          <a:bodyPr anchor="b"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3" name="Text Placeholder 6">
            <a:extLst>
              <a:ext uri="{FF2B5EF4-FFF2-40B4-BE49-F238E27FC236}">
                <a16:creationId xmlns:a16="http://schemas.microsoft.com/office/drawing/2014/main" id="{4F7AC8A2-64C0-1D9F-7AB1-472AE18BD1D5}"/>
              </a:ext>
            </a:extLst>
          </p:cNvPr>
          <p:cNvSpPr>
            <a:spLocks noGrp="1"/>
          </p:cNvSpPr>
          <p:nvPr>
            <p:ph type="body" sz="quarter" idx="17" hasCustomPrompt="1"/>
          </p:nvPr>
        </p:nvSpPr>
        <p:spPr>
          <a:xfrm>
            <a:off x="4237582" y="1351231"/>
            <a:ext cx="3684352" cy="436542"/>
          </a:xfrm>
        </p:spPr>
        <p:txBody>
          <a:bodyPr anchor="b"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CED75715-C317-75F7-78F6-9C944FD28A22}"/>
              </a:ext>
            </a:extLst>
          </p:cNvPr>
          <p:cNvSpPr>
            <a:spLocks noGrp="1"/>
          </p:cNvSpPr>
          <p:nvPr>
            <p:ph type="body" sz="quarter" idx="18" hasCustomPrompt="1"/>
          </p:nvPr>
        </p:nvSpPr>
        <p:spPr>
          <a:xfrm>
            <a:off x="8186605" y="1351231"/>
            <a:ext cx="3684352" cy="436542"/>
          </a:xfrm>
        </p:spPr>
        <p:txBody>
          <a:bodyPr anchor="b"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EF340EA8-54A6-9E4D-0526-47907DA2F648}"/>
              </a:ext>
            </a:extLst>
          </p:cNvPr>
          <p:cNvSpPr>
            <a:spLocks noGrp="1"/>
          </p:cNvSpPr>
          <p:nvPr>
            <p:ph type="body" sz="quarter" idx="19"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A1DE536D-EF4A-8B3D-B21D-22CB635EDC7C}"/>
              </a:ext>
            </a:extLst>
          </p:cNvPr>
          <p:cNvSpPr>
            <a:spLocks noGrp="1"/>
          </p:cNvSpPr>
          <p:nvPr>
            <p:ph type="body" sz="quarter" idx="13" hasCustomPrompt="1"/>
          </p:nvPr>
        </p:nvSpPr>
        <p:spPr>
          <a:xfrm>
            <a:off x="288558" y="672052"/>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37322F87-6010-E800-94B8-6FD167463715}"/>
              </a:ext>
            </a:extLst>
          </p:cNvPr>
          <p:cNvSpPr>
            <a:spLocks noGrp="1"/>
          </p:cNvSpPr>
          <p:nvPr>
            <p:ph type="title" hasCustomPrompt="1"/>
          </p:nvPr>
        </p:nvSpPr>
        <p:spPr>
          <a:xfrm>
            <a:off x="288558" y="271528"/>
            <a:ext cx="11582400" cy="397352"/>
          </a:xfrm>
          <a:prstGeom prst="rect">
            <a:avLst/>
          </a:prstGeom>
        </p:spPr>
        <p:txBody>
          <a:bodyPr anchor="ctr"/>
          <a:lstStyle>
            <a:lvl1pPr>
              <a:defRPr sz="2000"/>
            </a:lvl1pPr>
          </a:lstStyle>
          <a:p>
            <a:r>
              <a:rPr lang="en-US"/>
              <a:t>Insert your slide title in Arial bold 20pt</a:t>
            </a:r>
          </a:p>
        </p:txBody>
      </p:sp>
      <p:pic>
        <p:nvPicPr>
          <p:cNvPr id="2" name="Picture 1">
            <a:extLst>
              <a:ext uri="{FF2B5EF4-FFF2-40B4-BE49-F238E27FC236}">
                <a16:creationId xmlns:a16="http://schemas.microsoft.com/office/drawing/2014/main" id="{00924E6F-E8A0-A4BE-F1A3-18CA86252946}"/>
              </a:ext>
            </a:extLst>
          </p:cNvPr>
          <p:cNvPicPr>
            <a:picLocks noChangeAspect="1"/>
          </p:cNvPicPr>
          <p:nvPr/>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3084446066"/>
      </p:ext>
    </p:extLst>
  </p:cSld>
  <p:clrMapOvr>
    <a:overrideClrMapping bg1="dk1" tx1="lt1" bg2="dk2" tx2="lt2" accent1="accent1" accent2="accent2" accent3="accent3" accent4="accent4" accent5="accent5" accent6="accent6" hlink="hlink" folHlink="folHlink"/>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p:cSld name="35_cobranded_half_deep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B0C58F92-15EB-DF6A-3AEA-BEF2B4382D47}"/>
              </a:ext>
            </a:extLst>
          </p:cNvPr>
          <p:cNvCxnSpPr>
            <a:cxnSpLocks/>
          </p:cNvCxnSpPr>
          <p:nvPr/>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8FC0542-F803-6E54-6294-B0DB14311818}"/>
              </a:ext>
            </a:extLst>
          </p:cNvPr>
          <p:cNvSpPr txBox="1"/>
          <p:nvPr/>
        </p:nvSpPr>
        <p:spPr>
          <a:xfrm>
            <a:off x="9339082" y="6539655"/>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6" name="Picture 15">
            <a:extLst>
              <a:ext uri="{FF2B5EF4-FFF2-40B4-BE49-F238E27FC236}">
                <a16:creationId xmlns:a16="http://schemas.microsoft.com/office/drawing/2014/main" id="{E12EB802-3346-E39B-2509-EAC573AA62B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92BFC318-B682-8A6C-0500-7F861A6B2C6A}"/>
              </a:ext>
            </a:extLst>
          </p:cNvPr>
          <p:cNvSpPr>
            <a:spLocks noGrp="1"/>
          </p:cNvSpPr>
          <p:nvPr>
            <p:ph type="body" sz="quarter" idx="18"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0F5E0947-70F6-3BEF-C68C-F8AAA3AAF8E2}"/>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bg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56E41E3E-E988-5AAD-A3FB-D42472E3E684}"/>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308DE5AC-BB0D-8837-136E-8AF4E617F304}"/>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6D686C53-3C4A-4856-FDBD-DEDB3F729AF4}"/>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5" name="Picture 4" descr="A blue circle with white text&#10;&#10;Description automatically generated">
            <a:extLst>
              <a:ext uri="{FF2B5EF4-FFF2-40B4-BE49-F238E27FC236}">
                <a16:creationId xmlns:a16="http://schemas.microsoft.com/office/drawing/2014/main" id="{95CF9D54-3FF6-AF6F-839E-9FFDD3A9BDF9}"/>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1650006942"/>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p:cSld name="36_cobranded_half_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p:nvSpPr>
        <p:spPr>
          <a:xfrm>
            <a:off x="6096000" y="0"/>
            <a:ext cx="6096000"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904459"/>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904459"/>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270D49C1-E8FD-4100-6077-590D74316FB9}"/>
              </a:ext>
            </a:extLst>
          </p:cNvPr>
          <p:cNvSpPr txBox="1"/>
          <p:nvPr/>
        </p:nvSpPr>
        <p:spPr>
          <a:xfrm>
            <a:off x="9144000" y="6540456"/>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6" name="Picture 15">
            <a:extLst>
              <a:ext uri="{FF2B5EF4-FFF2-40B4-BE49-F238E27FC236}">
                <a16:creationId xmlns:a16="http://schemas.microsoft.com/office/drawing/2014/main" id="{E23E778F-48DD-4F11-15D3-BC47F1B1447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F96AC6AD-C4F2-F6FF-6F7B-8A44A44982F1}"/>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6A6C0979-2BD2-C03B-6B71-E8AD10273F05}"/>
              </a:ext>
            </a:extLst>
          </p:cNvPr>
          <p:cNvSpPr>
            <a:spLocks noGrp="1"/>
          </p:cNvSpPr>
          <p:nvPr>
            <p:ph type="body" sz="quarter" idx="15" hasCustomPrompt="1"/>
          </p:nvPr>
        </p:nvSpPr>
        <p:spPr>
          <a:xfrm>
            <a:off x="6359575" y="257805"/>
            <a:ext cx="5552610" cy="397352"/>
          </a:xfrm>
        </p:spPr>
        <p:txBody>
          <a:bodyPr anchor="ctr"/>
          <a:lstStyle>
            <a:lvl1pPr marL="0" indent="0">
              <a:buNone/>
              <a:defRPr sz="2000" b="1">
                <a:solidFill>
                  <a:schemeClr val="tx2"/>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4A3D0FAE-E229-7018-93B3-C0AF25E639B9}"/>
              </a:ext>
            </a:extLst>
          </p:cNvPr>
          <p:cNvSpPr>
            <a:spLocks noGrp="1"/>
          </p:cNvSpPr>
          <p:nvPr>
            <p:ph type="body" sz="quarter" idx="17" hasCustomPrompt="1"/>
          </p:nvPr>
        </p:nvSpPr>
        <p:spPr>
          <a:xfrm>
            <a:off x="6359574" y="655157"/>
            <a:ext cx="5580746" cy="439714"/>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36BBC8CE-5633-09AF-7152-3719FD92EBEB}"/>
              </a:ext>
            </a:extLst>
          </p:cNvPr>
          <p:cNvSpPr>
            <a:spLocks noGrp="1"/>
          </p:cNvSpPr>
          <p:nvPr>
            <p:ph type="body" sz="quarter" idx="19" hasCustomPrompt="1"/>
          </p:nvPr>
        </p:nvSpPr>
        <p:spPr>
          <a:xfrm>
            <a:off x="288558" y="658329"/>
            <a:ext cx="5537253"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B5D76F3C-D010-68D3-984D-E588033F9C1D}"/>
              </a:ext>
            </a:extLst>
          </p:cNvPr>
          <p:cNvSpPr>
            <a:spLocks noGrp="1"/>
          </p:cNvSpPr>
          <p:nvPr>
            <p:ph type="title" hasCustomPrompt="1"/>
          </p:nvPr>
        </p:nvSpPr>
        <p:spPr>
          <a:xfrm>
            <a:off x="288558" y="257805"/>
            <a:ext cx="5537253"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5" name="Picture 4" descr="A blue circle with white text&#10;&#10;Description automatically generated">
            <a:extLst>
              <a:ext uri="{FF2B5EF4-FFF2-40B4-BE49-F238E27FC236}">
                <a16:creationId xmlns:a16="http://schemas.microsoft.com/office/drawing/2014/main" id="{DE9302AB-BE80-CDA5-8CCD-E4F17A20CA0C}"/>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1351247249"/>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p:cSld name="37_cobranded_half_lt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p:nvSpPr>
        <p:spPr>
          <a:xfrm>
            <a:off x="0" y="3287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p:nvSpPr>
        <p:spPr>
          <a:xfrm>
            <a:off x="6096000" y="28281"/>
            <a:ext cx="6096000" cy="6858000"/>
          </a:xfrm>
          <a:prstGeom prst="rect">
            <a:avLst/>
          </a:prstGeom>
          <a:solidFill>
            <a:srgbClr val="AC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304801" y="185849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75816"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Box 13">
            <a:extLst>
              <a:ext uri="{FF2B5EF4-FFF2-40B4-BE49-F238E27FC236}">
                <a16:creationId xmlns:a16="http://schemas.microsoft.com/office/drawing/2014/main" id="{EE2DAE71-2983-34FD-663C-6E97AE5A8A97}"/>
              </a:ext>
            </a:extLst>
          </p:cNvPr>
          <p:cNvSpPr txBox="1"/>
          <p:nvPr/>
        </p:nvSpPr>
        <p:spPr>
          <a:xfrm>
            <a:off x="9285962" y="6543359"/>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5" name="Picture 14">
            <a:extLst>
              <a:ext uri="{FF2B5EF4-FFF2-40B4-BE49-F238E27FC236}">
                <a16:creationId xmlns:a16="http://schemas.microsoft.com/office/drawing/2014/main" id="{E6778B45-8CEC-C5EE-D89D-3C627C467D9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6" name="Text Placeholder 10">
            <a:extLst>
              <a:ext uri="{FF2B5EF4-FFF2-40B4-BE49-F238E27FC236}">
                <a16:creationId xmlns:a16="http://schemas.microsoft.com/office/drawing/2014/main" id="{8E513481-19B3-D642-E3CD-6271958BC108}"/>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84A1B13B-F468-9DD3-E390-FE7032237481}"/>
              </a:ext>
            </a:extLst>
          </p:cNvPr>
          <p:cNvSpPr>
            <a:spLocks noGrp="1"/>
          </p:cNvSpPr>
          <p:nvPr>
            <p:ph type="body" sz="quarter" idx="15" hasCustomPrompt="1"/>
          </p:nvPr>
        </p:nvSpPr>
        <p:spPr>
          <a:xfrm>
            <a:off x="6375817" y="178971"/>
            <a:ext cx="5552610" cy="397352"/>
          </a:xfrm>
        </p:spPr>
        <p:txBody>
          <a:bodyPr anchor="ctr"/>
          <a:lstStyle>
            <a:lvl1pPr marL="0" indent="0">
              <a:buNone/>
              <a:defRPr sz="2000" b="1">
                <a:solidFill>
                  <a:schemeClr val="tx2"/>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FE4C21BE-A62B-885D-12C3-E14CBE50E9D6}"/>
              </a:ext>
            </a:extLst>
          </p:cNvPr>
          <p:cNvSpPr>
            <a:spLocks noGrp="1"/>
          </p:cNvSpPr>
          <p:nvPr>
            <p:ph type="body" sz="quarter" idx="17" hasCustomPrompt="1"/>
          </p:nvPr>
        </p:nvSpPr>
        <p:spPr>
          <a:xfrm>
            <a:off x="6375816" y="576323"/>
            <a:ext cx="5580746" cy="439714"/>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5ECE9D8F-7472-1CD9-04C2-C6C601670BD9}"/>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E34A2405-5937-A40D-BD28-25B17DBA7426}"/>
              </a:ext>
            </a:extLst>
          </p:cNvPr>
          <p:cNvSpPr>
            <a:spLocks noGrp="1"/>
          </p:cNvSpPr>
          <p:nvPr>
            <p:ph type="title" hasCustomPrompt="1"/>
          </p:nvPr>
        </p:nvSpPr>
        <p:spPr>
          <a:xfrm>
            <a:off x="304800" y="211841"/>
            <a:ext cx="5537253"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5" name="Picture 4" descr="A blue circle with white text&#10;&#10;Description automatically generated">
            <a:extLst>
              <a:ext uri="{FF2B5EF4-FFF2-40B4-BE49-F238E27FC236}">
                <a16:creationId xmlns:a16="http://schemas.microsoft.com/office/drawing/2014/main" id="{C1E670EA-22BD-47C0-0084-34C587B64BA6}"/>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099581568"/>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p:cSld name="38_cobranded_half_oran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p:nvSpPr>
        <p:spPr>
          <a:xfrm>
            <a:off x="6096000" y="0"/>
            <a:ext cx="6096000" cy="6858000"/>
          </a:xfrm>
          <a:prstGeom prst="rect">
            <a:avLst/>
          </a:prstGeom>
          <a:solidFill>
            <a:srgbClr val="F9B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011486C1-A975-5880-4C54-03DD13A9F7F3}"/>
              </a:ext>
            </a:extLst>
          </p:cNvPr>
          <p:cNvSpPr txBox="1"/>
          <p:nvPr/>
        </p:nvSpPr>
        <p:spPr>
          <a:xfrm>
            <a:off x="9310947" y="653822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6" name="Picture 15">
            <a:extLst>
              <a:ext uri="{FF2B5EF4-FFF2-40B4-BE49-F238E27FC236}">
                <a16:creationId xmlns:a16="http://schemas.microsoft.com/office/drawing/2014/main" id="{8713DBF5-505B-D783-24AC-ABF2407B2B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4BC52F0A-FEF5-7664-E4A1-D4BF689E7502}"/>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F6B99AF8-C353-FA75-7695-E85E6F1D16AB}"/>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2"/>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2844E97B-52E4-F43B-0202-92973DE8EC76}"/>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C7F498CF-4BFB-E7EA-A5AC-E2FFC8C15A03}"/>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2FD7D570-786D-BE85-5674-AAE488A93FAA}"/>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5" name="Picture 4" descr="A blue circle with white text&#10;&#10;Description automatically generated">
            <a:extLst>
              <a:ext uri="{FF2B5EF4-FFF2-40B4-BE49-F238E27FC236}">
                <a16:creationId xmlns:a16="http://schemas.microsoft.com/office/drawing/2014/main" id="{A7357220-5172-0820-6B13-331AC1008EC4}"/>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1997955249"/>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p:cSld name="40_cobranded_laptop">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D9DBEDE-BAB0-604C-FFCD-9B78E43DEB4D}"/>
              </a:ext>
            </a:extLst>
          </p:cNvPr>
          <p:cNvGrpSpPr/>
          <p:nvPr/>
        </p:nvGrpSpPr>
        <p:grpSpPr>
          <a:xfrm>
            <a:off x="3936001" y="1448418"/>
            <a:ext cx="8256000" cy="4327900"/>
            <a:chOff x="3936001" y="1448418"/>
            <a:chExt cx="8256000" cy="4327900"/>
          </a:xfrm>
        </p:grpSpPr>
        <p:pic>
          <p:nvPicPr>
            <p:cNvPr id="4" name="Shape">
              <a:extLst>
                <a:ext uri="{FF2B5EF4-FFF2-40B4-BE49-F238E27FC236}">
                  <a16:creationId xmlns:a16="http://schemas.microsoft.com/office/drawing/2014/main" id="{9C99B962-82E7-D621-A6EE-293DE917ED0D}"/>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3936001" y="1448418"/>
              <a:ext cx="8256000" cy="4327900"/>
            </a:xfrm>
            <a:prstGeom prst="rect">
              <a:avLst/>
            </a:prstGeom>
          </p:spPr>
        </p:pic>
        <p:sp>
          <p:nvSpPr>
            <p:cNvPr id="8" name="Rectangle 7">
              <a:extLst>
                <a:ext uri="{FF2B5EF4-FFF2-40B4-BE49-F238E27FC236}">
                  <a16:creationId xmlns:a16="http://schemas.microsoft.com/office/drawing/2014/main" id="{66CB1AD3-1559-522D-9306-F7DFC599041F}"/>
                </a:ext>
              </a:extLst>
            </p:cNvPr>
            <p:cNvSpPr/>
            <p:nvPr/>
          </p:nvSpPr>
          <p:spPr>
            <a:xfrm>
              <a:off x="7892321" y="5403954"/>
              <a:ext cx="329784" cy="74951"/>
            </a:xfrm>
            <a:prstGeom prst="rect">
              <a:avLst/>
            </a:prstGeom>
            <a:solidFill>
              <a:srgbClr val="2D2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3684352"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3684352"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5" name="Picture Placeholder 4">
            <a:extLst>
              <a:ext uri="{FF2B5EF4-FFF2-40B4-BE49-F238E27FC236}">
                <a16:creationId xmlns:a16="http://schemas.microsoft.com/office/drawing/2014/main" id="{0EEA58B3-EB48-100A-0C56-E4672EB8D1D2}"/>
              </a:ext>
            </a:extLst>
          </p:cNvPr>
          <p:cNvSpPr>
            <a:spLocks noGrp="1"/>
          </p:cNvSpPr>
          <p:nvPr>
            <p:ph type="pic" sz="quarter" idx="17" hasCustomPrompt="1"/>
          </p:nvPr>
        </p:nvSpPr>
        <p:spPr bwMode="gray">
          <a:xfrm>
            <a:off x="5143500" y="1559544"/>
            <a:ext cx="5842000" cy="3771900"/>
          </a:xfrm>
          <a:prstGeom prst="roundRect">
            <a:avLst>
              <a:gd name="adj" fmla="val 2189"/>
            </a:avLst>
          </a:prstGeom>
          <a:solidFill>
            <a:schemeClr val="tx1"/>
          </a:solidFill>
        </p:spPr>
        <p:txBody>
          <a:bodyPr anchor="ctr" anchorCtr="0"/>
          <a:lstStyle>
            <a:lvl1pPr marL="0" indent="0" algn="ctr">
              <a:buNone/>
              <a:defRPr>
                <a:solidFill>
                  <a:schemeClr val="bg1"/>
                </a:solidFill>
              </a:defRPr>
            </a:lvl1pPr>
          </a:lstStyle>
          <a:p>
            <a:r>
              <a:rPr lang="en-GB"/>
              <a:t> Click picture icon to add photo</a:t>
            </a:r>
          </a:p>
        </p:txBody>
      </p:sp>
      <p:sp>
        <p:nvSpPr>
          <p:cNvPr id="10" name="Text Placeholder 10">
            <a:extLst>
              <a:ext uri="{FF2B5EF4-FFF2-40B4-BE49-F238E27FC236}">
                <a16:creationId xmlns:a16="http://schemas.microsoft.com/office/drawing/2014/main" id="{27F493CE-C3A5-A696-C506-892780AA58F8}"/>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1" name="Text Placeholder 6">
            <a:extLst>
              <a:ext uri="{FF2B5EF4-FFF2-40B4-BE49-F238E27FC236}">
                <a16:creationId xmlns:a16="http://schemas.microsoft.com/office/drawing/2014/main" id="{523F661E-19FC-F691-5CD5-E5D6D53A7AF8}"/>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211CCD54-0433-2F76-2DE8-4AD4B3369B9D}"/>
              </a:ext>
            </a:extLst>
          </p:cNvPr>
          <p:cNvSpPr>
            <a:spLocks noGrp="1"/>
          </p:cNvSpPr>
          <p:nvPr>
            <p:ph type="title" hasCustomPrompt="1"/>
          </p:nvPr>
        </p:nvSpPr>
        <p:spPr>
          <a:xfrm>
            <a:off x="288558" y="178971"/>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9EBEA643-4805-9AE5-1700-7441C29F1BEC}"/>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592158632"/>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p:cSld name="41_cobranded_phon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8" y="1825625"/>
            <a:ext cx="4567221"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4567222"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7BFE6B16-52C0-0F95-6471-8ECF8562CD16}"/>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9FB97EEA-F0C4-4A56-A945-C5B40DE91501}"/>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C56C3E77-E9CE-47CC-83BF-6304705D7E58}"/>
              </a:ext>
            </a:extLst>
          </p:cNvPr>
          <p:cNvSpPr>
            <a:spLocks noGrp="1"/>
          </p:cNvSpPr>
          <p:nvPr>
            <p:ph type="title" hasCustomPrompt="1"/>
          </p:nvPr>
        </p:nvSpPr>
        <p:spPr>
          <a:xfrm>
            <a:off x="288558" y="178971"/>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82E0520D-1F2E-C9D4-025C-267A5C81F147}"/>
              </a:ext>
            </a:extLst>
          </p:cNvPr>
          <p:cNvPicPr>
            <a:picLocks noChangeAspect="1"/>
          </p:cNvPicPr>
          <p:nvPr/>
        </p:nvPicPr>
        <p:blipFill>
          <a:blip r:embed="rId2"/>
          <a:stretch>
            <a:fillRect/>
          </a:stretch>
        </p:blipFill>
        <p:spPr>
          <a:xfrm>
            <a:off x="1162921" y="6431469"/>
            <a:ext cx="795275" cy="393661"/>
          </a:xfrm>
          <a:prstGeom prst="rect">
            <a:avLst/>
          </a:prstGeom>
        </p:spPr>
      </p:pic>
      <p:pic>
        <p:nvPicPr>
          <p:cNvPr id="2" name="Tablet Frame">
            <a:extLst>
              <a:ext uri="{FF2B5EF4-FFF2-40B4-BE49-F238E27FC236}">
                <a16:creationId xmlns:a16="http://schemas.microsoft.com/office/drawing/2014/main" id="{386F6D16-D637-F706-298B-7A155DFED156}"/>
              </a:ext>
              <a:ext uri="{C183D7F6-B498-43B3-948B-1728B52AA6E4}">
                <adec:decorative xmlns:adec="http://schemas.microsoft.com/office/drawing/2017/decorative" val="1"/>
              </a:ext>
            </a:extLst>
          </p:cNvPr>
          <p:cNvPicPr/>
          <p:nvPr/>
        </p:nvPicPr>
        <p:blipFill rotWithShape="1">
          <a:blip r:embed="rId3" cstate="print">
            <a:extLst>
              <a:ext uri="{28A0092B-C50C-407E-A947-70E740481C1C}">
                <a14:useLocalDpi xmlns:a14="http://schemas.microsoft.com/office/drawing/2010/main" val="0"/>
              </a:ext>
            </a:extLst>
          </a:blip>
          <a:srcRect r="3767"/>
          <a:stretch/>
        </p:blipFill>
        <p:spPr bwMode="gray">
          <a:xfrm>
            <a:off x="4320662" y="1466552"/>
            <a:ext cx="8139891" cy="4434024"/>
          </a:xfrm>
          <a:prstGeom prst="rect">
            <a:avLst/>
          </a:prstGeom>
        </p:spPr>
      </p:pic>
      <p:sp>
        <p:nvSpPr>
          <p:cNvPr id="9" name="Picture Placeholder">
            <a:extLst>
              <a:ext uri="{FF2B5EF4-FFF2-40B4-BE49-F238E27FC236}">
                <a16:creationId xmlns:a16="http://schemas.microsoft.com/office/drawing/2014/main" id="{15A22025-9D7B-BCE9-8E6D-B2F7E1F4E0BB}"/>
              </a:ext>
            </a:extLst>
          </p:cNvPr>
          <p:cNvSpPr>
            <a:spLocks noGrp="1"/>
          </p:cNvSpPr>
          <p:nvPr>
            <p:ph type="pic" sz="quarter" idx="17" hasCustomPrompt="1"/>
          </p:nvPr>
        </p:nvSpPr>
        <p:spPr bwMode="gray">
          <a:xfrm>
            <a:off x="5685878" y="1625838"/>
            <a:ext cx="5753100" cy="3797300"/>
          </a:xfrm>
          <a:prstGeom prst="roundRect">
            <a:avLst>
              <a:gd name="adj" fmla="val 5312"/>
            </a:avLst>
          </a:prstGeom>
          <a:solidFill>
            <a:schemeClr val="tx1"/>
          </a:solidFill>
        </p:spPr>
        <p:txBody>
          <a:bodyPr vert="horz" lIns="0" tIns="0" rIns="0" bIns="0" rtlCol="0" anchor="ctr" anchorCtr="0">
            <a:noAutofit/>
          </a:bodyPr>
          <a:lstStyle>
            <a:lvl1pPr>
              <a:defRPr lang="en-GB" dirty="0">
                <a:solidFill>
                  <a:schemeClr val="bg1"/>
                </a:solidFill>
              </a:defRPr>
            </a:lvl1pPr>
          </a:lstStyle>
          <a:p>
            <a:pPr marL="0" lvl="0" indent="0" algn="ctr">
              <a:buNone/>
            </a:pPr>
            <a:r>
              <a:rPr lang="en-GB"/>
              <a:t> Click to add photo</a:t>
            </a:r>
          </a:p>
        </p:txBody>
      </p:sp>
    </p:spTree>
    <p:extLst>
      <p:ext uri="{BB962C8B-B14F-4D97-AF65-F5344CB8AC3E}">
        <p14:creationId xmlns:p14="http://schemas.microsoft.com/office/powerpoint/2010/main" val="623988363"/>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p:cSld name="42_cobranded_phon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8" y="1825625"/>
            <a:ext cx="5807441"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7" y="1351231"/>
            <a:ext cx="5807441"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0" name="Shape">
            <a:extLst>
              <a:ext uri="{FF2B5EF4-FFF2-40B4-BE49-F238E27FC236}">
                <a16:creationId xmlns:a16="http://schemas.microsoft.com/office/drawing/2014/main" id="{BA772A05-DBA6-5F58-4099-03BF28EF972B}"/>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7710052" y="1197507"/>
            <a:ext cx="3096000" cy="4787820"/>
          </a:xfrm>
          <a:prstGeom prst="rect">
            <a:avLst/>
          </a:prstGeom>
        </p:spPr>
      </p:pic>
      <p:sp>
        <p:nvSpPr>
          <p:cNvPr id="11" name="Picture Placeholder 4">
            <a:extLst>
              <a:ext uri="{FF2B5EF4-FFF2-40B4-BE49-F238E27FC236}">
                <a16:creationId xmlns:a16="http://schemas.microsoft.com/office/drawing/2014/main" id="{8BA8C928-F0D4-761C-2699-B88282D1CCBB}"/>
              </a:ext>
            </a:extLst>
          </p:cNvPr>
          <p:cNvSpPr>
            <a:spLocks noGrp="1"/>
          </p:cNvSpPr>
          <p:nvPr>
            <p:ph type="pic" sz="quarter" idx="17" hasCustomPrompt="1"/>
          </p:nvPr>
        </p:nvSpPr>
        <p:spPr bwMode="gray">
          <a:xfrm>
            <a:off x="8227612" y="1288629"/>
            <a:ext cx="2057400" cy="4450080"/>
          </a:xfrm>
          <a:prstGeom prst="roundRect">
            <a:avLst>
              <a:gd name="adj" fmla="val 12964"/>
            </a:avLst>
          </a:prstGeom>
          <a:solidFill>
            <a:schemeClr val="tx1"/>
          </a:solidFill>
        </p:spPr>
        <p:txBody>
          <a:bodyPr anchor="ctr" anchorCtr="0"/>
          <a:lstStyle>
            <a:lvl1pPr marL="0" indent="0" algn="ctr">
              <a:buNone/>
              <a:defRPr>
                <a:solidFill>
                  <a:schemeClr val="bg1"/>
                </a:solidFill>
              </a:defRPr>
            </a:lvl1pPr>
          </a:lstStyle>
          <a:p>
            <a:r>
              <a:rPr lang="en-GB"/>
              <a:t> Click picture icon to add photo</a:t>
            </a:r>
          </a:p>
        </p:txBody>
      </p:sp>
      <p:sp>
        <p:nvSpPr>
          <p:cNvPr id="4" name="Text Placeholder 10">
            <a:extLst>
              <a:ext uri="{FF2B5EF4-FFF2-40B4-BE49-F238E27FC236}">
                <a16:creationId xmlns:a16="http://schemas.microsoft.com/office/drawing/2014/main" id="{7BFE6B16-52C0-0F95-6471-8ECF8562CD16}"/>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9FB97EEA-F0C4-4A56-A945-C5B40DE91501}"/>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C56C3E77-E9CE-47CC-83BF-6304705D7E58}"/>
              </a:ext>
            </a:extLst>
          </p:cNvPr>
          <p:cNvSpPr>
            <a:spLocks noGrp="1"/>
          </p:cNvSpPr>
          <p:nvPr>
            <p:ph type="title" hasCustomPrompt="1"/>
          </p:nvPr>
        </p:nvSpPr>
        <p:spPr>
          <a:xfrm>
            <a:off x="288558" y="178971"/>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82E0520D-1F2E-C9D4-025C-267A5C81F147}"/>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1483826540"/>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preserve="1">
  <p:cSld name="Dark Blue Overla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3D6BB22-D4F2-AE62-98B6-3A8AE6A13EB6}"/>
              </a:ext>
            </a:extLst>
          </p:cNvPr>
          <p:cNvSpPr/>
          <p:nvPr/>
        </p:nvSpPr>
        <p:spPr>
          <a:xfrm>
            <a:off x="0" y="1"/>
            <a:ext cx="12192000" cy="6858000"/>
          </a:xfrm>
          <a:prstGeom prst="rect">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5" name="Slide Number Placeholder">
            <a:extLst>
              <a:ext uri="{FF2B5EF4-FFF2-40B4-BE49-F238E27FC236}">
                <a16:creationId xmlns:a16="http://schemas.microsoft.com/office/drawing/2014/main" id="{29AE0AC1-71EF-CCFC-AB5C-8DFA568CA5FE}"/>
              </a:ext>
            </a:extLst>
          </p:cNvPr>
          <p:cNvSpPr>
            <a:spLocks noGrp="1" noRot="1" noMove="1" noResize="1" noEditPoints="1" noAdjustHandles="1" noChangeArrowheads="1" noChangeShapeType="1"/>
          </p:cNvSpPr>
          <p:nvPr>
            <p:ph type="sldNum" sz="quarter" idx="12"/>
          </p:nvPr>
        </p:nvSpPr>
        <p:spPr>
          <a:xfrm>
            <a:off x="11495577" y="6485399"/>
            <a:ext cx="404321" cy="282957"/>
          </a:xfrm>
        </p:spPr>
        <p:txBody>
          <a:bodyPr>
            <a:noAutofit/>
          </a:bodyPr>
          <a:lstStyle>
            <a:lvl1pPr>
              <a:defRPr>
                <a:solidFill>
                  <a:schemeClr val="bg1"/>
                </a:solidFill>
              </a:defRPr>
            </a:lvl1pPr>
          </a:lstStyle>
          <a:p>
            <a:fld id="{3E04DF46-C0DC-4ADC-9A6F-918CC4703A43}" type="slidenum">
              <a:rPr lang="en-GB" smtClean="0"/>
              <a:pPr/>
              <a:t>‹#›</a:t>
            </a:fld>
            <a:endParaRPr lang="en-GB"/>
          </a:p>
        </p:txBody>
      </p:sp>
      <p:sp>
        <p:nvSpPr>
          <p:cNvPr id="15" name="Copyright Line">
            <a:extLst>
              <a:ext uri="{FF2B5EF4-FFF2-40B4-BE49-F238E27FC236}">
                <a16:creationId xmlns:a16="http://schemas.microsoft.com/office/drawing/2014/main" id="{B707803F-60FA-342A-DB2A-415C371CB04E}"/>
              </a:ext>
            </a:extLst>
          </p:cNvPr>
          <p:cNvSpPr txBox="1">
            <a:spLocks noGrp="1" noRot="1" noMove="1" noResize="1" noEditPoints="1" noAdjustHandles="1" noChangeArrowheads="1" noChangeShapeType="1"/>
          </p:cNvSpPr>
          <p:nvPr/>
        </p:nvSpPr>
        <p:spPr>
          <a:xfrm>
            <a:off x="9167809" y="6536551"/>
            <a:ext cx="2268453" cy="200055"/>
          </a:xfrm>
          <a:prstGeom prst="rect">
            <a:avLst/>
          </a:prstGeom>
          <a:noFill/>
        </p:spPr>
        <p:txBody>
          <a:bodyPr wrap="square" lIns="0" rIns="0" rtlCol="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rPr>
              <a:t>© </a:t>
            </a:r>
            <a:fld id="{92E70860-886D-4303-B2B5-BD1295E1FD39}" type="datetimeyyyy">
              <a:rPr lang="en-US" sz="700" smtClean="0">
                <a:solidFill>
                  <a:schemeClr val="bg1"/>
                </a:solidFill>
              </a:rPr>
              <a:t>2025</a:t>
            </a:fld>
            <a:r>
              <a:rPr lang="en-US" sz="700">
                <a:solidFill>
                  <a:schemeClr val="bg1"/>
                </a:solidFill>
              </a:rPr>
              <a:t> Nielsen Consumer LLC. All Rights Reserved.</a:t>
            </a:r>
          </a:p>
        </p:txBody>
      </p:sp>
      <p:sp>
        <p:nvSpPr>
          <p:cNvPr id="6" name="Confidential disclaimer">
            <a:extLst>
              <a:ext uri="{FF2B5EF4-FFF2-40B4-BE49-F238E27FC236}">
                <a16:creationId xmlns:a16="http://schemas.microsoft.com/office/drawing/2014/main" id="{FCE25AF0-0C89-001E-06C2-AD51F5FC7DE2}"/>
              </a:ext>
            </a:extLst>
          </p:cNvPr>
          <p:cNvSpPr txBox="1">
            <a:spLocks noGrp="1" noRot="1" noMove="1" noResize="1" noEditPoints="1" noAdjustHandles="1" noChangeArrowheads="1" noChangeShapeType="1"/>
          </p:cNvSpPr>
          <p:nvPr/>
        </p:nvSpPr>
        <p:spPr>
          <a:xfrm>
            <a:off x="7837949" y="6573016"/>
            <a:ext cx="1101264" cy="107722"/>
          </a:xfrm>
          <a:prstGeom prst="rect">
            <a:avLst/>
          </a:prstGeom>
          <a:noFill/>
        </p:spPr>
        <p:txBody>
          <a:bodyPr wrap="none" lIns="0" tIns="0" rIns="0" bIns="0" rtlCol="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700" kern="1200">
              <a:solidFill>
                <a:schemeClr val="bg1"/>
              </a:solidFill>
              <a:latin typeface="+mn-lt"/>
              <a:ea typeface="+mn-ea"/>
              <a:cs typeface="+mn-cs"/>
            </a:endParaRPr>
          </a:p>
        </p:txBody>
      </p:sp>
      <p:cxnSp>
        <p:nvCxnSpPr>
          <p:cNvPr id="16" name="Base Rule">
            <a:extLst>
              <a:ext uri="{FF2B5EF4-FFF2-40B4-BE49-F238E27FC236}">
                <a16:creationId xmlns:a16="http://schemas.microsoft.com/office/drawing/2014/main" id="{A2E4D762-EABE-F9E8-A416-7B524EE5A5F3}"/>
              </a:ext>
            </a:extLst>
          </p:cNvPr>
          <p:cNvCxnSpPr>
            <a:cxnSpLocks noGrp="1" noRot="1" noMove="1" noResize="1" noEditPoints="1" noAdjustHandles="1" noChangeArrowheads="1" noChangeShapeType="1"/>
          </p:cNvCxnSpPr>
          <p:nvPr/>
        </p:nvCxnSpPr>
        <p:spPr>
          <a:xfrm>
            <a:off x="292100" y="6395755"/>
            <a:ext cx="1160780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ource Placeholder">
            <a:extLst>
              <a:ext uri="{FF2B5EF4-FFF2-40B4-BE49-F238E27FC236}">
                <a16:creationId xmlns:a16="http://schemas.microsoft.com/office/drawing/2014/main" id="{ED1AEB33-C846-8D27-B334-B80B72329C8E}"/>
              </a:ext>
            </a:extLst>
          </p:cNvPr>
          <p:cNvSpPr>
            <a:spLocks noGrp="1" noRot="1" noMove="1" noResize="1" noEditPoints="1" noAdjustHandles="1" noChangeArrowheads="1" noChangeShapeType="1"/>
          </p:cNvSpPr>
          <p:nvPr>
            <p:ph type="body" sz="quarter" idx="14" hasCustomPrompt="1"/>
          </p:nvPr>
        </p:nvSpPr>
        <p:spPr>
          <a:xfrm>
            <a:off x="292100" y="6108700"/>
            <a:ext cx="11607800" cy="194127"/>
          </a:xfrm>
        </p:spPr>
        <p:txBody>
          <a:bodyPr lIns="0" tIns="0" rIns="0" bIns="0" anchor="b" anchorCtr="0">
            <a:noAutofit/>
          </a:bodyPr>
          <a:lstStyle>
            <a:lvl1pPr marL="0" indent="0">
              <a:buNone/>
              <a:defRPr lang="en-GB" sz="800" dirty="0">
                <a:solidFill>
                  <a:schemeClr val="bg1"/>
                </a:solidFill>
              </a:defRPr>
            </a:lvl1pPr>
          </a:lstStyle>
          <a:p>
            <a:pPr marL="171450" lvl="0" indent="-171450">
              <a:spcBef>
                <a:spcPts val="0"/>
              </a:spcBef>
              <a:spcAft>
                <a:spcPts val="0"/>
              </a:spcAft>
            </a:pPr>
            <a:r>
              <a:rPr lang="en-GB"/>
              <a:t>Source, footnote</a:t>
            </a:r>
          </a:p>
        </p:txBody>
      </p:sp>
      <p:pic>
        <p:nvPicPr>
          <p:cNvPr id="8" name="NIQ GFK Lockup" hidden="1">
            <a:extLst>
              <a:ext uri="{FF2B5EF4-FFF2-40B4-BE49-F238E27FC236}">
                <a16:creationId xmlns:a16="http://schemas.microsoft.com/office/drawing/2014/main" id="{5D3C3BE7-0356-CB3B-CA9F-9B23ECA7BDF9}"/>
              </a:ext>
            </a:extLst>
          </p:cNvPr>
          <p:cNvPicPr>
            <a:picLocks noGrp="1" noRot="1" noMove="1" noResize="1" noEditPoints="1" noAdjustHandles="1" noChangeArrowheads="1" noChangeShapeType="1" noCrop="1"/>
          </p:cNvPicPr>
          <p:nvPr/>
        </p:nvPicPr>
        <p:blipFill rotWithShape="1">
          <a:blip r:embed="rId2"/>
          <a:srcRect l="23" r="23"/>
          <a:stretch/>
        </p:blipFill>
        <p:spPr>
          <a:xfrm>
            <a:off x="302626" y="6462285"/>
            <a:ext cx="906224" cy="329184"/>
          </a:xfrm>
          <a:prstGeom prst="rect">
            <a:avLst/>
          </a:prstGeom>
        </p:spPr>
      </p:pic>
      <p:pic>
        <p:nvPicPr>
          <p:cNvPr id="2" name="NielsenIQ logo+wordmark" descr="A blue text on a black background&#10;&#10;Description automatically generated" hidden="1">
            <a:extLst>
              <a:ext uri="{FF2B5EF4-FFF2-40B4-BE49-F238E27FC236}">
                <a16:creationId xmlns:a16="http://schemas.microsoft.com/office/drawing/2014/main" id="{3D2C78A3-1318-F9F9-A0FA-2E6F97A0A4AD}"/>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290130" y="6495154"/>
            <a:ext cx="781433" cy="269593"/>
          </a:xfrm>
          <a:prstGeom prst="rect">
            <a:avLst/>
          </a:prstGeom>
        </p:spPr>
      </p:pic>
      <p:pic>
        <p:nvPicPr>
          <p:cNvPr id="18" name="NIQ Logo">
            <a:extLst>
              <a:ext uri="{FF2B5EF4-FFF2-40B4-BE49-F238E27FC236}">
                <a16:creationId xmlns:a16="http://schemas.microsoft.com/office/drawing/2014/main" id="{74EC100F-70B4-0E01-8BC9-6F09D73757D7}"/>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2100" y="6495101"/>
            <a:ext cx="645459" cy="274320"/>
          </a:xfrm>
          <a:prstGeom prst="rect">
            <a:avLst/>
          </a:prstGeom>
        </p:spPr>
      </p:pic>
      <p:pic>
        <p:nvPicPr>
          <p:cNvPr id="10" name="Picture 9">
            <a:extLst>
              <a:ext uri="{FF2B5EF4-FFF2-40B4-BE49-F238E27FC236}">
                <a16:creationId xmlns:a16="http://schemas.microsoft.com/office/drawing/2014/main" id="{5A359C71-E771-09CE-2572-C539FDD0CE4A}"/>
              </a:ext>
            </a:extLst>
          </p:cNvPr>
          <p:cNvPicPr>
            <a:picLocks noChangeAspect="1"/>
          </p:cNvPicPr>
          <p:nvPr/>
        </p:nvPicPr>
        <p:blipFill>
          <a:blip r:embed="rId6"/>
          <a:srcRect/>
          <a:stretch/>
        </p:blipFill>
        <p:spPr>
          <a:xfrm>
            <a:off x="995885" y="6412902"/>
            <a:ext cx="737841" cy="403468"/>
          </a:xfrm>
          <a:prstGeom prst="rect">
            <a:avLst/>
          </a:prstGeom>
        </p:spPr>
      </p:pic>
    </p:spTree>
    <p:extLst>
      <p:ext uri="{BB962C8B-B14F-4D97-AF65-F5344CB8AC3E}">
        <p14:creationId xmlns:p14="http://schemas.microsoft.com/office/powerpoint/2010/main" val="108030074"/>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p:cSld name="42_cobranded_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2" name="Text Placeholder 10">
            <a:extLst>
              <a:ext uri="{FF2B5EF4-FFF2-40B4-BE49-F238E27FC236}">
                <a16:creationId xmlns:a16="http://schemas.microsoft.com/office/drawing/2014/main" id="{18D8CFBE-FA82-9696-CA96-11C6E0C64DB0}"/>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4" name="Picture 3" descr="A blue circle with white text&#10;&#10;Description automatically generated">
            <a:extLst>
              <a:ext uri="{FF2B5EF4-FFF2-40B4-BE49-F238E27FC236}">
                <a16:creationId xmlns:a16="http://schemas.microsoft.com/office/drawing/2014/main" id="{F1B14BF2-4390-817B-2936-AD28869D8002}"/>
              </a:ext>
            </a:extLst>
          </p:cNvPr>
          <p:cNvPicPr>
            <a:picLocks noChangeAspect="1"/>
          </p:cNvPicPr>
          <p:nvPr/>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1294830968"/>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p:cSld name="43_cobranded_blank">
    <p:bg>
      <p:bgRef idx="1001">
        <a:schemeClr val="bg2"/>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2" name="Text Placeholder 10">
            <a:extLst>
              <a:ext uri="{FF2B5EF4-FFF2-40B4-BE49-F238E27FC236}">
                <a16:creationId xmlns:a16="http://schemas.microsoft.com/office/drawing/2014/main" id="{18D8CFBE-FA82-9696-CA96-11C6E0C64DB0}"/>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4" name="Picture 3">
            <a:extLst>
              <a:ext uri="{FF2B5EF4-FFF2-40B4-BE49-F238E27FC236}">
                <a16:creationId xmlns:a16="http://schemas.microsoft.com/office/drawing/2014/main" id="{F1B14BF2-4390-817B-2936-AD28869D8002}"/>
              </a:ext>
            </a:extLst>
          </p:cNvPr>
          <p:cNvPicPr>
            <a:picLocks noChangeAspect="1"/>
          </p:cNvPicPr>
          <p:nvPr/>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113414427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cobranded_cover_photo_circle_lt_blu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hape, circle&#10;&#10;Description automatically generated">
            <a:extLst>
              <a:ext uri="{FF2B5EF4-FFF2-40B4-BE49-F238E27FC236}">
                <a16:creationId xmlns:a16="http://schemas.microsoft.com/office/drawing/2014/main" id="{082360DC-9C80-3F90-39EC-7453B69D87A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906684" y="0"/>
            <a:ext cx="6285316" cy="6807414"/>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C031DF8A-CDB0-BAA0-A7EB-FB3A1664C8C4}"/>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2"/>
                </a:solidFill>
              </a:defRPr>
            </a:lvl1pPr>
          </a:lstStyle>
          <a:p>
            <a:r>
              <a:rPr lang="en-US"/>
              <a:t>Insert your presentation title here maximum of three lines</a:t>
            </a:r>
          </a:p>
        </p:txBody>
      </p:sp>
      <p:sp>
        <p:nvSpPr>
          <p:cNvPr id="9" name="Subtitle 2">
            <a:extLst>
              <a:ext uri="{FF2B5EF4-FFF2-40B4-BE49-F238E27FC236}">
                <a16:creationId xmlns:a16="http://schemas.microsoft.com/office/drawing/2014/main" id="{44D20B46-D379-8857-7F07-D5ED868477C3}"/>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0643122E-4C91-E6A1-D4E3-CE02D34570C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D3A39611-F4FB-B581-19A6-7289E90AD76F}"/>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F10F70D6-DFD0-F7EB-7A32-44AFFB14FC3E}"/>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DA6488C0-5BF3-DB4E-354F-3BB2484C0EC2}"/>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12" name="Picture 11" descr="A blue circle with white text&#10;&#10;Description automatically generated">
            <a:extLst>
              <a:ext uri="{FF2B5EF4-FFF2-40B4-BE49-F238E27FC236}">
                <a16:creationId xmlns:a16="http://schemas.microsoft.com/office/drawing/2014/main" id="{8697F6A7-5F86-EE0C-47AC-7E4FFFA908D8}"/>
              </a:ext>
            </a:extLst>
          </p:cNvPr>
          <p:cNvPicPr>
            <a:picLocks noChangeAspect="1"/>
          </p:cNvPicPr>
          <p:nvPr/>
        </p:nvPicPr>
        <p:blipFill>
          <a:blip r:embed="rId4"/>
          <a:stretch>
            <a:fillRect/>
          </a:stretch>
        </p:blipFill>
        <p:spPr>
          <a:xfrm>
            <a:off x="10074008" y="5580788"/>
            <a:ext cx="1736565" cy="859600"/>
          </a:xfrm>
          <a:prstGeom prst="rect">
            <a:avLst/>
          </a:prstGeom>
        </p:spPr>
      </p:pic>
    </p:spTree>
    <p:extLst>
      <p:ext uri="{BB962C8B-B14F-4D97-AF65-F5344CB8AC3E}">
        <p14:creationId xmlns:p14="http://schemas.microsoft.com/office/powerpoint/2010/main" val="2530928624"/>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7_cobranded_four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2706889"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1825625"/>
            <a:ext cx="2706889"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6">
            <a:extLst>
              <a:ext uri="{FF2B5EF4-FFF2-40B4-BE49-F238E27FC236}">
                <a16:creationId xmlns:a16="http://schemas.microsoft.com/office/drawing/2014/main" id="{390CEB3B-329E-7CFB-C82C-196F404D94D0}"/>
              </a:ext>
            </a:extLst>
          </p:cNvPr>
          <p:cNvSpPr>
            <a:spLocks noGrp="1"/>
          </p:cNvSpPr>
          <p:nvPr>
            <p:ph type="body" sz="quarter" idx="18" hasCustomPrompt="1"/>
          </p:nvPr>
        </p:nvSpPr>
        <p:spPr>
          <a:xfrm>
            <a:off x="3252475"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6393" y="1825625"/>
            <a:ext cx="2706889"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6">
            <a:extLst>
              <a:ext uri="{FF2B5EF4-FFF2-40B4-BE49-F238E27FC236}">
                <a16:creationId xmlns:a16="http://schemas.microsoft.com/office/drawing/2014/main" id="{3638A4D9-F985-A57C-CB8F-B5BE0F172727}"/>
              </a:ext>
            </a:extLst>
          </p:cNvPr>
          <p:cNvSpPr>
            <a:spLocks noGrp="1"/>
          </p:cNvSpPr>
          <p:nvPr>
            <p:ph type="body" sz="quarter" idx="20" hasCustomPrompt="1"/>
          </p:nvPr>
        </p:nvSpPr>
        <p:spPr>
          <a:xfrm>
            <a:off x="6216392"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1825625"/>
            <a:ext cx="2706889"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6">
            <a:extLst>
              <a:ext uri="{FF2B5EF4-FFF2-40B4-BE49-F238E27FC236}">
                <a16:creationId xmlns:a16="http://schemas.microsoft.com/office/drawing/2014/main" id="{93012D8C-6A00-0751-CA0A-B3A4D6620527}"/>
              </a:ext>
            </a:extLst>
          </p:cNvPr>
          <p:cNvSpPr>
            <a:spLocks noGrp="1"/>
          </p:cNvSpPr>
          <p:nvPr>
            <p:ph type="body" sz="quarter" idx="22" hasCustomPrompt="1"/>
          </p:nvPr>
        </p:nvSpPr>
        <p:spPr>
          <a:xfrm>
            <a:off x="9180310"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197E1BA7-6018-F8DC-5B98-E01D1FCACAE1}"/>
              </a:ext>
            </a:extLst>
          </p:cNvPr>
          <p:cNvSpPr>
            <a:spLocks noGrp="1"/>
          </p:cNvSpPr>
          <p:nvPr>
            <p:ph type="body" sz="quarter" idx="23"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6842BA1B-CE76-92EE-3BB8-577F1D85B407}"/>
              </a:ext>
            </a:extLst>
          </p:cNvPr>
          <p:cNvSpPr>
            <a:spLocks noGrp="1"/>
          </p:cNvSpPr>
          <p:nvPr>
            <p:ph type="body" sz="quarter" idx="13" hasCustomPrompt="1"/>
          </p:nvPr>
        </p:nvSpPr>
        <p:spPr>
          <a:xfrm>
            <a:off x="288558" y="691889"/>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DADCE05C-530C-E715-3EE9-A5165AEC29C3}"/>
              </a:ext>
            </a:extLst>
          </p:cNvPr>
          <p:cNvSpPr>
            <a:spLocks noGrp="1"/>
          </p:cNvSpPr>
          <p:nvPr>
            <p:ph type="title" hasCustomPrompt="1"/>
          </p:nvPr>
        </p:nvSpPr>
        <p:spPr>
          <a:xfrm>
            <a:off x="288558" y="291365"/>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976A11F1-B79B-04C2-53BD-A2886309E463}"/>
              </a:ext>
            </a:extLst>
          </p:cNvPr>
          <p:cNvPicPr>
            <a:picLocks noChangeAspect="1"/>
          </p:cNvPicPr>
          <p:nvPr/>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040233347"/>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p:cSld name="44_cobranded_thank_you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p:spPr>
        <p:txBody>
          <a:bodyPr anchor="b">
            <a:noAutofit/>
          </a:bodyPr>
          <a:lstStyle>
            <a:lvl1pPr algn="l">
              <a:defRPr sz="3600">
                <a:solidFill>
                  <a:schemeClr val="tx1"/>
                </a:solidFill>
              </a:defRPr>
            </a:lvl1pPr>
          </a:lstStyle>
          <a:p>
            <a:r>
              <a:rPr lang="en-US"/>
              <a:t>[Thank you]</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11471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[Call to action]</a:t>
            </a:r>
          </a:p>
        </p:txBody>
      </p:sp>
      <p:pic>
        <p:nvPicPr>
          <p:cNvPr id="9" name="Picture 8">
            <a:extLst>
              <a:ext uri="{FF2B5EF4-FFF2-40B4-BE49-F238E27FC236}">
                <a16:creationId xmlns:a16="http://schemas.microsoft.com/office/drawing/2014/main" id="{CD8F8D6A-AB50-00A3-D30C-2B45378DC3A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10" name="Text Placeholder 17">
            <a:extLst>
              <a:ext uri="{FF2B5EF4-FFF2-40B4-BE49-F238E27FC236}">
                <a16:creationId xmlns:a16="http://schemas.microsoft.com/office/drawing/2014/main" id="{0FF12D10-3F99-FA54-8A36-1C3BFF703BC4}"/>
              </a:ext>
            </a:extLst>
          </p:cNvPr>
          <p:cNvSpPr>
            <a:spLocks noGrp="1"/>
          </p:cNvSpPr>
          <p:nvPr>
            <p:ph type="body" sz="quarter" idx="10" hasCustomPrompt="1"/>
          </p:nvPr>
        </p:nvSpPr>
        <p:spPr>
          <a:xfrm>
            <a:off x="288559" y="4339347"/>
            <a:ext cx="8642082"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1" name="Text Placeholder 17">
            <a:extLst>
              <a:ext uri="{FF2B5EF4-FFF2-40B4-BE49-F238E27FC236}">
                <a16:creationId xmlns:a16="http://schemas.microsoft.com/office/drawing/2014/main" id="{C023098E-A14A-7175-E122-657D7B94C166}"/>
              </a:ext>
            </a:extLst>
          </p:cNvPr>
          <p:cNvSpPr>
            <a:spLocks noGrp="1"/>
          </p:cNvSpPr>
          <p:nvPr>
            <p:ph type="body" sz="quarter" idx="11" hasCustomPrompt="1"/>
          </p:nvPr>
        </p:nvSpPr>
        <p:spPr>
          <a:xfrm>
            <a:off x="288559" y="4707481"/>
            <a:ext cx="8642082" cy="42346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Contact information</a:t>
            </a:r>
          </a:p>
        </p:txBody>
      </p:sp>
      <p:sp>
        <p:nvSpPr>
          <p:cNvPr id="6" name="Slide Number Placeholder 5">
            <a:extLst>
              <a:ext uri="{FF2B5EF4-FFF2-40B4-BE49-F238E27FC236}">
                <a16:creationId xmlns:a16="http://schemas.microsoft.com/office/drawing/2014/main" id="{28A5A3C8-5183-431D-468E-77DFFF5EB1B6}"/>
              </a:ext>
            </a:extLst>
          </p:cNvPr>
          <p:cNvSpPr>
            <a:spLocks noGrp="1"/>
          </p:cNvSpPr>
          <p:nvPr>
            <p:ph type="sldNum" sz="quarter" idx="12"/>
          </p:nvPr>
        </p:nvSpPr>
        <p:spPr>
          <a:xfrm>
            <a:off x="10985326" y="6435203"/>
            <a:ext cx="901874" cy="365125"/>
          </a:xfrm>
        </p:spPr>
        <p:txBody>
          <a:bodyPr/>
          <a:lstStyle>
            <a:lvl1pPr>
              <a:defRPr>
                <a:solidFill>
                  <a:schemeClr val="tx1"/>
                </a:solidFill>
              </a:defRPr>
            </a:lvl1pPr>
          </a:lstStyle>
          <a:p>
            <a:fld id="{403EF4E2-7A7A-0548-85F1-5479B7C9E1B2}" type="slidenum">
              <a:rPr lang="en-US" smtClean="0"/>
              <a:pPr/>
              <a:t>‹#›</a:t>
            </a:fld>
            <a:endParaRPr lang="en-US"/>
          </a:p>
        </p:txBody>
      </p:sp>
      <p:sp>
        <p:nvSpPr>
          <p:cNvPr id="7" name="TextBox 6">
            <a:extLst>
              <a:ext uri="{FF2B5EF4-FFF2-40B4-BE49-F238E27FC236}">
                <a16:creationId xmlns:a16="http://schemas.microsoft.com/office/drawing/2014/main" id="{32D8B9DE-B64C-1B72-C8EC-3F3105E9CE27}"/>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5" name="Picture 4" descr="A blue circle with white text&#10;&#10;Description automatically generated">
            <a:extLst>
              <a:ext uri="{FF2B5EF4-FFF2-40B4-BE49-F238E27FC236}">
                <a16:creationId xmlns:a16="http://schemas.microsoft.com/office/drawing/2014/main" id="{DBF60D2C-0EB3-CC7B-310A-6B7B9ECDBD77}"/>
              </a:ext>
            </a:extLst>
          </p:cNvPr>
          <p:cNvPicPr>
            <a:picLocks noChangeAspect="1"/>
          </p:cNvPicPr>
          <p:nvPr/>
        </p:nvPicPr>
        <p:blipFill>
          <a:blip r:embed="rId3"/>
          <a:stretch>
            <a:fillRect/>
          </a:stretch>
        </p:blipFill>
        <p:spPr>
          <a:xfrm>
            <a:off x="1800358" y="5570549"/>
            <a:ext cx="1574214" cy="779236"/>
          </a:xfrm>
          <a:prstGeom prst="rect">
            <a:avLst/>
          </a:prstGeom>
        </p:spPr>
      </p:pic>
    </p:spTree>
    <p:extLst>
      <p:ext uri="{BB962C8B-B14F-4D97-AF65-F5344CB8AC3E}">
        <p14:creationId xmlns:p14="http://schemas.microsoft.com/office/powerpoint/2010/main" val="3553824495"/>
      </p:ext>
    </p:extLst>
  </p:cSld>
  <p:clrMapOvr>
    <a:overrideClrMapping bg1="lt1" tx1="dk1" bg2="lt2" tx2="dk2" accent1="accent1" accent2="accent2" accent3="accent3" accent4="accent4" accent5="accent5" accent6="accent6" hlink="hlink" folHlink="folHlink"/>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p:cSld name="45_cobranded_thank_you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p:spPr>
        <p:txBody>
          <a:bodyPr anchor="b">
            <a:noAutofit/>
          </a:bodyPr>
          <a:lstStyle>
            <a:lvl1pPr algn="l">
              <a:defRPr sz="3600">
                <a:solidFill>
                  <a:schemeClr val="bg1"/>
                </a:solidFill>
              </a:defRPr>
            </a:lvl1pPr>
          </a:lstStyle>
          <a:p>
            <a:r>
              <a:rPr lang="en-US"/>
              <a:t>[Thank you]</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114710"/>
            <a:ext cx="8642082" cy="837882"/>
          </a:xfrm>
        </p:spPr>
        <p:txBody>
          <a:bodyPr>
            <a:noAutofit/>
          </a:bodyPr>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[Call to action]</a:t>
            </a:r>
          </a:p>
        </p:txBody>
      </p:sp>
      <p:pic>
        <p:nvPicPr>
          <p:cNvPr id="9" name="Picture 8">
            <a:extLst>
              <a:ext uri="{FF2B5EF4-FFF2-40B4-BE49-F238E27FC236}">
                <a16:creationId xmlns:a16="http://schemas.microsoft.com/office/drawing/2014/main" id="{CD8F8D6A-AB50-00A3-D30C-2B45378DC3A4}"/>
              </a:ext>
            </a:extLst>
          </p:cNvPr>
          <p:cNvPicPr>
            <a:picLocks noChangeAspect="1"/>
          </p:cNvPicPr>
          <p:nvPr/>
        </p:nvPicPr>
        <p:blipFill>
          <a:blip r:embed="rId2" cstate="screen">
            <a:biLevel thresh="25000"/>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10" name="Text Placeholder 17">
            <a:extLst>
              <a:ext uri="{FF2B5EF4-FFF2-40B4-BE49-F238E27FC236}">
                <a16:creationId xmlns:a16="http://schemas.microsoft.com/office/drawing/2014/main" id="{0FF12D10-3F99-FA54-8A36-1C3BFF703BC4}"/>
              </a:ext>
            </a:extLst>
          </p:cNvPr>
          <p:cNvSpPr>
            <a:spLocks noGrp="1"/>
          </p:cNvSpPr>
          <p:nvPr>
            <p:ph type="body" sz="quarter" idx="10" hasCustomPrompt="1"/>
          </p:nvPr>
        </p:nvSpPr>
        <p:spPr>
          <a:xfrm>
            <a:off x="288559" y="4339347"/>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1" name="Text Placeholder 17">
            <a:extLst>
              <a:ext uri="{FF2B5EF4-FFF2-40B4-BE49-F238E27FC236}">
                <a16:creationId xmlns:a16="http://schemas.microsoft.com/office/drawing/2014/main" id="{C023098E-A14A-7175-E122-657D7B94C166}"/>
              </a:ext>
            </a:extLst>
          </p:cNvPr>
          <p:cNvSpPr>
            <a:spLocks noGrp="1"/>
          </p:cNvSpPr>
          <p:nvPr>
            <p:ph type="body" sz="quarter" idx="11" hasCustomPrompt="1"/>
          </p:nvPr>
        </p:nvSpPr>
        <p:spPr>
          <a:xfrm>
            <a:off x="288559" y="4707481"/>
            <a:ext cx="8642082" cy="42346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Contact information</a:t>
            </a:r>
          </a:p>
        </p:txBody>
      </p:sp>
      <p:sp>
        <p:nvSpPr>
          <p:cNvPr id="6" name="Slide Number Placeholder 5">
            <a:extLst>
              <a:ext uri="{FF2B5EF4-FFF2-40B4-BE49-F238E27FC236}">
                <a16:creationId xmlns:a16="http://schemas.microsoft.com/office/drawing/2014/main" id="{28A5A3C8-5183-431D-468E-77DFFF5EB1B6}"/>
              </a:ext>
            </a:extLst>
          </p:cNvPr>
          <p:cNvSpPr>
            <a:spLocks noGrp="1"/>
          </p:cNvSpPr>
          <p:nvPr>
            <p:ph type="sldNum" sz="quarter" idx="12"/>
          </p:nvPr>
        </p:nvSpPr>
        <p:spPr>
          <a:xfrm>
            <a:off x="10985326" y="6435203"/>
            <a:ext cx="901874" cy="365125"/>
          </a:xfrm>
        </p:spPr>
        <p:txBody>
          <a:bodyPr/>
          <a:lstStyle>
            <a:lvl1pPr>
              <a:defRPr>
                <a:solidFill>
                  <a:schemeClr val="bg1"/>
                </a:solidFill>
              </a:defRPr>
            </a:lvl1pPr>
          </a:lstStyle>
          <a:p>
            <a:fld id="{403EF4E2-7A7A-0548-85F1-5479B7C9E1B2}" type="slidenum">
              <a:rPr lang="en-US" smtClean="0"/>
              <a:pPr/>
              <a:t>‹#›</a:t>
            </a:fld>
            <a:endParaRPr lang="en-US"/>
          </a:p>
        </p:txBody>
      </p:sp>
      <p:sp>
        <p:nvSpPr>
          <p:cNvPr id="7" name="TextBox 6">
            <a:extLst>
              <a:ext uri="{FF2B5EF4-FFF2-40B4-BE49-F238E27FC236}">
                <a16:creationId xmlns:a16="http://schemas.microsoft.com/office/drawing/2014/main" id="{32D8B9DE-B64C-1B72-C8EC-3F3105E9CE27}"/>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5" name="Picture 4">
            <a:extLst>
              <a:ext uri="{FF2B5EF4-FFF2-40B4-BE49-F238E27FC236}">
                <a16:creationId xmlns:a16="http://schemas.microsoft.com/office/drawing/2014/main" id="{DBF60D2C-0EB3-CC7B-310A-6B7B9ECDBD77}"/>
              </a:ext>
            </a:extLst>
          </p:cNvPr>
          <p:cNvPicPr>
            <a:picLocks noChangeAspect="1"/>
          </p:cNvPicPr>
          <p:nvPr/>
        </p:nvPicPr>
        <p:blipFill>
          <a:blip r:embed="rId3"/>
          <a:srcRect/>
          <a:stretch/>
        </p:blipFill>
        <p:spPr>
          <a:xfrm>
            <a:off x="1794732" y="5526684"/>
            <a:ext cx="1585466" cy="866966"/>
          </a:xfrm>
          <a:prstGeom prst="rect">
            <a:avLst/>
          </a:prstGeom>
        </p:spPr>
      </p:pic>
    </p:spTree>
    <p:extLst>
      <p:ext uri="{BB962C8B-B14F-4D97-AF65-F5344CB8AC3E}">
        <p14:creationId xmlns:p14="http://schemas.microsoft.com/office/powerpoint/2010/main" val="1292027931"/>
      </p:ext>
    </p:extLst>
  </p:cSld>
  <p:clrMapOvr>
    <a:overrideClrMapping bg1="lt1" tx1="dk1" bg2="lt2" tx2="dk2" accent1="accent1" accent2="accent2" accent3="accent3" accent4="accent4" accent5="accent5" accent6="accent6" hlink="hlink" folHlink="folHlink"/>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showMasterSp="0">
  <p:cSld name="Section Header with Dark Sidebar">
    <p:bg>
      <p:bgRef idx="1001">
        <a:schemeClr val="bg1"/>
      </p:bgRef>
    </p:bg>
    <p:spTree>
      <p:nvGrpSpPr>
        <p:cNvPr id="1" name=""/>
        <p:cNvGrpSpPr/>
        <p:nvPr/>
      </p:nvGrpSpPr>
      <p:grpSpPr>
        <a:xfrm>
          <a:off x="0" y="0"/>
          <a:ext cx="0" cy="0"/>
          <a:chOff x="0" y="0"/>
          <a:chExt cx="0" cy="0"/>
        </a:xfrm>
      </p:grpSpPr>
      <p:sp>
        <p:nvSpPr>
          <p:cNvPr id="7" name="Static Light Bkgd">
            <a:extLst>
              <a:ext uri="{FF2B5EF4-FFF2-40B4-BE49-F238E27FC236}">
                <a16:creationId xmlns:a16="http://schemas.microsoft.com/office/drawing/2014/main" id="{D1093FDC-ACBE-C97A-79EC-30B506F35131}"/>
              </a:ext>
            </a:extLst>
          </p:cNvPr>
          <p:cNvSpPr>
            <a:spLocks noGrp="1" noRot="1" noMove="1" noResize="1" noEditPoints="1" noAdjustHandles="1" noChangeArrowheads="1" noChangeShapeType="1"/>
          </p:cNvSpPr>
          <p:nvPr/>
        </p:nvSpPr>
        <p:spPr>
          <a:xfrm>
            <a:off x="0" y="0"/>
            <a:ext cx="12192000" cy="68580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Block Bkgd">
            <a:extLst>
              <a:ext uri="{FF2B5EF4-FFF2-40B4-BE49-F238E27FC236}">
                <a16:creationId xmlns:a16="http://schemas.microsoft.com/office/drawing/2014/main" id="{61051253-1566-C6AD-277E-C41693FE3B9F}"/>
              </a:ext>
            </a:extLst>
          </p:cNvPr>
          <p:cNvSpPr>
            <a:spLocks noGrp="1" noRot="1" noMove="1" noResize="1" noEditPoints="1" noAdjustHandles="1" noChangeArrowheads="1" noChangeShapeType="1"/>
          </p:cNvSpPr>
          <p:nvPr/>
        </p:nvSpPr>
        <p:spPr>
          <a:xfrm>
            <a:off x="0" y="0"/>
            <a:ext cx="4002916"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err="1"/>
          </a:p>
        </p:txBody>
      </p:sp>
      <p:cxnSp>
        <p:nvCxnSpPr>
          <p:cNvPr id="16" name="Base Rule">
            <a:extLst>
              <a:ext uri="{FF2B5EF4-FFF2-40B4-BE49-F238E27FC236}">
                <a16:creationId xmlns:a16="http://schemas.microsoft.com/office/drawing/2014/main" id="{A76E5B64-AFD0-1002-8187-608F612A25A9}"/>
              </a:ext>
            </a:extLst>
          </p:cNvPr>
          <p:cNvCxnSpPr>
            <a:cxnSpLocks noGrp="1" noRot="1" noMove="1" noResize="1" noEditPoints="1" noAdjustHandles="1" noChangeArrowheads="1" noChangeShapeType="1"/>
          </p:cNvCxnSpPr>
          <p:nvPr/>
        </p:nvCxnSpPr>
        <p:spPr>
          <a:xfrm>
            <a:off x="4237038" y="6395755"/>
            <a:ext cx="7662863" cy="0"/>
          </a:xfrm>
          <a:prstGeom prst="line">
            <a:avLst/>
          </a:prstGeom>
          <a:ln w="12700">
            <a:solidFill>
              <a:srgbClr val="555555"/>
            </a:solidFill>
          </a:ln>
        </p:spPr>
        <p:style>
          <a:lnRef idx="1">
            <a:schemeClr val="accent1"/>
          </a:lnRef>
          <a:fillRef idx="0">
            <a:schemeClr val="accent1"/>
          </a:fillRef>
          <a:effectRef idx="0">
            <a:schemeClr val="accent1"/>
          </a:effectRef>
          <a:fontRef idx="minor">
            <a:schemeClr val="tx1"/>
          </a:fontRef>
        </p:style>
      </p:cxnSp>
      <p:sp>
        <p:nvSpPr>
          <p:cNvPr id="27" name="Slide Number Placeholder">
            <a:extLst>
              <a:ext uri="{FF2B5EF4-FFF2-40B4-BE49-F238E27FC236}">
                <a16:creationId xmlns:a16="http://schemas.microsoft.com/office/drawing/2014/main" id="{6FB508FF-12E5-30CD-260F-1D79AD32367C}"/>
              </a:ext>
            </a:extLst>
          </p:cNvPr>
          <p:cNvSpPr>
            <a:spLocks noGrp="1" noRot="1" noMove="1" noResize="1" noEditPoints="1" noAdjustHandles="1" noChangeArrowheads="1" noChangeShapeType="1"/>
          </p:cNvSpPr>
          <p:nvPr>
            <p:ph type="sldNum" sz="quarter" idx="12"/>
          </p:nvPr>
        </p:nvSpPr>
        <p:spPr/>
        <p:txBody>
          <a:bodyPr/>
          <a:lstStyle/>
          <a:p>
            <a:fld id="{3E04DF46-C0DC-4ADC-9A6F-918CC4703A43}" type="slidenum">
              <a:rPr lang="en-GB" smtClean="0"/>
              <a:pPr/>
              <a:t>‹#›</a:t>
            </a:fld>
            <a:endParaRPr lang="en-GB"/>
          </a:p>
        </p:txBody>
      </p:sp>
      <p:sp>
        <p:nvSpPr>
          <p:cNvPr id="14" name="Copyright Line">
            <a:extLst>
              <a:ext uri="{FF2B5EF4-FFF2-40B4-BE49-F238E27FC236}">
                <a16:creationId xmlns:a16="http://schemas.microsoft.com/office/drawing/2014/main" id="{ABBC6E03-863D-FD63-7C57-491D7ADA71AD}"/>
              </a:ext>
            </a:extLst>
          </p:cNvPr>
          <p:cNvSpPr txBox="1">
            <a:spLocks noGrp="1" noRot="1" noMove="1" noResize="1" noEditPoints="1" noAdjustHandles="1" noChangeArrowheads="1" noChangeShapeType="1"/>
          </p:cNvSpPr>
          <p:nvPr/>
        </p:nvSpPr>
        <p:spPr>
          <a:xfrm>
            <a:off x="9167809" y="6526850"/>
            <a:ext cx="2268453"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a:t>
            </a:r>
            <a:fld id="{92E70860-886D-4303-B2B5-BD1295E1FD39}" type="datetimeyyyy">
              <a:rPr lang="en-US" sz="700" smtClean="0">
                <a:solidFill>
                  <a:schemeClr val="tx1">
                    <a:lumMod val="40000"/>
                    <a:lumOff val="60000"/>
                  </a:schemeClr>
                </a:solidFill>
              </a:rPr>
              <a:t>2025</a:t>
            </a:fld>
            <a:r>
              <a:rPr lang="en-US" sz="700">
                <a:solidFill>
                  <a:schemeClr val="tx1">
                    <a:lumMod val="40000"/>
                    <a:lumOff val="60000"/>
                  </a:schemeClr>
                </a:solidFill>
              </a:rPr>
              <a:t> Nielsen Consumer LLC. All Rights Reserved.</a:t>
            </a:r>
          </a:p>
        </p:txBody>
      </p:sp>
      <p:sp>
        <p:nvSpPr>
          <p:cNvPr id="10" name="Source Placeholder">
            <a:extLst>
              <a:ext uri="{FF2B5EF4-FFF2-40B4-BE49-F238E27FC236}">
                <a16:creationId xmlns:a16="http://schemas.microsoft.com/office/drawing/2014/main" id="{77FED749-9C39-81DD-7428-E91EAF740A97}"/>
              </a:ext>
            </a:extLst>
          </p:cNvPr>
          <p:cNvSpPr>
            <a:spLocks noGrp="1" noRot="1" noMove="1" noResize="1" noEditPoints="1" noAdjustHandles="1" noChangeArrowheads="1" noChangeShapeType="1"/>
          </p:cNvSpPr>
          <p:nvPr>
            <p:ph type="body" sz="quarter" idx="14" hasCustomPrompt="1"/>
          </p:nvPr>
        </p:nvSpPr>
        <p:spPr>
          <a:xfrm>
            <a:off x="4237036" y="6108700"/>
            <a:ext cx="7662864" cy="194127"/>
          </a:xfrm>
        </p:spPr>
        <p:txBody>
          <a:bodyPr lIns="0" tIns="0" rIns="0" bIns="0" anchor="b" anchorCtr="0">
            <a:noAutofit/>
          </a:bodyPr>
          <a:lstStyle>
            <a:lvl1pPr marL="0" indent="0">
              <a:buNone/>
              <a:defRPr lang="en-GB" sz="800" dirty="0">
                <a:solidFill>
                  <a:srgbClr val="B3B3B3"/>
                </a:solidFill>
              </a:defRPr>
            </a:lvl1pPr>
          </a:lstStyle>
          <a:p>
            <a:pPr marL="171450" lvl="0" indent="-171450">
              <a:spcBef>
                <a:spcPts val="0"/>
              </a:spcBef>
              <a:spcAft>
                <a:spcPts val="0"/>
              </a:spcAft>
            </a:pPr>
            <a:r>
              <a:rPr lang="en-GB"/>
              <a:t>Source, footnote</a:t>
            </a:r>
          </a:p>
        </p:txBody>
      </p:sp>
      <p:sp>
        <p:nvSpPr>
          <p:cNvPr id="13" name="Content Placeholder">
            <a:extLst>
              <a:ext uri="{FF2B5EF4-FFF2-40B4-BE49-F238E27FC236}">
                <a16:creationId xmlns:a16="http://schemas.microsoft.com/office/drawing/2014/main" id="{4EA26CDB-5FFD-8E65-BB9F-B583607F097C}"/>
              </a:ext>
            </a:extLst>
          </p:cNvPr>
          <p:cNvSpPr>
            <a:spLocks noGrp="1" noRot="1" noMove="1" noResize="1" noEditPoints="1" noAdjustHandles="1" noChangeArrowheads="1" noChangeShapeType="1"/>
          </p:cNvSpPr>
          <p:nvPr>
            <p:ph sz="quarter" idx="15"/>
          </p:nvPr>
        </p:nvSpPr>
        <p:spPr>
          <a:xfrm>
            <a:off x="4237038" y="1219200"/>
            <a:ext cx="7662862" cy="44577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ubtitle Placeholder">
            <a:extLst>
              <a:ext uri="{FF2B5EF4-FFF2-40B4-BE49-F238E27FC236}">
                <a16:creationId xmlns:a16="http://schemas.microsoft.com/office/drawing/2014/main" id="{811C7246-8A71-F257-DB0D-3E1F23CE6970}"/>
              </a:ext>
            </a:extLst>
          </p:cNvPr>
          <p:cNvSpPr>
            <a:spLocks noGrp="1" noRot="1" noMove="1" noResize="1" noEditPoints="1" noAdjustHandles="1" noChangeArrowheads="1" noChangeShapeType="1"/>
          </p:cNvSpPr>
          <p:nvPr>
            <p:ph type="body" idx="1" hasCustomPrompt="1"/>
          </p:nvPr>
        </p:nvSpPr>
        <p:spPr>
          <a:xfrm>
            <a:off x="292100" y="3945964"/>
            <a:ext cx="3409043" cy="1500187"/>
          </a:xfrm>
        </p:spPr>
        <p:txBody>
          <a:bodyPr>
            <a:noAutofit/>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add section subtitle</a:t>
            </a:r>
          </a:p>
        </p:txBody>
      </p:sp>
      <p:sp>
        <p:nvSpPr>
          <p:cNvPr id="2" name="Title Placeholder">
            <a:extLst>
              <a:ext uri="{FF2B5EF4-FFF2-40B4-BE49-F238E27FC236}">
                <a16:creationId xmlns:a16="http://schemas.microsoft.com/office/drawing/2014/main" id="{D9E3A23B-F3DB-B7EF-DCB8-D944C23E6D3B}"/>
              </a:ext>
            </a:extLst>
          </p:cNvPr>
          <p:cNvSpPr>
            <a:spLocks noGrp="1" noRot="1" noMove="1" noResize="1" noEditPoints="1" noAdjustHandles="1" noChangeArrowheads="1" noChangeShapeType="1"/>
          </p:cNvSpPr>
          <p:nvPr>
            <p:ph type="title" hasCustomPrompt="1"/>
          </p:nvPr>
        </p:nvSpPr>
        <p:spPr>
          <a:xfrm>
            <a:off x="292100" y="1219200"/>
            <a:ext cx="3409043" cy="2401887"/>
          </a:xfrm>
        </p:spPr>
        <p:txBody>
          <a:bodyPr anchor="b">
            <a:noAutofit/>
          </a:bodyPr>
          <a:lstStyle>
            <a:lvl1pPr>
              <a:defRPr sz="4400">
                <a:solidFill>
                  <a:schemeClr val="bg1"/>
                </a:solidFill>
              </a:defRPr>
            </a:lvl1pPr>
          </a:lstStyle>
          <a:p>
            <a:r>
              <a:rPr lang="en-US"/>
              <a:t>Section header</a:t>
            </a:r>
            <a:endParaRPr lang="en-GB"/>
          </a:p>
        </p:txBody>
      </p:sp>
      <p:pic>
        <p:nvPicPr>
          <p:cNvPr id="8" name="NIQ GFK Lockup" hidden="1">
            <a:extLst>
              <a:ext uri="{FF2B5EF4-FFF2-40B4-BE49-F238E27FC236}">
                <a16:creationId xmlns:a16="http://schemas.microsoft.com/office/drawing/2014/main" id="{23E903F1-B6FB-BED6-3501-293C1130DA4F}"/>
              </a:ext>
            </a:extLst>
          </p:cNvPr>
          <p:cNvPicPr>
            <a:picLocks noGrp="1" noRot="1" noMove="1" noResize="1" noEditPoints="1" noAdjustHandles="1" noChangeArrowheads="1" noChangeShapeType="1" noCrop="1"/>
          </p:cNvPicPr>
          <p:nvPr/>
        </p:nvPicPr>
        <p:blipFill rotWithShape="1">
          <a:blip r:embed="rId2"/>
          <a:srcRect l="23" r="23"/>
          <a:stretch/>
        </p:blipFill>
        <p:spPr>
          <a:xfrm>
            <a:off x="302626" y="6462285"/>
            <a:ext cx="906224" cy="329184"/>
          </a:xfrm>
          <a:prstGeom prst="rect">
            <a:avLst/>
          </a:prstGeom>
        </p:spPr>
      </p:pic>
      <p:pic>
        <p:nvPicPr>
          <p:cNvPr id="5" name="NielsenIQ logo+wordmark" descr="A blue text on a black background&#10;&#10;Description automatically generated" hidden="1">
            <a:extLst>
              <a:ext uri="{FF2B5EF4-FFF2-40B4-BE49-F238E27FC236}">
                <a16:creationId xmlns:a16="http://schemas.microsoft.com/office/drawing/2014/main" id="{E5214B10-6ABB-0EB3-4E33-9E9E477DD15A}"/>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290130" y="6495154"/>
            <a:ext cx="781433" cy="269593"/>
          </a:xfrm>
          <a:prstGeom prst="rect">
            <a:avLst/>
          </a:prstGeom>
        </p:spPr>
      </p:pic>
      <p:pic>
        <p:nvPicPr>
          <p:cNvPr id="6" name="NIQ Logo">
            <a:extLst>
              <a:ext uri="{FF2B5EF4-FFF2-40B4-BE49-F238E27FC236}">
                <a16:creationId xmlns:a16="http://schemas.microsoft.com/office/drawing/2014/main" id="{A9B1FD76-BF8D-8EEE-6EC7-E0AC284E58CD}"/>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2100" y="6495101"/>
            <a:ext cx="645459" cy="274320"/>
          </a:xfrm>
          <a:prstGeom prst="rect">
            <a:avLst/>
          </a:prstGeom>
        </p:spPr>
      </p:pic>
      <p:pic>
        <p:nvPicPr>
          <p:cNvPr id="9" name="Picture 8" descr="A blue circle with white text&#10;&#10;Description automatically generated">
            <a:extLst>
              <a:ext uri="{FF2B5EF4-FFF2-40B4-BE49-F238E27FC236}">
                <a16:creationId xmlns:a16="http://schemas.microsoft.com/office/drawing/2014/main" id="{1168BEC9-9D6F-AC65-5502-06BDC7509441}"/>
              </a:ext>
            </a:extLst>
          </p:cNvPr>
          <p:cNvPicPr>
            <a:picLocks noChangeAspect="1"/>
          </p:cNvPicPr>
          <p:nvPr/>
        </p:nvPicPr>
        <p:blipFill>
          <a:blip r:embed="rId6"/>
          <a:stretch>
            <a:fillRect/>
          </a:stretch>
        </p:blipFill>
        <p:spPr>
          <a:xfrm>
            <a:off x="4199982" y="6439478"/>
            <a:ext cx="795275" cy="393661"/>
          </a:xfrm>
          <a:prstGeom prst="rect">
            <a:avLst/>
          </a:prstGeom>
        </p:spPr>
      </p:pic>
    </p:spTree>
    <p:extLst>
      <p:ext uri="{BB962C8B-B14F-4D97-AF65-F5344CB8AC3E}">
        <p14:creationId xmlns:p14="http://schemas.microsoft.com/office/powerpoint/2010/main" val="2144102733"/>
      </p:ext>
    </p:extLst>
  </p:cSld>
  <p:clrMapOvr>
    <a:overrideClrMapping bg1="lt1" tx1="dk1" bg2="lt2" tx2="dk2" accent1="accent1" accent2="accent2" accent3="accent3" accent4="accent4" accent5="accent5" accent6="accent6" hlink="hlink" folHlink="folHlink"/>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D1F3F95-8F1D-9A9D-41FB-B771E1512249}"/>
              </a:ext>
            </a:extLst>
          </p:cNvPr>
          <p:cNvSpPr>
            <a:spLocks noGrp="1" noRot="1" noMove="1" noResize="1" noEditPoints="1" noAdjustHandles="1" noChangeArrowheads="1" noChangeShapeType="1"/>
          </p:cNvSpPr>
          <p:nvPr>
            <p:ph type="sldNum" sz="quarter" idx="12"/>
          </p:nvPr>
        </p:nvSpPr>
        <p:spPr/>
        <p:txBody>
          <a:bodyPr/>
          <a:lstStyle/>
          <a:p>
            <a:fld id="{3E04DF46-C0DC-4ADC-9A6F-918CC4703A43}" type="slidenum">
              <a:rPr lang="en-GB" smtClean="0"/>
              <a:t>‹#›</a:t>
            </a:fld>
            <a:endParaRPr lang="en-GB"/>
          </a:p>
        </p:txBody>
      </p:sp>
      <p:sp>
        <p:nvSpPr>
          <p:cNvPr id="5" name="Footer Placeholder">
            <a:extLst>
              <a:ext uri="{FF2B5EF4-FFF2-40B4-BE49-F238E27FC236}">
                <a16:creationId xmlns:a16="http://schemas.microsoft.com/office/drawing/2014/main" id="{9F5B23B2-FEF2-DCC0-334E-3B80B3A03AE6}"/>
              </a:ext>
            </a:extLst>
          </p:cNvPr>
          <p:cNvSpPr>
            <a:spLocks noGrp="1" noRot="1" noMove="1" noResize="1" noEditPoints="1" noAdjustHandles="1" noChangeArrowheads="1" noChangeShapeType="1"/>
          </p:cNvSpPr>
          <p:nvPr>
            <p:ph type="ftr" sz="quarter" idx="11"/>
          </p:nvPr>
        </p:nvSpPr>
        <p:spPr/>
        <p:txBody>
          <a:bodyPr/>
          <a:lstStyle/>
          <a:p>
            <a:endParaRPr lang="en-GB"/>
          </a:p>
        </p:txBody>
      </p:sp>
      <p:sp>
        <p:nvSpPr>
          <p:cNvPr id="4" name="Date Placeholder">
            <a:extLst>
              <a:ext uri="{FF2B5EF4-FFF2-40B4-BE49-F238E27FC236}">
                <a16:creationId xmlns:a16="http://schemas.microsoft.com/office/drawing/2014/main" id="{35847737-8381-A612-E054-E1C098244CD5}"/>
              </a:ext>
            </a:extLst>
          </p:cNvPr>
          <p:cNvSpPr>
            <a:spLocks noGrp="1" noRot="1" noMove="1" noResize="1" noEditPoints="1" noAdjustHandles="1" noChangeArrowheads="1" noChangeShapeType="1"/>
          </p:cNvSpPr>
          <p:nvPr>
            <p:ph type="dt" sz="half" idx="10"/>
          </p:nvPr>
        </p:nvSpPr>
        <p:spPr/>
        <p:txBody>
          <a:bodyPr/>
          <a:lstStyle/>
          <a:p>
            <a:fld id="{96FE6D9B-E395-4A22-A7DB-AC096A22C7CA}" type="datetime1">
              <a:rPr lang="en-GB" smtClean="0"/>
              <a:t>20/06/2025</a:t>
            </a:fld>
            <a:endParaRPr lang="en-GB"/>
          </a:p>
        </p:txBody>
      </p:sp>
      <p:sp>
        <p:nvSpPr>
          <p:cNvPr id="13" name="Source Placeholder">
            <a:extLst>
              <a:ext uri="{FF2B5EF4-FFF2-40B4-BE49-F238E27FC236}">
                <a16:creationId xmlns:a16="http://schemas.microsoft.com/office/drawing/2014/main" id="{81E36804-955F-07A1-88DF-9B603E5E262A}"/>
              </a:ext>
            </a:extLst>
          </p:cNvPr>
          <p:cNvSpPr>
            <a:spLocks noGrp="1"/>
          </p:cNvSpPr>
          <p:nvPr>
            <p:ph type="body" sz="quarter" idx="14" hasCustomPrompt="1"/>
          </p:nvPr>
        </p:nvSpPr>
        <p:spPr>
          <a:xfrm>
            <a:off x="292100" y="6108700"/>
            <a:ext cx="11607800" cy="194127"/>
          </a:xfrm>
        </p:spPr>
        <p:txBody>
          <a:bodyPr lIns="0" tIns="0" rIns="0" bIns="0" anchor="b" anchorCtr="0">
            <a:noAutofit/>
          </a:bodyPr>
          <a:lstStyle>
            <a:lvl1pPr marL="0" indent="0">
              <a:buNone/>
              <a:defRPr lang="en-GB" sz="800" dirty="0">
                <a:solidFill>
                  <a:srgbClr val="B3B3B3"/>
                </a:solidFill>
              </a:defRPr>
            </a:lvl1pPr>
          </a:lstStyle>
          <a:p>
            <a:pPr marL="171450" lvl="0" indent="-171450">
              <a:spcBef>
                <a:spcPts val="0"/>
              </a:spcBef>
              <a:spcAft>
                <a:spcPts val="0"/>
              </a:spcAft>
            </a:pPr>
            <a:r>
              <a:rPr lang="en-GB"/>
              <a:t>Source, footnote</a:t>
            </a:r>
          </a:p>
        </p:txBody>
      </p:sp>
      <p:sp>
        <p:nvSpPr>
          <p:cNvPr id="3" name="Content Placeholder">
            <a:extLst>
              <a:ext uri="{FF2B5EF4-FFF2-40B4-BE49-F238E27FC236}">
                <a16:creationId xmlns:a16="http://schemas.microsoft.com/office/drawing/2014/main" id="{04974C89-D6D3-D29A-E142-BB21F4F82BF1}"/>
              </a:ext>
            </a:extLst>
          </p:cNvPr>
          <p:cNvSpPr>
            <a:spLocks noGrp="1" noRot="1" noMove="1" noResize="1" noEditPoints="1" noAdjustHandles="1" noChangeArrowheads="1" noChangeShapeType="1"/>
          </p:cNvSpPr>
          <p:nvPr>
            <p:ph idx="1" hasCustomPrompt="1"/>
          </p:nvPr>
        </p:nvSpPr>
        <p:spPr/>
        <p:txBody>
          <a:bodyPr/>
          <a:lstStyle/>
          <a:p>
            <a:pPr lvl="0"/>
            <a:r>
              <a:rPr lang="en-US"/>
              <a:t>Insert your copy here</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ubtitle Placeholder">
            <a:extLst>
              <a:ext uri="{FF2B5EF4-FFF2-40B4-BE49-F238E27FC236}">
                <a16:creationId xmlns:a16="http://schemas.microsoft.com/office/drawing/2014/main" id="{D7CEFD0E-11F5-45EC-2759-A609F998C673}"/>
              </a:ext>
            </a:extLst>
          </p:cNvPr>
          <p:cNvSpPr>
            <a:spLocks noGrp="1" noRot="1" noMove="1" noResize="1" noEditPoints="1" noAdjustHandles="1" noChangeArrowheads="1" noChangeShapeType="1"/>
          </p:cNvSpPr>
          <p:nvPr>
            <p:ph type="body" sz="quarter" idx="13" hasCustomPrompt="1"/>
          </p:nvPr>
        </p:nvSpPr>
        <p:spPr>
          <a:xfrm>
            <a:off x="292100" y="579495"/>
            <a:ext cx="11607800" cy="436562"/>
          </a:xfrm>
        </p:spPr>
        <p:txBody>
          <a:bodyPr vert="horz" lIns="0" tIns="45720" rIns="0" bIns="45720" rtlCol="0">
            <a:noAutofit/>
          </a:bodyPr>
          <a:lstStyle>
            <a:lvl1pPr marL="0" indent="0">
              <a:buNone/>
              <a:defRPr kumimoji="0" lang="en-GB" b="0" i="0" u="none" strike="noStrike" cap="none" spc="0" normalizeH="0" baseline="0" dirty="0">
                <a:ln>
                  <a:noFill/>
                </a:ln>
                <a:solidFill>
                  <a:schemeClr val="tx1"/>
                </a:solidFill>
                <a:effectLst/>
                <a:uLnTx/>
                <a:uFillTx/>
                <a:latin typeface="Arial" panose="020B0604020202020204"/>
              </a:defRPr>
            </a:lvl1pPr>
          </a:lstStyle>
          <a:p>
            <a:pPr marL="171450" marR="0" lvl="0" indent="-171450" fontAlgn="auto">
              <a:spcBef>
                <a:spcPts val="0"/>
              </a:spcBef>
              <a:spcAft>
                <a:spcPts val="0"/>
              </a:spcAft>
              <a:buClrTx/>
              <a:buSzTx/>
              <a:tabLst/>
            </a:pPr>
            <a:r>
              <a:rPr lang="en-GB"/>
              <a:t>Insert your subtitle in Arial 16pt</a:t>
            </a:r>
          </a:p>
        </p:txBody>
      </p:sp>
      <p:sp>
        <p:nvSpPr>
          <p:cNvPr id="11" name="Title Placeholder">
            <a:extLst>
              <a:ext uri="{FF2B5EF4-FFF2-40B4-BE49-F238E27FC236}">
                <a16:creationId xmlns:a16="http://schemas.microsoft.com/office/drawing/2014/main" id="{063DF22F-A0F5-4EAA-7380-343ABC31C9B0}"/>
              </a:ext>
            </a:extLst>
          </p:cNvPr>
          <p:cNvSpPr>
            <a:spLocks noGrp="1" noRot="1" noMove="1" noResize="1" noEditPoints="1" noAdjustHandles="1" noChangeArrowheads="1" noChangeShapeType="1"/>
          </p:cNvSpPr>
          <p:nvPr>
            <p:ph type="title" hasCustomPrompt="1"/>
          </p:nvPr>
        </p:nvSpPr>
        <p:spPr/>
        <p:txBody>
          <a:bodyPr/>
          <a:lstStyle/>
          <a:p>
            <a:r>
              <a:rPr lang="en-US"/>
              <a:t>Insert your slide title in Arial Bold 20pt</a:t>
            </a:r>
            <a:endParaRPr lang="en-GB"/>
          </a:p>
        </p:txBody>
      </p:sp>
      <p:pic>
        <p:nvPicPr>
          <p:cNvPr id="2" name="Picture 1" descr="A blue circle with white text&#10;&#10;Description automatically generated">
            <a:extLst>
              <a:ext uri="{FF2B5EF4-FFF2-40B4-BE49-F238E27FC236}">
                <a16:creationId xmlns:a16="http://schemas.microsoft.com/office/drawing/2014/main" id="{83022BA0-5C3B-98B6-C252-71A0C906DD94}"/>
              </a:ext>
            </a:extLst>
          </p:cNvPr>
          <p:cNvPicPr>
            <a:picLocks noChangeAspect="1"/>
          </p:cNvPicPr>
          <p:nvPr/>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12617746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8_cobranded_four_columns">
    <p:bg>
      <p:bgRef idx="1001">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2706889" cy="436542"/>
          </a:xfrm>
        </p:spPr>
        <p:txBody>
          <a:bodyPr anchor="b" anchorCtr="0"/>
          <a:lstStyle>
            <a:lvl1pPr marL="0" indent="0">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6">
            <a:extLst>
              <a:ext uri="{FF2B5EF4-FFF2-40B4-BE49-F238E27FC236}">
                <a16:creationId xmlns:a16="http://schemas.microsoft.com/office/drawing/2014/main" id="{390CEB3B-329E-7CFB-C82C-196F404D94D0}"/>
              </a:ext>
            </a:extLst>
          </p:cNvPr>
          <p:cNvSpPr>
            <a:spLocks noGrp="1"/>
          </p:cNvSpPr>
          <p:nvPr>
            <p:ph type="body" sz="quarter" idx="18" hasCustomPrompt="1"/>
          </p:nvPr>
        </p:nvSpPr>
        <p:spPr>
          <a:xfrm>
            <a:off x="3252475" y="1351231"/>
            <a:ext cx="2706889" cy="436542"/>
          </a:xfrm>
        </p:spPr>
        <p:txBody>
          <a:bodyPr anchor="b" anchorCtr="0"/>
          <a:lstStyle>
            <a:lvl1pPr marL="0" indent="0">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6393"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6">
            <a:extLst>
              <a:ext uri="{FF2B5EF4-FFF2-40B4-BE49-F238E27FC236}">
                <a16:creationId xmlns:a16="http://schemas.microsoft.com/office/drawing/2014/main" id="{3638A4D9-F985-A57C-CB8F-B5BE0F172727}"/>
              </a:ext>
            </a:extLst>
          </p:cNvPr>
          <p:cNvSpPr>
            <a:spLocks noGrp="1"/>
          </p:cNvSpPr>
          <p:nvPr>
            <p:ph type="body" sz="quarter" idx="20" hasCustomPrompt="1"/>
          </p:nvPr>
        </p:nvSpPr>
        <p:spPr>
          <a:xfrm>
            <a:off x="6216392" y="1351231"/>
            <a:ext cx="2706889" cy="436542"/>
          </a:xfrm>
        </p:spPr>
        <p:txBody>
          <a:bodyPr anchor="b" anchorCtr="0"/>
          <a:lstStyle>
            <a:lvl1pPr marL="0" indent="0">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6">
            <a:extLst>
              <a:ext uri="{FF2B5EF4-FFF2-40B4-BE49-F238E27FC236}">
                <a16:creationId xmlns:a16="http://schemas.microsoft.com/office/drawing/2014/main" id="{93012D8C-6A00-0751-CA0A-B3A4D6620527}"/>
              </a:ext>
            </a:extLst>
          </p:cNvPr>
          <p:cNvSpPr>
            <a:spLocks noGrp="1"/>
          </p:cNvSpPr>
          <p:nvPr>
            <p:ph type="body" sz="quarter" idx="22" hasCustomPrompt="1"/>
          </p:nvPr>
        </p:nvSpPr>
        <p:spPr>
          <a:xfrm>
            <a:off x="9180310" y="1351231"/>
            <a:ext cx="2706889" cy="436542"/>
          </a:xfrm>
        </p:spPr>
        <p:txBody>
          <a:bodyPr anchor="b" anchorCtr="0"/>
          <a:lstStyle>
            <a:lvl1pPr marL="0" indent="0">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197E1BA7-6018-F8DC-5B98-E01D1FCACAE1}"/>
              </a:ext>
            </a:extLst>
          </p:cNvPr>
          <p:cNvSpPr>
            <a:spLocks noGrp="1"/>
          </p:cNvSpPr>
          <p:nvPr>
            <p:ph type="body" sz="quarter" idx="23"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6842BA1B-CE76-92EE-3BB8-577F1D85B407}"/>
              </a:ext>
            </a:extLst>
          </p:cNvPr>
          <p:cNvSpPr>
            <a:spLocks noGrp="1"/>
          </p:cNvSpPr>
          <p:nvPr>
            <p:ph type="body" sz="quarter" idx="13" hasCustomPrompt="1"/>
          </p:nvPr>
        </p:nvSpPr>
        <p:spPr>
          <a:xfrm>
            <a:off x="288557" y="709396"/>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DADCE05C-530C-E715-3EE9-A5165AEC29C3}"/>
              </a:ext>
            </a:extLst>
          </p:cNvPr>
          <p:cNvSpPr>
            <a:spLocks noGrp="1"/>
          </p:cNvSpPr>
          <p:nvPr>
            <p:ph type="title" hasCustomPrompt="1"/>
          </p:nvPr>
        </p:nvSpPr>
        <p:spPr>
          <a:xfrm>
            <a:off x="288557" y="308872"/>
            <a:ext cx="11582400" cy="397352"/>
          </a:xfrm>
          <a:prstGeom prst="rect">
            <a:avLst/>
          </a:prstGeom>
        </p:spPr>
        <p:txBody>
          <a:bodyPr anchor="ctr"/>
          <a:lstStyle>
            <a:lvl1pPr>
              <a:defRPr sz="2000"/>
            </a:lvl1pPr>
          </a:lstStyle>
          <a:p>
            <a:r>
              <a:rPr lang="en-US"/>
              <a:t>Insert your slide title in Arial bold 20pt</a:t>
            </a:r>
          </a:p>
        </p:txBody>
      </p:sp>
      <p:pic>
        <p:nvPicPr>
          <p:cNvPr id="2" name="Picture 1">
            <a:extLst>
              <a:ext uri="{FF2B5EF4-FFF2-40B4-BE49-F238E27FC236}">
                <a16:creationId xmlns:a16="http://schemas.microsoft.com/office/drawing/2014/main" id="{5CD0BF67-CB94-AE90-10F6-68C1CBCF7131}"/>
              </a:ext>
            </a:extLst>
          </p:cNvPr>
          <p:cNvPicPr>
            <a:picLocks noChangeAspect="1"/>
          </p:cNvPicPr>
          <p:nvPr/>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4248680085"/>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8_cobranded_three_columns_photo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B58AD49D-3D55-5878-EB23-9434406607F0}"/>
              </a:ext>
            </a:extLst>
          </p:cNvPr>
          <p:cNvSpPr>
            <a:spLocks noGrp="1"/>
          </p:cNvSpPr>
          <p:nvPr>
            <p:ph type="pic" sz="quarter" idx="20" hasCustomPrompt="1"/>
          </p:nvPr>
        </p:nvSpPr>
        <p:spPr>
          <a:xfrm>
            <a:off x="288559" y="1418538"/>
            <a:ext cx="3684352" cy="2041112"/>
          </a:xfrm>
        </p:spPr>
        <p:txBody>
          <a:bodyPr/>
          <a:lstStyle>
            <a:lvl1pPr marL="0" indent="0" algn="ctr">
              <a:buNone/>
              <a:defRPr/>
            </a:lvl1pPr>
          </a:lstStyle>
          <a:p>
            <a:r>
              <a:rPr lang="en-US"/>
              <a:t>Click picture icon to add photo</a:t>
            </a:r>
          </a:p>
        </p:txBody>
      </p:sp>
      <p:sp>
        <p:nvSpPr>
          <p:cNvPr id="8" name="Picture Placeholder 4">
            <a:extLst>
              <a:ext uri="{FF2B5EF4-FFF2-40B4-BE49-F238E27FC236}">
                <a16:creationId xmlns:a16="http://schemas.microsoft.com/office/drawing/2014/main" id="{C1ADFA53-A93C-9C6B-577B-EE3F3CE8E8B8}"/>
              </a:ext>
            </a:extLst>
          </p:cNvPr>
          <p:cNvSpPr>
            <a:spLocks noGrp="1"/>
          </p:cNvSpPr>
          <p:nvPr>
            <p:ph type="pic" sz="quarter" idx="21" hasCustomPrompt="1"/>
          </p:nvPr>
        </p:nvSpPr>
        <p:spPr>
          <a:xfrm>
            <a:off x="4237582" y="1418538"/>
            <a:ext cx="3684352" cy="2041112"/>
          </a:xfrm>
        </p:spPr>
        <p:txBody>
          <a:bodyPr/>
          <a:lstStyle>
            <a:lvl1pPr marL="0" indent="0" algn="ctr">
              <a:buNone/>
              <a:defRPr/>
            </a:lvl1pPr>
          </a:lstStyle>
          <a:p>
            <a:r>
              <a:rPr lang="en-US"/>
              <a:t>Click picture icon to add photo</a:t>
            </a:r>
          </a:p>
        </p:txBody>
      </p:sp>
      <p:sp>
        <p:nvSpPr>
          <p:cNvPr id="9" name="Picture Placeholder 4">
            <a:extLst>
              <a:ext uri="{FF2B5EF4-FFF2-40B4-BE49-F238E27FC236}">
                <a16:creationId xmlns:a16="http://schemas.microsoft.com/office/drawing/2014/main" id="{DC82AF9B-6879-D477-6076-E176F56AE37A}"/>
              </a:ext>
            </a:extLst>
          </p:cNvPr>
          <p:cNvSpPr>
            <a:spLocks noGrp="1"/>
          </p:cNvSpPr>
          <p:nvPr>
            <p:ph type="pic" sz="quarter" idx="22" hasCustomPrompt="1"/>
          </p:nvPr>
        </p:nvSpPr>
        <p:spPr>
          <a:xfrm>
            <a:off x="8186605" y="1418538"/>
            <a:ext cx="3684352" cy="2041112"/>
          </a:xfrm>
        </p:spPr>
        <p:txBody>
          <a:bodyPr/>
          <a:lstStyle>
            <a:lvl1pPr marL="0" indent="0" algn="ctr">
              <a:buNone/>
              <a:defRPr/>
            </a:lvl1pPr>
          </a:lstStyle>
          <a:p>
            <a:r>
              <a:rPr lang="en-US"/>
              <a:t>Click picture icon to add photo</a:t>
            </a:r>
          </a:p>
        </p:txBody>
      </p:sp>
      <p:sp>
        <p:nvSpPr>
          <p:cNvPr id="4" name="Text Placeholder 10">
            <a:extLst>
              <a:ext uri="{FF2B5EF4-FFF2-40B4-BE49-F238E27FC236}">
                <a16:creationId xmlns:a16="http://schemas.microsoft.com/office/drawing/2014/main" id="{B15A4DB1-EF34-E503-B556-530B7CAC3EBE}"/>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2" name="Text Placeholder 6">
            <a:extLst>
              <a:ext uri="{FF2B5EF4-FFF2-40B4-BE49-F238E27FC236}">
                <a16:creationId xmlns:a16="http://schemas.microsoft.com/office/drawing/2014/main" id="{A9C3871F-6DE1-0E51-4666-C634F339A563}"/>
              </a:ext>
            </a:extLst>
          </p:cNvPr>
          <p:cNvSpPr>
            <a:spLocks noGrp="1"/>
          </p:cNvSpPr>
          <p:nvPr>
            <p:ph type="body" sz="quarter" idx="13" hasCustomPrompt="1"/>
          </p:nvPr>
        </p:nvSpPr>
        <p:spPr>
          <a:xfrm>
            <a:off x="288557" y="744777"/>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30385D10-C453-B58A-D9F1-B1AA1DD202DD}"/>
              </a:ext>
            </a:extLst>
          </p:cNvPr>
          <p:cNvSpPr>
            <a:spLocks noGrp="1"/>
          </p:cNvSpPr>
          <p:nvPr>
            <p:ph type="title" hasCustomPrompt="1"/>
          </p:nvPr>
        </p:nvSpPr>
        <p:spPr>
          <a:xfrm>
            <a:off x="288557" y="344253"/>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sp>
        <p:nvSpPr>
          <p:cNvPr id="2" name="Text Placeholder 6">
            <a:extLst>
              <a:ext uri="{FF2B5EF4-FFF2-40B4-BE49-F238E27FC236}">
                <a16:creationId xmlns:a16="http://schemas.microsoft.com/office/drawing/2014/main" id="{9A94D145-81FE-C360-0297-4502383F5A55}"/>
              </a:ext>
            </a:extLst>
          </p:cNvPr>
          <p:cNvSpPr>
            <a:spLocks noGrp="1"/>
          </p:cNvSpPr>
          <p:nvPr>
            <p:ph type="body" sz="quarter" idx="16" hasCustomPrompt="1"/>
          </p:nvPr>
        </p:nvSpPr>
        <p:spPr>
          <a:xfrm>
            <a:off x="288558"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B0DECDC5-9AD9-7CB6-F638-0E39B0577747}"/>
              </a:ext>
            </a:extLst>
          </p:cNvPr>
          <p:cNvSpPr>
            <a:spLocks noGrp="1"/>
          </p:cNvSpPr>
          <p:nvPr>
            <p:ph type="body" sz="quarter" idx="23" hasCustomPrompt="1"/>
          </p:nvPr>
        </p:nvSpPr>
        <p:spPr>
          <a:xfrm>
            <a:off x="4237582"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BB555AD3-4EA2-7E24-5C90-4B64C7002D15}"/>
              </a:ext>
            </a:extLst>
          </p:cNvPr>
          <p:cNvSpPr>
            <a:spLocks noGrp="1"/>
          </p:cNvSpPr>
          <p:nvPr>
            <p:ph type="body" sz="quarter" idx="18" hasCustomPrompt="1"/>
          </p:nvPr>
        </p:nvSpPr>
        <p:spPr>
          <a:xfrm>
            <a:off x="8186605"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6" name="Picture 15" descr="A blue circle with white text&#10;&#10;Description automatically generated">
            <a:extLst>
              <a:ext uri="{FF2B5EF4-FFF2-40B4-BE49-F238E27FC236}">
                <a16:creationId xmlns:a16="http://schemas.microsoft.com/office/drawing/2014/main" id="{DDB47BA0-47E1-FB26-93DF-034A2D88E960}"/>
              </a:ext>
            </a:extLst>
          </p:cNvPr>
          <p:cNvPicPr>
            <a:picLocks noChangeAspect="1"/>
          </p:cNvPicPr>
          <p:nvPr/>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521787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9_cobranded_three_columns_photos">
    <p:bg>
      <p:bgRef idx="1001">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B58AD49D-3D55-5878-EB23-9434406607F0}"/>
              </a:ext>
            </a:extLst>
          </p:cNvPr>
          <p:cNvSpPr>
            <a:spLocks noGrp="1"/>
          </p:cNvSpPr>
          <p:nvPr>
            <p:ph type="pic" sz="quarter" idx="20" hasCustomPrompt="1"/>
          </p:nvPr>
        </p:nvSpPr>
        <p:spPr>
          <a:xfrm>
            <a:off x="288559" y="1418538"/>
            <a:ext cx="3684352" cy="2041112"/>
          </a:xfrm>
        </p:spPr>
        <p:txBody>
          <a:bodyPr/>
          <a:lstStyle>
            <a:lvl1pPr marL="0" indent="0" algn="ctr">
              <a:buNone/>
              <a:defRPr/>
            </a:lvl1pPr>
          </a:lstStyle>
          <a:p>
            <a:r>
              <a:rPr lang="en-US"/>
              <a:t>Click picture icon to add photo</a:t>
            </a:r>
          </a:p>
        </p:txBody>
      </p:sp>
      <p:sp>
        <p:nvSpPr>
          <p:cNvPr id="8" name="Picture Placeholder 4">
            <a:extLst>
              <a:ext uri="{FF2B5EF4-FFF2-40B4-BE49-F238E27FC236}">
                <a16:creationId xmlns:a16="http://schemas.microsoft.com/office/drawing/2014/main" id="{C1ADFA53-A93C-9C6B-577B-EE3F3CE8E8B8}"/>
              </a:ext>
            </a:extLst>
          </p:cNvPr>
          <p:cNvSpPr>
            <a:spLocks noGrp="1"/>
          </p:cNvSpPr>
          <p:nvPr>
            <p:ph type="pic" sz="quarter" idx="21" hasCustomPrompt="1"/>
          </p:nvPr>
        </p:nvSpPr>
        <p:spPr>
          <a:xfrm>
            <a:off x="4237582" y="1418538"/>
            <a:ext cx="3684352" cy="2041112"/>
          </a:xfrm>
        </p:spPr>
        <p:txBody>
          <a:bodyPr/>
          <a:lstStyle>
            <a:lvl1pPr marL="0" indent="0" algn="ctr">
              <a:buNone/>
              <a:defRPr/>
            </a:lvl1pPr>
          </a:lstStyle>
          <a:p>
            <a:r>
              <a:rPr lang="en-US"/>
              <a:t>Click picture icon to add photo</a:t>
            </a:r>
          </a:p>
        </p:txBody>
      </p:sp>
      <p:sp>
        <p:nvSpPr>
          <p:cNvPr id="9" name="Picture Placeholder 4">
            <a:extLst>
              <a:ext uri="{FF2B5EF4-FFF2-40B4-BE49-F238E27FC236}">
                <a16:creationId xmlns:a16="http://schemas.microsoft.com/office/drawing/2014/main" id="{DC82AF9B-6879-D477-6076-E176F56AE37A}"/>
              </a:ext>
            </a:extLst>
          </p:cNvPr>
          <p:cNvSpPr>
            <a:spLocks noGrp="1"/>
          </p:cNvSpPr>
          <p:nvPr>
            <p:ph type="pic" sz="quarter" idx="22" hasCustomPrompt="1"/>
          </p:nvPr>
        </p:nvSpPr>
        <p:spPr>
          <a:xfrm>
            <a:off x="8186605" y="1418538"/>
            <a:ext cx="3684352" cy="2041112"/>
          </a:xfrm>
        </p:spPr>
        <p:txBody>
          <a:bodyPr/>
          <a:lstStyle>
            <a:lvl1pPr marL="0" indent="0" algn="ctr">
              <a:buNone/>
              <a:defRPr/>
            </a:lvl1pPr>
          </a:lstStyle>
          <a:p>
            <a:r>
              <a:rPr lang="en-US"/>
              <a:t>Click picture icon to add photo</a:t>
            </a:r>
          </a:p>
        </p:txBody>
      </p:sp>
      <p:sp>
        <p:nvSpPr>
          <p:cNvPr id="4" name="Text Placeholder 10">
            <a:extLst>
              <a:ext uri="{FF2B5EF4-FFF2-40B4-BE49-F238E27FC236}">
                <a16:creationId xmlns:a16="http://schemas.microsoft.com/office/drawing/2014/main" id="{B15A4DB1-EF34-E503-B556-530B7CAC3EBE}"/>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2" name="Text Placeholder 6">
            <a:extLst>
              <a:ext uri="{FF2B5EF4-FFF2-40B4-BE49-F238E27FC236}">
                <a16:creationId xmlns:a16="http://schemas.microsoft.com/office/drawing/2014/main" id="{A9C3871F-6DE1-0E51-4666-C634F339A563}"/>
              </a:ext>
            </a:extLst>
          </p:cNvPr>
          <p:cNvSpPr>
            <a:spLocks noGrp="1"/>
          </p:cNvSpPr>
          <p:nvPr>
            <p:ph type="body" sz="quarter" idx="13" hasCustomPrompt="1"/>
          </p:nvPr>
        </p:nvSpPr>
        <p:spPr>
          <a:xfrm>
            <a:off x="288557" y="709396"/>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30385D10-C453-B58A-D9F1-B1AA1DD202DD}"/>
              </a:ext>
            </a:extLst>
          </p:cNvPr>
          <p:cNvSpPr>
            <a:spLocks noGrp="1"/>
          </p:cNvSpPr>
          <p:nvPr>
            <p:ph type="title" hasCustomPrompt="1"/>
          </p:nvPr>
        </p:nvSpPr>
        <p:spPr>
          <a:xfrm>
            <a:off x="288557" y="308872"/>
            <a:ext cx="11582400" cy="397352"/>
          </a:xfrm>
          <a:prstGeom prst="rect">
            <a:avLst/>
          </a:prstGeom>
        </p:spPr>
        <p:txBody>
          <a:bodyPr anchor="ctr"/>
          <a:lstStyle>
            <a:lvl1pPr>
              <a:defRPr sz="2000"/>
            </a:lvl1pPr>
          </a:lstStyle>
          <a:p>
            <a:r>
              <a:rPr lang="en-US"/>
              <a:t>Insert your slide title in Arial bold 20pt</a:t>
            </a:r>
          </a:p>
        </p:txBody>
      </p:sp>
      <p:sp>
        <p:nvSpPr>
          <p:cNvPr id="2" name="Text Placeholder 6">
            <a:extLst>
              <a:ext uri="{FF2B5EF4-FFF2-40B4-BE49-F238E27FC236}">
                <a16:creationId xmlns:a16="http://schemas.microsoft.com/office/drawing/2014/main" id="{9A94D145-81FE-C360-0297-4502383F5A55}"/>
              </a:ext>
            </a:extLst>
          </p:cNvPr>
          <p:cNvSpPr>
            <a:spLocks noGrp="1"/>
          </p:cNvSpPr>
          <p:nvPr>
            <p:ph type="body" sz="quarter" idx="16" hasCustomPrompt="1"/>
          </p:nvPr>
        </p:nvSpPr>
        <p:spPr>
          <a:xfrm>
            <a:off x="288558" y="3539909"/>
            <a:ext cx="3684352" cy="436542"/>
          </a:xfrm>
        </p:spPr>
        <p:txBody>
          <a:bodyPr anchor="ctr"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B0DECDC5-9AD9-7CB6-F638-0E39B0577747}"/>
              </a:ext>
            </a:extLst>
          </p:cNvPr>
          <p:cNvSpPr>
            <a:spLocks noGrp="1"/>
          </p:cNvSpPr>
          <p:nvPr>
            <p:ph type="body" sz="quarter" idx="23" hasCustomPrompt="1"/>
          </p:nvPr>
        </p:nvSpPr>
        <p:spPr>
          <a:xfrm>
            <a:off x="4237582" y="3539909"/>
            <a:ext cx="3684352" cy="436542"/>
          </a:xfrm>
        </p:spPr>
        <p:txBody>
          <a:bodyPr anchor="ctr"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BB555AD3-4EA2-7E24-5C90-4B64C7002D15}"/>
              </a:ext>
            </a:extLst>
          </p:cNvPr>
          <p:cNvSpPr>
            <a:spLocks noGrp="1"/>
          </p:cNvSpPr>
          <p:nvPr>
            <p:ph type="body" sz="quarter" idx="18" hasCustomPrompt="1"/>
          </p:nvPr>
        </p:nvSpPr>
        <p:spPr>
          <a:xfrm>
            <a:off x="8186605" y="3539909"/>
            <a:ext cx="3684352" cy="436542"/>
          </a:xfrm>
        </p:spPr>
        <p:txBody>
          <a:bodyPr anchor="ctr" anchorCtr="0"/>
          <a:lstStyle>
            <a:lvl1pPr marL="0" indent="0">
              <a:spcBef>
                <a:spcPts val="0"/>
              </a:spcBef>
              <a:buNone/>
              <a:defRPr sz="1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5" name="Picture 14">
            <a:extLst>
              <a:ext uri="{FF2B5EF4-FFF2-40B4-BE49-F238E27FC236}">
                <a16:creationId xmlns:a16="http://schemas.microsoft.com/office/drawing/2014/main" id="{D23E3145-8DB3-34A8-CCE6-7646BF8A6093}"/>
              </a:ext>
            </a:extLst>
          </p:cNvPr>
          <p:cNvPicPr>
            <a:picLocks noChangeAspect="1"/>
          </p:cNvPicPr>
          <p:nvPr/>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249630976"/>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9_cobranded_four_columns_photo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7288"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4">
            <a:extLst>
              <a:ext uri="{FF2B5EF4-FFF2-40B4-BE49-F238E27FC236}">
                <a16:creationId xmlns:a16="http://schemas.microsoft.com/office/drawing/2014/main" id="{F9DB3AF3-680C-8615-86A8-8048F96DC95B}"/>
              </a:ext>
            </a:extLst>
          </p:cNvPr>
          <p:cNvSpPr>
            <a:spLocks noGrp="1"/>
          </p:cNvSpPr>
          <p:nvPr>
            <p:ph type="pic" sz="quarter" idx="20" hasCustomPrompt="1"/>
          </p:nvPr>
        </p:nvSpPr>
        <p:spPr>
          <a:xfrm>
            <a:off x="288559" y="1809348"/>
            <a:ext cx="2706888" cy="1499602"/>
          </a:xfrm>
        </p:spPr>
        <p:txBody>
          <a:bodyPr/>
          <a:lstStyle>
            <a:lvl1pPr marL="0" indent="0" algn="ctr">
              <a:buNone/>
              <a:defRPr/>
            </a:lvl1pPr>
          </a:lstStyle>
          <a:p>
            <a:r>
              <a:rPr lang="en-US"/>
              <a:t>Click picture icon to add photo</a:t>
            </a:r>
          </a:p>
        </p:txBody>
      </p:sp>
      <p:sp>
        <p:nvSpPr>
          <p:cNvPr id="5" name="Picture Placeholder 4">
            <a:extLst>
              <a:ext uri="{FF2B5EF4-FFF2-40B4-BE49-F238E27FC236}">
                <a16:creationId xmlns:a16="http://schemas.microsoft.com/office/drawing/2014/main" id="{E537AC9D-FCC4-14DF-2161-DBA7138EF167}"/>
              </a:ext>
            </a:extLst>
          </p:cNvPr>
          <p:cNvSpPr>
            <a:spLocks noGrp="1"/>
          </p:cNvSpPr>
          <p:nvPr>
            <p:ph type="pic" sz="quarter" idx="22" hasCustomPrompt="1"/>
          </p:nvPr>
        </p:nvSpPr>
        <p:spPr>
          <a:xfrm>
            <a:off x="3252476" y="1809348"/>
            <a:ext cx="2706888" cy="1499602"/>
          </a:xfrm>
        </p:spPr>
        <p:txBody>
          <a:bodyPr/>
          <a:lstStyle>
            <a:lvl1pPr marL="0" indent="0" algn="ctr">
              <a:buNone/>
              <a:defRPr/>
            </a:lvl1pPr>
          </a:lstStyle>
          <a:p>
            <a:r>
              <a:rPr lang="en-US"/>
              <a:t>Click picture icon to add photo</a:t>
            </a:r>
          </a:p>
        </p:txBody>
      </p:sp>
      <p:sp>
        <p:nvSpPr>
          <p:cNvPr id="10" name="Picture Placeholder 4">
            <a:extLst>
              <a:ext uri="{FF2B5EF4-FFF2-40B4-BE49-F238E27FC236}">
                <a16:creationId xmlns:a16="http://schemas.microsoft.com/office/drawing/2014/main" id="{CA057AEC-C50F-0348-EDA8-2B8154E10CD5}"/>
              </a:ext>
            </a:extLst>
          </p:cNvPr>
          <p:cNvSpPr>
            <a:spLocks noGrp="1"/>
          </p:cNvSpPr>
          <p:nvPr>
            <p:ph type="pic" sz="quarter" idx="23" hasCustomPrompt="1"/>
          </p:nvPr>
        </p:nvSpPr>
        <p:spPr>
          <a:xfrm>
            <a:off x="6217288" y="1809348"/>
            <a:ext cx="2706888" cy="1499602"/>
          </a:xfrm>
        </p:spPr>
        <p:txBody>
          <a:bodyPr/>
          <a:lstStyle>
            <a:lvl1pPr marL="0" indent="0" algn="ctr">
              <a:buNone/>
              <a:defRPr/>
            </a:lvl1pPr>
          </a:lstStyle>
          <a:p>
            <a:r>
              <a:rPr lang="en-US"/>
              <a:t>Click picture icon to add photo</a:t>
            </a:r>
          </a:p>
        </p:txBody>
      </p:sp>
      <p:sp>
        <p:nvSpPr>
          <p:cNvPr id="11" name="Picture Placeholder 4">
            <a:extLst>
              <a:ext uri="{FF2B5EF4-FFF2-40B4-BE49-F238E27FC236}">
                <a16:creationId xmlns:a16="http://schemas.microsoft.com/office/drawing/2014/main" id="{AD1E7D59-DA9B-A7D7-87C0-E693582CA494}"/>
              </a:ext>
            </a:extLst>
          </p:cNvPr>
          <p:cNvSpPr>
            <a:spLocks noGrp="1"/>
          </p:cNvSpPr>
          <p:nvPr>
            <p:ph type="pic" sz="quarter" idx="24" hasCustomPrompt="1"/>
          </p:nvPr>
        </p:nvSpPr>
        <p:spPr>
          <a:xfrm>
            <a:off x="9180311" y="1809348"/>
            <a:ext cx="2706888" cy="1499602"/>
          </a:xfrm>
        </p:spPr>
        <p:txBody>
          <a:bodyPr/>
          <a:lstStyle>
            <a:lvl1pPr marL="0" indent="0" algn="ctr">
              <a:buNone/>
              <a:defRPr/>
            </a:lvl1pPr>
          </a:lstStyle>
          <a:p>
            <a:r>
              <a:rPr lang="en-US"/>
              <a:t>Click picture icon to add photo</a:t>
            </a:r>
          </a:p>
        </p:txBody>
      </p:sp>
      <p:sp>
        <p:nvSpPr>
          <p:cNvPr id="13" name="Text Placeholder 10">
            <a:extLst>
              <a:ext uri="{FF2B5EF4-FFF2-40B4-BE49-F238E27FC236}">
                <a16:creationId xmlns:a16="http://schemas.microsoft.com/office/drawing/2014/main" id="{0592AE5E-1943-C4CE-573A-E4705E3EC292}"/>
              </a:ext>
            </a:extLst>
          </p:cNvPr>
          <p:cNvSpPr>
            <a:spLocks noGrp="1"/>
          </p:cNvSpPr>
          <p:nvPr>
            <p:ph type="body" sz="quarter" idx="25"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4" name="Text Placeholder 6">
            <a:extLst>
              <a:ext uri="{FF2B5EF4-FFF2-40B4-BE49-F238E27FC236}">
                <a16:creationId xmlns:a16="http://schemas.microsoft.com/office/drawing/2014/main" id="{FB72F191-69E6-FD21-C339-D3F79DB59930}"/>
              </a:ext>
            </a:extLst>
          </p:cNvPr>
          <p:cNvSpPr>
            <a:spLocks noGrp="1"/>
          </p:cNvSpPr>
          <p:nvPr>
            <p:ph type="body" sz="quarter" idx="13" hasCustomPrompt="1"/>
          </p:nvPr>
        </p:nvSpPr>
        <p:spPr>
          <a:xfrm>
            <a:off x="288557" y="1049844"/>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6" name="Title 1">
            <a:extLst>
              <a:ext uri="{FF2B5EF4-FFF2-40B4-BE49-F238E27FC236}">
                <a16:creationId xmlns:a16="http://schemas.microsoft.com/office/drawing/2014/main" id="{257044DB-24DF-8EA2-8742-B55B32857189}"/>
              </a:ext>
            </a:extLst>
          </p:cNvPr>
          <p:cNvSpPr>
            <a:spLocks noGrp="1"/>
          </p:cNvSpPr>
          <p:nvPr>
            <p:ph type="title" hasCustomPrompt="1"/>
          </p:nvPr>
        </p:nvSpPr>
        <p:spPr>
          <a:xfrm>
            <a:off x="288557" y="649320"/>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sp>
        <p:nvSpPr>
          <p:cNvPr id="2" name="Text Placeholder 6">
            <a:extLst>
              <a:ext uri="{FF2B5EF4-FFF2-40B4-BE49-F238E27FC236}">
                <a16:creationId xmlns:a16="http://schemas.microsoft.com/office/drawing/2014/main" id="{B2DD73D3-CDE1-EEBD-83CD-AF0E1BCC1ACA}"/>
              </a:ext>
            </a:extLst>
          </p:cNvPr>
          <p:cNvSpPr>
            <a:spLocks noGrp="1"/>
          </p:cNvSpPr>
          <p:nvPr>
            <p:ph type="body" sz="quarter" idx="16" hasCustomPrompt="1"/>
          </p:nvPr>
        </p:nvSpPr>
        <p:spPr>
          <a:xfrm>
            <a:off x="288558"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570E3F6D-431D-152F-0090-8F1B25ECC4B3}"/>
              </a:ext>
            </a:extLst>
          </p:cNvPr>
          <p:cNvSpPr>
            <a:spLocks noGrp="1"/>
          </p:cNvSpPr>
          <p:nvPr>
            <p:ph type="body" sz="quarter" idx="18" hasCustomPrompt="1"/>
          </p:nvPr>
        </p:nvSpPr>
        <p:spPr>
          <a:xfrm>
            <a:off x="3252475"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9" name="Text Placeholder 6">
            <a:extLst>
              <a:ext uri="{FF2B5EF4-FFF2-40B4-BE49-F238E27FC236}">
                <a16:creationId xmlns:a16="http://schemas.microsoft.com/office/drawing/2014/main" id="{C08966CC-2A54-3E37-D012-A1B650634421}"/>
              </a:ext>
            </a:extLst>
          </p:cNvPr>
          <p:cNvSpPr>
            <a:spLocks noGrp="1"/>
          </p:cNvSpPr>
          <p:nvPr>
            <p:ph type="body" sz="quarter" idx="26" hasCustomPrompt="1"/>
          </p:nvPr>
        </p:nvSpPr>
        <p:spPr>
          <a:xfrm>
            <a:off x="6216392"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2" name="Text Placeholder 6">
            <a:extLst>
              <a:ext uri="{FF2B5EF4-FFF2-40B4-BE49-F238E27FC236}">
                <a16:creationId xmlns:a16="http://schemas.microsoft.com/office/drawing/2014/main" id="{344FC00B-CEA7-D95B-1AE3-5975AB5E669B}"/>
              </a:ext>
            </a:extLst>
          </p:cNvPr>
          <p:cNvSpPr>
            <a:spLocks noGrp="1"/>
          </p:cNvSpPr>
          <p:nvPr>
            <p:ph type="body" sz="quarter" idx="27" hasCustomPrompt="1"/>
          </p:nvPr>
        </p:nvSpPr>
        <p:spPr>
          <a:xfrm>
            <a:off x="9180310"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9" name="Picture 18" descr="A blue circle with white text&#10;&#10;Description automatically generated">
            <a:extLst>
              <a:ext uri="{FF2B5EF4-FFF2-40B4-BE49-F238E27FC236}">
                <a16:creationId xmlns:a16="http://schemas.microsoft.com/office/drawing/2014/main" id="{2DD1F814-A137-972D-E295-C59136156D60}"/>
              </a:ext>
            </a:extLst>
          </p:cNvPr>
          <p:cNvPicPr>
            <a:picLocks noChangeAspect="1"/>
          </p:cNvPicPr>
          <p:nvPr/>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0809248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0_cobranded_four_columns_photos">
    <p:bg>
      <p:bgRef idx="1001">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7288"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4">
            <a:extLst>
              <a:ext uri="{FF2B5EF4-FFF2-40B4-BE49-F238E27FC236}">
                <a16:creationId xmlns:a16="http://schemas.microsoft.com/office/drawing/2014/main" id="{F9DB3AF3-680C-8615-86A8-8048F96DC95B}"/>
              </a:ext>
            </a:extLst>
          </p:cNvPr>
          <p:cNvSpPr>
            <a:spLocks noGrp="1"/>
          </p:cNvSpPr>
          <p:nvPr>
            <p:ph type="pic" sz="quarter" idx="20" hasCustomPrompt="1"/>
          </p:nvPr>
        </p:nvSpPr>
        <p:spPr>
          <a:xfrm>
            <a:off x="288559" y="1809348"/>
            <a:ext cx="2706888" cy="1499602"/>
          </a:xfrm>
        </p:spPr>
        <p:txBody>
          <a:bodyPr/>
          <a:lstStyle>
            <a:lvl1pPr marL="0" indent="0" algn="ctr">
              <a:buNone/>
              <a:defRPr/>
            </a:lvl1pPr>
          </a:lstStyle>
          <a:p>
            <a:r>
              <a:rPr lang="en-US"/>
              <a:t>Click picture icon to add photo</a:t>
            </a:r>
          </a:p>
        </p:txBody>
      </p:sp>
      <p:sp>
        <p:nvSpPr>
          <p:cNvPr id="5" name="Picture Placeholder 4">
            <a:extLst>
              <a:ext uri="{FF2B5EF4-FFF2-40B4-BE49-F238E27FC236}">
                <a16:creationId xmlns:a16="http://schemas.microsoft.com/office/drawing/2014/main" id="{E537AC9D-FCC4-14DF-2161-DBA7138EF167}"/>
              </a:ext>
            </a:extLst>
          </p:cNvPr>
          <p:cNvSpPr>
            <a:spLocks noGrp="1"/>
          </p:cNvSpPr>
          <p:nvPr>
            <p:ph type="pic" sz="quarter" idx="22" hasCustomPrompt="1"/>
          </p:nvPr>
        </p:nvSpPr>
        <p:spPr>
          <a:xfrm>
            <a:off x="3252476" y="1809348"/>
            <a:ext cx="2706888" cy="1499602"/>
          </a:xfrm>
        </p:spPr>
        <p:txBody>
          <a:bodyPr/>
          <a:lstStyle>
            <a:lvl1pPr marL="0" indent="0" algn="ctr">
              <a:buNone/>
              <a:defRPr/>
            </a:lvl1pPr>
          </a:lstStyle>
          <a:p>
            <a:r>
              <a:rPr lang="en-US"/>
              <a:t>Click picture icon to add photo</a:t>
            </a:r>
          </a:p>
        </p:txBody>
      </p:sp>
      <p:sp>
        <p:nvSpPr>
          <p:cNvPr id="10" name="Picture Placeholder 4">
            <a:extLst>
              <a:ext uri="{FF2B5EF4-FFF2-40B4-BE49-F238E27FC236}">
                <a16:creationId xmlns:a16="http://schemas.microsoft.com/office/drawing/2014/main" id="{CA057AEC-C50F-0348-EDA8-2B8154E10CD5}"/>
              </a:ext>
            </a:extLst>
          </p:cNvPr>
          <p:cNvSpPr>
            <a:spLocks noGrp="1"/>
          </p:cNvSpPr>
          <p:nvPr>
            <p:ph type="pic" sz="quarter" idx="23" hasCustomPrompt="1"/>
          </p:nvPr>
        </p:nvSpPr>
        <p:spPr>
          <a:xfrm>
            <a:off x="6217288" y="1809348"/>
            <a:ext cx="2706888" cy="1499602"/>
          </a:xfrm>
        </p:spPr>
        <p:txBody>
          <a:bodyPr/>
          <a:lstStyle>
            <a:lvl1pPr marL="0" indent="0" algn="ctr">
              <a:buNone/>
              <a:defRPr/>
            </a:lvl1pPr>
          </a:lstStyle>
          <a:p>
            <a:r>
              <a:rPr lang="en-US"/>
              <a:t>Click picture icon to add photo</a:t>
            </a:r>
          </a:p>
        </p:txBody>
      </p:sp>
      <p:sp>
        <p:nvSpPr>
          <p:cNvPr id="11" name="Picture Placeholder 4">
            <a:extLst>
              <a:ext uri="{FF2B5EF4-FFF2-40B4-BE49-F238E27FC236}">
                <a16:creationId xmlns:a16="http://schemas.microsoft.com/office/drawing/2014/main" id="{AD1E7D59-DA9B-A7D7-87C0-E693582CA494}"/>
              </a:ext>
            </a:extLst>
          </p:cNvPr>
          <p:cNvSpPr>
            <a:spLocks noGrp="1"/>
          </p:cNvSpPr>
          <p:nvPr>
            <p:ph type="pic" sz="quarter" idx="24" hasCustomPrompt="1"/>
          </p:nvPr>
        </p:nvSpPr>
        <p:spPr>
          <a:xfrm>
            <a:off x="9180311" y="1809348"/>
            <a:ext cx="2706888" cy="1499602"/>
          </a:xfrm>
        </p:spPr>
        <p:txBody>
          <a:bodyPr/>
          <a:lstStyle>
            <a:lvl1pPr marL="0" indent="0" algn="ctr">
              <a:buNone/>
              <a:defRPr/>
            </a:lvl1pPr>
          </a:lstStyle>
          <a:p>
            <a:r>
              <a:rPr lang="en-US"/>
              <a:t>Click picture icon to add photo</a:t>
            </a:r>
          </a:p>
        </p:txBody>
      </p:sp>
      <p:sp>
        <p:nvSpPr>
          <p:cNvPr id="13" name="Text Placeholder 10">
            <a:extLst>
              <a:ext uri="{FF2B5EF4-FFF2-40B4-BE49-F238E27FC236}">
                <a16:creationId xmlns:a16="http://schemas.microsoft.com/office/drawing/2014/main" id="{0592AE5E-1943-C4CE-573A-E4705E3EC292}"/>
              </a:ext>
            </a:extLst>
          </p:cNvPr>
          <p:cNvSpPr>
            <a:spLocks noGrp="1"/>
          </p:cNvSpPr>
          <p:nvPr>
            <p:ph type="body" sz="quarter" idx="25"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4" name="Text Placeholder 6">
            <a:extLst>
              <a:ext uri="{FF2B5EF4-FFF2-40B4-BE49-F238E27FC236}">
                <a16:creationId xmlns:a16="http://schemas.microsoft.com/office/drawing/2014/main" id="{FB72F191-69E6-FD21-C339-D3F79DB59930}"/>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6" name="Title 1">
            <a:extLst>
              <a:ext uri="{FF2B5EF4-FFF2-40B4-BE49-F238E27FC236}">
                <a16:creationId xmlns:a16="http://schemas.microsoft.com/office/drawing/2014/main" id="{257044DB-24DF-8EA2-8742-B55B32857189}"/>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2" name="Text Placeholder 6">
            <a:extLst>
              <a:ext uri="{FF2B5EF4-FFF2-40B4-BE49-F238E27FC236}">
                <a16:creationId xmlns:a16="http://schemas.microsoft.com/office/drawing/2014/main" id="{B2DD73D3-CDE1-EEBD-83CD-AF0E1BCC1ACA}"/>
              </a:ext>
            </a:extLst>
          </p:cNvPr>
          <p:cNvSpPr>
            <a:spLocks noGrp="1"/>
          </p:cNvSpPr>
          <p:nvPr>
            <p:ph type="body" sz="quarter" idx="16" hasCustomPrompt="1"/>
          </p:nvPr>
        </p:nvSpPr>
        <p:spPr>
          <a:xfrm>
            <a:off x="288558"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570E3F6D-431D-152F-0090-8F1B25ECC4B3}"/>
              </a:ext>
            </a:extLst>
          </p:cNvPr>
          <p:cNvSpPr>
            <a:spLocks noGrp="1"/>
          </p:cNvSpPr>
          <p:nvPr>
            <p:ph type="body" sz="quarter" idx="18" hasCustomPrompt="1"/>
          </p:nvPr>
        </p:nvSpPr>
        <p:spPr>
          <a:xfrm>
            <a:off x="3252475"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9" name="Text Placeholder 6">
            <a:extLst>
              <a:ext uri="{FF2B5EF4-FFF2-40B4-BE49-F238E27FC236}">
                <a16:creationId xmlns:a16="http://schemas.microsoft.com/office/drawing/2014/main" id="{C08966CC-2A54-3E37-D012-A1B650634421}"/>
              </a:ext>
            </a:extLst>
          </p:cNvPr>
          <p:cNvSpPr>
            <a:spLocks noGrp="1"/>
          </p:cNvSpPr>
          <p:nvPr>
            <p:ph type="body" sz="quarter" idx="26" hasCustomPrompt="1"/>
          </p:nvPr>
        </p:nvSpPr>
        <p:spPr>
          <a:xfrm>
            <a:off x="6216392"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2" name="Text Placeholder 6">
            <a:extLst>
              <a:ext uri="{FF2B5EF4-FFF2-40B4-BE49-F238E27FC236}">
                <a16:creationId xmlns:a16="http://schemas.microsoft.com/office/drawing/2014/main" id="{344FC00B-CEA7-D95B-1AE3-5975AB5E669B}"/>
              </a:ext>
            </a:extLst>
          </p:cNvPr>
          <p:cNvSpPr>
            <a:spLocks noGrp="1"/>
          </p:cNvSpPr>
          <p:nvPr>
            <p:ph type="body" sz="quarter" idx="27" hasCustomPrompt="1"/>
          </p:nvPr>
        </p:nvSpPr>
        <p:spPr>
          <a:xfrm>
            <a:off x="9180310"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8" name="Picture 17">
            <a:extLst>
              <a:ext uri="{FF2B5EF4-FFF2-40B4-BE49-F238E27FC236}">
                <a16:creationId xmlns:a16="http://schemas.microsoft.com/office/drawing/2014/main" id="{49EF27B3-C162-FCD2-DBC6-07750BDAEE9D}"/>
              </a:ext>
            </a:extLst>
          </p:cNvPr>
          <p:cNvPicPr>
            <a:picLocks noChangeAspect="1"/>
          </p:cNvPicPr>
          <p:nvPr/>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1582933441"/>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20_cobranded_left_title_and_content_deep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p:nvSpPr>
        <p:spPr>
          <a:xfrm>
            <a:off x="0" y="0"/>
            <a:ext cx="40023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308176" y="1507292"/>
            <a:ext cx="7595265" cy="39904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003D84F1-EE1E-31A0-2CC0-537B0D5A18BF}"/>
              </a:ext>
            </a:extLst>
          </p:cNvPr>
          <p:cNvCxnSpPr>
            <a:cxnSpLocks/>
          </p:cNvCxnSpPr>
          <p:nvPr/>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C94C076-1CD8-CF76-1E98-52F5EBB5C1F2}"/>
              </a:ext>
            </a:extLst>
          </p:cNvPr>
          <p:cNvSpPr txBox="1"/>
          <p:nvPr/>
        </p:nvSpPr>
        <p:spPr>
          <a:xfrm>
            <a:off x="9212098" y="6526850"/>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5" name="Picture 4">
            <a:extLst>
              <a:ext uri="{FF2B5EF4-FFF2-40B4-BE49-F238E27FC236}">
                <a16:creationId xmlns:a16="http://schemas.microsoft.com/office/drawing/2014/main" id="{78DCBB00-0F22-82BA-6556-6C91997E38A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10" name="Picture 9" descr="A blue circle with white text&#10;&#10;Description automatically generated">
            <a:extLst>
              <a:ext uri="{FF2B5EF4-FFF2-40B4-BE49-F238E27FC236}">
                <a16:creationId xmlns:a16="http://schemas.microsoft.com/office/drawing/2014/main" id="{C5194393-2733-A39E-602C-610494ADB31F}"/>
              </a:ext>
            </a:extLst>
          </p:cNvPr>
          <p:cNvPicPr>
            <a:picLocks noChangeAspect="1"/>
          </p:cNvPicPr>
          <p:nvPr/>
        </p:nvPicPr>
        <p:blipFill>
          <a:blip r:embed="rId3"/>
          <a:stretch>
            <a:fillRect/>
          </a:stretch>
        </p:blipFill>
        <p:spPr>
          <a:xfrm>
            <a:off x="4268481" y="6432433"/>
            <a:ext cx="795275" cy="393661"/>
          </a:xfrm>
          <a:prstGeom prst="rect">
            <a:avLst/>
          </a:prstGeom>
        </p:spPr>
      </p:pic>
    </p:spTree>
    <p:extLst>
      <p:ext uri="{BB962C8B-B14F-4D97-AF65-F5344CB8AC3E}">
        <p14:creationId xmlns:p14="http://schemas.microsoft.com/office/powerpoint/2010/main" val="28352608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1_cobranded_left_title_and_content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p:nvSpPr>
        <p:spPr>
          <a:xfrm>
            <a:off x="0" y="0"/>
            <a:ext cx="40023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11" name="Straight Connector 10">
            <a:extLst>
              <a:ext uri="{FF2B5EF4-FFF2-40B4-BE49-F238E27FC236}">
                <a16:creationId xmlns:a16="http://schemas.microsoft.com/office/drawing/2014/main" id="{2C6B8A47-0994-4B79-9368-44F21806FC95}"/>
              </a:ext>
            </a:extLst>
          </p:cNvPr>
          <p:cNvCxnSpPr>
            <a:cxnSpLocks/>
          </p:cNvCxnSpPr>
          <p:nvPr/>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4" name="Picture 3">
            <a:extLst>
              <a:ext uri="{FF2B5EF4-FFF2-40B4-BE49-F238E27FC236}">
                <a16:creationId xmlns:a16="http://schemas.microsoft.com/office/drawing/2014/main" id="{7F7BCF68-45DE-77B4-4995-DFA614BC85A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535"/>
            <a:ext cx="644652" cy="273455"/>
          </a:xfrm>
          <a:prstGeom prst="rect">
            <a:avLst/>
          </a:prstGeom>
        </p:spPr>
      </p:pic>
      <p:pic>
        <p:nvPicPr>
          <p:cNvPr id="10" name="Picture 9" descr="A blue circle with white text&#10;&#10;Description automatically generated">
            <a:extLst>
              <a:ext uri="{FF2B5EF4-FFF2-40B4-BE49-F238E27FC236}">
                <a16:creationId xmlns:a16="http://schemas.microsoft.com/office/drawing/2014/main" id="{1B3C420A-E0D0-F7BE-1286-29EE032FEE08}"/>
              </a:ext>
            </a:extLst>
          </p:cNvPr>
          <p:cNvPicPr>
            <a:picLocks noChangeAspect="1"/>
          </p:cNvPicPr>
          <p:nvPr/>
        </p:nvPicPr>
        <p:blipFill>
          <a:blip r:embed="rId3"/>
          <a:stretch>
            <a:fillRect/>
          </a:stretch>
        </p:blipFill>
        <p:spPr>
          <a:xfrm>
            <a:off x="4268481" y="6432433"/>
            <a:ext cx="795275" cy="393661"/>
          </a:xfrm>
          <a:prstGeom prst="rect">
            <a:avLst/>
          </a:prstGeom>
        </p:spPr>
      </p:pic>
      <p:sp>
        <p:nvSpPr>
          <p:cNvPr id="5" name="TextBox 4">
            <a:extLst>
              <a:ext uri="{FF2B5EF4-FFF2-40B4-BE49-F238E27FC236}">
                <a16:creationId xmlns:a16="http://schemas.microsoft.com/office/drawing/2014/main" id="{C8AF5780-D1B9-7A52-1F17-A9452486A0A8}"/>
              </a:ext>
            </a:extLst>
          </p:cNvPr>
          <p:cNvSpPr txBox="1"/>
          <p:nvPr/>
        </p:nvSpPr>
        <p:spPr>
          <a:xfrm>
            <a:off x="9212098" y="6526850"/>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Tree>
    <p:extLst>
      <p:ext uri="{BB962C8B-B14F-4D97-AF65-F5344CB8AC3E}">
        <p14:creationId xmlns:p14="http://schemas.microsoft.com/office/powerpoint/2010/main" val="9427422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23_cobranded_left_title_and_content_lt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p:nvSpPr>
        <p:spPr>
          <a:xfrm>
            <a:off x="0" y="0"/>
            <a:ext cx="400237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4" name="Text Placeholder 10">
            <a:extLst>
              <a:ext uri="{FF2B5EF4-FFF2-40B4-BE49-F238E27FC236}">
                <a16:creationId xmlns:a16="http://schemas.microsoft.com/office/drawing/2014/main" id="{D62B1CA4-6399-9468-76D4-CF80E740A3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D69C8447-6A16-1811-BE16-8D42C522A28A}"/>
              </a:ext>
            </a:extLst>
          </p:cNvPr>
          <p:cNvCxnSpPr>
            <a:cxnSpLocks/>
          </p:cNvCxnSpPr>
          <p:nvPr/>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37AEC761-AF0D-168C-E137-8524D125C3C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11" name="Picture 10" descr="A blue circle with white text&#10;&#10;Description automatically generated">
            <a:extLst>
              <a:ext uri="{FF2B5EF4-FFF2-40B4-BE49-F238E27FC236}">
                <a16:creationId xmlns:a16="http://schemas.microsoft.com/office/drawing/2014/main" id="{A569A50B-D6F6-CE88-2A9F-4BF43381B44F}"/>
              </a:ext>
            </a:extLst>
          </p:cNvPr>
          <p:cNvPicPr>
            <a:picLocks noChangeAspect="1"/>
          </p:cNvPicPr>
          <p:nvPr/>
        </p:nvPicPr>
        <p:blipFill>
          <a:blip r:embed="rId3"/>
          <a:stretch>
            <a:fillRect/>
          </a:stretch>
        </p:blipFill>
        <p:spPr>
          <a:xfrm>
            <a:off x="4268481" y="6432433"/>
            <a:ext cx="795275" cy="393661"/>
          </a:xfrm>
          <a:prstGeom prst="rect">
            <a:avLst/>
          </a:prstGeom>
        </p:spPr>
      </p:pic>
      <p:sp>
        <p:nvSpPr>
          <p:cNvPr id="10" name="TextBox 9">
            <a:extLst>
              <a:ext uri="{FF2B5EF4-FFF2-40B4-BE49-F238E27FC236}">
                <a16:creationId xmlns:a16="http://schemas.microsoft.com/office/drawing/2014/main" id="{16EB1E97-6BFB-83CF-F978-E7DF52B98736}"/>
              </a:ext>
            </a:extLst>
          </p:cNvPr>
          <p:cNvSpPr txBox="1"/>
          <p:nvPr/>
        </p:nvSpPr>
        <p:spPr>
          <a:xfrm>
            <a:off x="9212098" y="6526850"/>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Tree>
    <p:extLst>
      <p:ext uri="{BB962C8B-B14F-4D97-AF65-F5344CB8AC3E}">
        <p14:creationId xmlns:p14="http://schemas.microsoft.com/office/powerpoint/2010/main" val="10801776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2_cobranded_left_title_and_content_gre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p:nvSpPr>
        <p:spPr>
          <a:xfrm>
            <a:off x="0" y="0"/>
            <a:ext cx="4002374"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2"/>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8E247AFE-5B75-F5AA-309C-B98C55C22DA8}"/>
              </a:ext>
            </a:extLst>
          </p:cNvPr>
          <p:cNvCxnSpPr>
            <a:cxnSpLocks/>
          </p:cNvCxnSpPr>
          <p:nvPr/>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D738652-F2B9-77EE-9932-7A515F33FA1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10" name="Picture 9" descr="A blue circle with white text&#10;&#10;Description automatically generated">
            <a:extLst>
              <a:ext uri="{FF2B5EF4-FFF2-40B4-BE49-F238E27FC236}">
                <a16:creationId xmlns:a16="http://schemas.microsoft.com/office/drawing/2014/main" id="{047674B3-09BD-1273-C619-3638C268F44E}"/>
              </a:ext>
            </a:extLst>
          </p:cNvPr>
          <p:cNvPicPr>
            <a:picLocks noChangeAspect="1"/>
          </p:cNvPicPr>
          <p:nvPr/>
        </p:nvPicPr>
        <p:blipFill>
          <a:blip r:embed="rId3"/>
          <a:stretch>
            <a:fillRect/>
          </a:stretch>
        </p:blipFill>
        <p:spPr>
          <a:xfrm>
            <a:off x="4268481" y="6432433"/>
            <a:ext cx="795275" cy="393661"/>
          </a:xfrm>
          <a:prstGeom prst="rect">
            <a:avLst/>
          </a:prstGeom>
        </p:spPr>
      </p:pic>
      <p:sp>
        <p:nvSpPr>
          <p:cNvPr id="7" name="TextBox 6">
            <a:extLst>
              <a:ext uri="{FF2B5EF4-FFF2-40B4-BE49-F238E27FC236}">
                <a16:creationId xmlns:a16="http://schemas.microsoft.com/office/drawing/2014/main" id="{F0A0B204-E82C-F56B-BB98-D0A84DC855C4}"/>
              </a:ext>
            </a:extLst>
          </p:cNvPr>
          <p:cNvSpPr txBox="1"/>
          <p:nvPr/>
        </p:nvSpPr>
        <p:spPr>
          <a:xfrm>
            <a:off x="9212098" y="6526850"/>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Tree>
    <p:extLst>
      <p:ext uri="{BB962C8B-B14F-4D97-AF65-F5344CB8AC3E}">
        <p14:creationId xmlns:p14="http://schemas.microsoft.com/office/powerpoint/2010/main" val="92644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cobranded_cover_photo_circle_orang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Icon&#10;&#10;Description automatically generated">
            <a:extLst>
              <a:ext uri="{FF2B5EF4-FFF2-40B4-BE49-F238E27FC236}">
                <a16:creationId xmlns:a16="http://schemas.microsoft.com/office/drawing/2014/main" id="{F8A4DBCA-162B-E485-E20E-17D5C140E774}"/>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a:off x="5880477" y="13252"/>
            <a:ext cx="6311523" cy="6831495"/>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074161F4-D097-DE19-FD87-0BB65D7B7FE4}"/>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2"/>
                </a:solidFill>
              </a:defRPr>
            </a:lvl1pPr>
          </a:lstStyle>
          <a:p>
            <a:r>
              <a:rPr lang="en-US"/>
              <a:t>Insert your presentation title here maximum of three lines</a:t>
            </a:r>
          </a:p>
        </p:txBody>
      </p:sp>
      <p:sp>
        <p:nvSpPr>
          <p:cNvPr id="9" name="Subtitle 2">
            <a:extLst>
              <a:ext uri="{FF2B5EF4-FFF2-40B4-BE49-F238E27FC236}">
                <a16:creationId xmlns:a16="http://schemas.microsoft.com/office/drawing/2014/main" id="{5611E666-418A-4758-0E70-B2424283399B}"/>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04D009FA-CFA0-2366-6348-AD2DE5F5F8B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0D543147-C142-3795-8692-163187D8C105}"/>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43F396D2-FEEC-B3D9-78CF-DB43D25BBDD0}"/>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84E5CB92-5F1A-B42D-D765-161BADC32870}"/>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2"/>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12" name="Picture 11" descr="A blue circle with white text&#10;&#10;Description automatically generated">
            <a:extLst>
              <a:ext uri="{FF2B5EF4-FFF2-40B4-BE49-F238E27FC236}">
                <a16:creationId xmlns:a16="http://schemas.microsoft.com/office/drawing/2014/main" id="{52C98309-8C2E-E5A2-FC9A-DA5DC01B8D81}"/>
              </a:ext>
            </a:extLst>
          </p:cNvPr>
          <p:cNvPicPr>
            <a:picLocks noChangeAspect="1"/>
          </p:cNvPicPr>
          <p:nvPr/>
        </p:nvPicPr>
        <p:blipFill>
          <a:blip r:embed="rId4"/>
          <a:stretch>
            <a:fillRect/>
          </a:stretch>
        </p:blipFill>
        <p:spPr>
          <a:xfrm>
            <a:off x="10074008" y="5580788"/>
            <a:ext cx="1736565" cy="859600"/>
          </a:xfrm>
          <a:prstGeom prst="rect">
            <a:avLst/>
          </a:prstGeom>
        </p:spPr>
      </p:pic>
    </p:spTree>
    <p:extLst>
      <p:ext uri="{BB962C8B-B14F-4D97-AF65-F5344CB8AC3E}">
        <p14:creationId xmlns:p14="http://schemas.microsoft.com/office/powerpoint/2010/main" val="455982587"/>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4_cobranded_left_title_and_content_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p:nvSpPr>
        <p:spPr>
          <a:xfrm>
            <a:off x="0" y="0"/>
            <a:ext cx="4002374" cy="6858000"/>
          </a:xfrm>
          <a:prstGeom prst="rect">
            <a:avLst/>
          </a:prstGeom>
          <a:solidFill>
            <a:srgbClr val="F9B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2"/>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4" name="Text Placeholder 10">
            <a:extLst>
              <a:ext uri="{FF2B5EF4-FFF2-40B4-BE49-F238E27FC236}">
                <a16:creationId xmlns:a16="http://schemas.microsoft.com/office/drawing/2014/main" id="{F2147D56-94AA-3BDD-ABF0-68D917E898FE}"/>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CC6F2AF4-DEA0-09CB-3AA2-69CC3367F6AC}"/>
              </a:ext>
            </a:extLst>
          </p:cNvPr>
          <p:cNvCxnSpPr>
            <a:cxnSpLocks/>
          </p:cNvCxnSpPr>
          <p:nvPr/>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768B6213-3C0B-98FB-A39E-0937AD93C8E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11" name="Picture 10" descr="A blue circle with white text&#10;&#10;Description automatically generated">
            <a:extLst>
              <a:ext uri="{FF2B5EF4-FFF2-40B4-BE49-F238E27FC236}">
                <a16:creationId xmlns:a16="http://schemas.microsoft.com/office/drawing/2014/main" id="{8C529935-3344-5896-0520-F0583A7D2DA8}"/>
              </a:ext>
            </a:extLst>
          </p:cNvPr>
          <p:cNvPicPr>
            <a:picLocks noChangeAspect="1"/>
          </p:cNvPicPr>
          <p:nvPr/>
        </p:nvPicPr>
        <p:blipFill>
          <a:blip r:embed="rId3"/>
          <a:stretch>
            <a:fillRect/>
          </a:stretch>
        </p:blipFill>
        <p:spPr>
          <a:xfrm>
            <a:off x="4268481" y="6432433"/>
            <a:ext cx="795275" cy="393661"/>
          </a:xfrm>
          <a:prstGeom prst="rect">
            <a:avLst/>
          </a:prstGeom>
        </p:spPr>
      </p:pic>
      <p:sp>
        <p:nvSpPr>
          <p:cNvPr id="10" name="TextBox 9">
            <a:extLst>
              <a:ext uri="{FF2B5EF4-FFF2-40B4-BE49-F238E27FC236}">
                <a16:creationId xmlns:a16="http://schemas.microsoft.com/office/drawing/2014/main" id="{653C2CB6-DF7F-1C92-0BB2-A5461C41AF0C}"/>
              </a:ext>
            </a:extLst>
          </p:cNvPr>
          <p:cNvSpPr txBox="1"/>
          <p:nvPr/>
        </p:nvSpPr>
        <p:spPr>
          <a:xfrm>
            <a:off x="9212098" y="6526850"/>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Tree>
    <p:extLst>
      <p:ext uri="{BB962C8B-B14F-4D97-AF65-F5344CB8AC3E}">
        <p14:creationId xmlns:p14="http://schemas.microsoft.com/office/powerpoint/2010/main" val="9374241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6_cobranded_sidebar_blu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bg1"/>
          </a:solid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D2655EB8-0E52-0105-D411-F08941B5D9BB}"/>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1" name="Text Placeholder 6">
            <a:extLst>
              <a:ext uri="{FF2B5EF4-FFF2-40B4-BE49-F238E27FC236}">
                <a16:creationId xmlns:a16="http://schemas.microsoft.com/office/drawing/2014/main" id="{3706A59F-423E-C7F6-F3F9-0F492E0C021E}"/>
              </a:ext>
            </a:extLst>
          </p:cNvPr>
          <p:cNvSpPr>
            <a:spLocks noGrp="1"/>
          </p:cNvSpPr>
          <p:nvPr>
            <p:ph type="body" sz="quarter" idx="18" hasCustomPrompt="1"/>
          </p:nvPr>
        </p:nvSpPr>
        <p:spPr>
          <a:xfrm>
            <a:off x="288558" y="908072"/>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2" name="Title 1">
            <a:extLst>
              <a:ext uri="{FF2B5EF4-FFF2-40B4-BE49-F238E27FC236}">
                <a16:creationId xmlns:a16="http://schemas.microsoft.com/office/drawing/2014/main" id="{FE496856-C6F1-1A20-F1E8-67C9E51E6EEA}"/>
              </a:ext>
            </a:extLst>
          </p:cNvPr>
          <p:cNvSpPr>
            <a:spLocks noGrp="1"/>
          </p:cNvSpPr>
          <p:nvPr>
            <p:ph type="title" hasCustomPrompt="1"/>
          </p:nvPr>
        </p:nvSpPr>
        <p:spPr>
          <a:xfrm>
            <a:off x="288558" y="507548"/>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8" name="Picture 7" descr="A blue circle with white text&#10;&#10;Description automatically generated">
            <a:extLst>
              <a:ext uri="{FF2B5EF4-FFF2-40B4-BE49-F238E27FC236}">
                <a16:creationId xmlns:a16="http://schemas.microsoft.com/office/drawing/2014/main" id="{D5DE066F-0527-2397-7F28-E63E56956A0E}"/>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494778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7_cobranded_sidebar_lt_blu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C1156137-AA49-5A7E-6A53-BA37F044CFD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EBC45F5E-12A5-546B-9525-4B2038ED8BFD}"/>
              </a:ext>
            </a:extLst>
          </p:cNvPr>
          <p:cNvSpPr>
            <a:spLocks noGrp="1"/>
          </p:cNvSpPr>
          <p:nvPr>
            <p:ph type="body" sz="quarter" idx="18" hasCustomPrompt="1"/>
          </p:nvPr>
        </p:nvSpPr>
        <p:spPr>
          <a:xfrm>
            <a:off x="268556" y="1028538"/>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2358C2E9-9015-AC33-69D5-80279937550C}"/>
              </a:ext>
            </a:extLst>
          </p:cNvPr>
          <p:cNvSpPr>
            <a:spLocks noGrp="1"/>
          </p:cNvSpPr>
          <p:nvPr>
            <p:ph type="title" hasCustomPrompt="1"/>
          </p:nvPr>
        </p:nvSpPr>
        <p:spPr>
          <a:xfrm>
            <a:off x="268556" y="628014"/>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9" name="Picture 8" descr="A blue circle with white text&#10;&#10;Description automatically generated">
            <a:extLst>
              <a:ext uri="{FF2B5EF4-FFF2-40B4-BE49-F238E27FC236}">
                <a16:creationId xmlns:a16="http://schemas.microsoft.com/office/drawing/2014/main" id="{8C54F8B3-7388-5E79-F188-8F3BB7987092}"/>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5097545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28_cobranded_sidebar_orang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3D9262FD-C60D-EB8B-5905-00E41E65FBCA}"/>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B7EE85D7-3A48-D93E-77D4-BBAF47F83EA5}"/>
              </a:ext>
            </a:extLst>
          </p:cNvPr>
          <p:cNvSpPr>
            <a:spLocks noGrp="1"/>
          </p:cNvSpPr>
          <p:nvPr>
            <p:ph type="body" sz="quarter" idx="18" hasCustomPrompt="1"/>
          </p:nvPr>
        </p:nvSpPr>
        <p:spPr>
          <a:xfrm>
            <a:off x="268556" y="101826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9BB6232B-9EB8-AFA1-F4A9-9DD09BF5ED7B}"/>
              </a:ext>
            </a:extLst>
          </p:cNvPr>
          <p:cNvSpPr>
            <a:spLocks noGrp="1"/>
          </p:cNvSpPr>
          <p:nvPr>
            <p:ph type="title" hasCustomPrompt="1"/>
          </p:nvPr>
        </p:nvSpPr>
        <p:spPr>
          <a:xfrm>
            <a:off x="268556" y="61774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9" name="Picture 8" descr="A blue circle with white text&#10;&#10;Description automatically generated">
            <a:extLst>
              <a:ext uri="{FF2B5EF4-FFF2-40B4-BE49-F238E27FC236}">
                <a16:creationId xmlns:a16="http://schemas.microsoft.com/office/drawing/2014/main" id="{DB129C4D-D9F3-9D17-8FEB-9EA2568D8257}"/>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4062869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29_cobranded_sidebar_violet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80D82F29-6247-72A9-6731-F72313DD88BF}"/>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249ABFB9-219C-B8D3-C483-30EEC54C88FD}"/>
              </a:ext>
            </a:extLst>
          </p:cNvPr>
          <p:cNvSpPr>
            <a:spLocks noGrp="1"/>
          </p:cNvSpPr>
          <p:nvPr>
            <p:ph type="body" sz="quarter" idx="18" hasCustomPrompt="1"/>
          </p:nvPr>
        </p:nvSpPr>
        <p:spPr>
          <a:xfrm>
            <a:off x="316694" y="997715"/>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D7647F1F-16E6-DC6D-968E-E7D6E4A68B45}"/>
              </a:ext>
            </a:extLst>
          </p:cNvPr>
          <p:cNvSpPr>
            <a:spLocks noGrp="1"/>
          </p:cNvSpPr>
          <p:nvPr>
            <p:ph type="title" hasCustomPrompt="1"/>
          </p:nvPr>
        </p:nvSpPr>
        <p:spPr>
          <a:xfrm>
            <a:off x="316694" y="597191"/>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9" name="Picture 8" descr="A blue circle with white text&#10;&#10;Description automatically generated">
            <a:extLst>
              <a:ext uri="{FF2B5EF4-FFF2-40B4-BE49-F238E27FC236}">
                <a16:creationId xmlns:a16="http://schemas.microsoft.com/office/drawing/2014/main" id="{5F9BB9EA-8196-4101-43A5-E28246000A8D}"/>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0743872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30_cobranded_sidebar_blue_circle">
    <p:spTree>
      <p:nvGrpSpPr>
        <p:cNvPr id="1" name=""/>
        <p:cNvGrpSpPr/>
        <p:nvPr/>
      </p:nvGrpSpPr>
      <p:grpSpPr>
        <a:xfrm>
          <a:off x="0" y="0"/>
          <a:ext cx="0" cy="0"/>
          <a:chOff x="0" y="0"/>
          <a:chExt cx="0" cy="0"/>
        </a:xfrm>
      </p:grpSpPr>
      <p:pic>
        <p:nvPicPr>
          <p:cNvPr id="15" name="Picture 14" descr="Shape, circle&#10;&#10;Description automatically generated">
            <a:extLst>
              <a:ext uri="{FF2B5EF4-FFF2-40B4-BE49-F238E27FC236}">
                <a16:creationId xmlns:a16="http://schemas.microsoft.com/office/drawing/2014/main" id="{5EAD1CE0-8C43-3A65-CBE4-F6500A6A3AD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a:extLst>
              <a:ext uri="{FF2B5EF4-FFF2-40B4-BE49-F238E27FC236}">
                <a16:creationId xmlns:a16="http://schemas.microsoft.com/office/drawing/2014/main" id="{912D01FA-DA8D-5F18-9C23-78DF80969118}"/>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1"/>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3" name="Text Placeholder 10">
            <a:extLst>
              <a:ext uri="{FF2B5EF4-FFF2-40B4-BE49-F238E27FC236}">
                <a16:creationId xmlns:a16="http://schemas.microsoft.com/office/drawing/2014/main" id="{8A9A9755-A073-6536-4449-60D1A4D6249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8E19CC79-3E4C-BA4B-BDFE-ED4A5100C72D}"/>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0E5AF445-F077-CBD3-8676-3C090B01E32A}"/>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pic>
        <p:nvPicPr>
          <p:cNvPr id="10" name="Picture 9" descr="A blue circle with white text&#10;&#10;Description automatically generated">
            <a:extLst>
              <a:ext uri="{FF2B5EF4-FFF2-40B4-BE49-F238E27FC236}">
                <a16:creationId xmlns:a16="http://schemas.microsoft.com/office/drawing/2014/main" id="{51F5E8E2-E0C0-6650-78E8-F50259975490}"/>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9897780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32_cobranded_sidebar_blue_circle">
    <p:spTree>
      <p:nvGrpSpPr>
        <p:cNvPr id="1" name=""/>
        <p:cNvGrpSpPr/>
        <p:nvPr/>
      </p:nvGrpSpPr>
      <p:grpSpPr>
        <a:xfrm>
          <a:off x="0" y="0"/>
          <a:ext cx="0" cy="0"/>
          <a:chOff x="0" y="0"/>
          <a:chExt cx="0" cy="0"/>
        </a:xfrm>
      </p:grpSpPr>
      <p:pic>
        <p:nvPicPr>
          <p:cNvPr id="15" name="Picture 14" descr="Shape, circle&#10;&#10;Description automatically generated">
            <a:extLst>
              <a:ext uri="{FF2B5EF4-FFF2-40B4-BE49-F238E27FC236}">
                <a16:creationId xmlns:a16="http://schemas.microsoft.com/office/drawing/2014/main" id="{5EAD1CE0-8C43-3A65-CBE4-F6500A6A3AD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9" name="Text Placeholder 2">
            <a:extLst>
              <a:ext uri="{FF2B5EF4-FFF2-40B4-BE49-F238E27FC236}">
                <a16:creationId xmlns:a16="http://schemas.microsoft.com/office/drawing/2014/main" id="{912D01FA-DA8D-5F18-9C23-78DF80969118}"/>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1"/>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3" name="Text Placeholder 10">
            <a:extLst>
              <a:ext uri="{FF2B5EF4-FFF2-40B4-BE49-F238E27FC236}">
                <a16:creationId xmlns:a16="http://schemas.microsoft.com/office/drawing/2014/main" id="{8A9A9755-A073-6536-4449-60D1A4D6249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10" name="Picture 9" descr="A blue circle with white text&#10;&#10;Description automatically generated">
            <a:extLst>
              <a:ext uri="{FF2B5EF4-FFF2-40B4-BE49-F238E27FC236}">
                <a16:creationId xmlns:a16="http://schemas.microsoft.com/office/drawing/2014/main" id="{51F5E8E2-E0C0-6650-78E8-F50259975490}"/>
              </a:ext>
            </a:extLst>
          </p:cNvPr>
          <p:cNvPicPr>
            <a:picLocks noChangeAspect="1"/>
          </p:cNvPicPr>
          <p:nvPr/>
        </p:nvPicPr>
        <p:blipFill>
          <a:blip r:embed="rId3"/>
          <a:stretch>
            <a:fillRect/>
          </a:stretch>
        </p:blipFill>
        <p:spPr>
          <a:xfrm>
            <a:off x="1162921" y="6431469"/>
            <a:ext cx="795275" cy="393661"/>
          </a:xfrm>
          <a:prstGeom prst="rect">
            <a:avLst/>
          </a:prstGeom>
        </p:spPr>
      </p:pic>
      <p:sp>
        <p:nvSpPr>
          <p:cNvPr id="2" name="Content Placeholder 2">
            <a:extLst>
              <a:ext uri="{FF2B5EF4-FFF2-40B4-BE49-F238E27FC236}">
                <a16:creationId xmlns:a16="http://schemas.microsoft.com/office/drawing/2014/main" id="{3B6C80DF-48BE-EAC2-67B9-5314191EC63B}"/>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6">
            <a:extLst>
              <a:ext uri="{FF2B5EF4-FFF2-40B4-BE49-F238E27FC236}">
                <a16:creationId xmlns:a16="http://schemas.microsoft.com/office/drawing/2014/main" id="{01278371-2B3E-D1B6-22D8-9FE2F9767F9E}"/>
              </a:ext>
            </a:extLst>
          </p:cNvPr>
          <p:cNvSpPr>
            <a:spLocks noGrp="1"/>
          </p:cNvSpPr>
          <p:nvPr>
            <p:ph type="body" sz="quarter" idx="18" hasCustomPrompt="1"/>
          </p:nvPr>
        </p:nvSpPr>
        <p:spPr>
          <a:xfrm>
            <a:off x="268556" y="101826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2" name="Title 1">
            <a:extLst>
              <a:ext uri="{FF2B5EF4-FFF2-40B4-BE49-F238E27FC236}">
                <a16:creationId xmlns:a16="http://schemas.microsoft.com/office/drawing/2014/main" id="{331B2589-D497-8DEB-1365-CE1E4983C7C2}"/>
              </a:ext>
            </a:extLst>
          </p:cNvPr>
          <p:cNvSpPr>
            <a:spLocks noGrp="1"/>
          </p:cNvSpPr>
          <p:nvPr>
            <p:ph type="title" hasCustomPrompt="1"/>
          </p:nvPr>
        </p:nvSpPr>
        <p:spPr>
          <a:xfrm>
            <a:off x="268556" y="61774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spTree>
    <p:extLst>
      <p:ext uri="{BB962C8B-B14F-4D97-AF65-F5344CB8AC3E}">
        <p14:creationId xmlns:p14="http://schemas.microsoft.com/office/powerpoint/2010/main" val="3113281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31_cobranded_sidebar_blue_circle">
    <p:spTree>
      <p:nvGrpSpPr>
        <p:cNvPr id="1" name=""/>
        <p:cNvGrpSpPr/>
        <p:nvPr/>
      </p:nvGrpSpPr>
      <p:grpSpPr>
        <a:xfrm>
          <a:off x="0" y="0"/>
          <a:ext cx="0" cy="0"/>
          <a:chOff x="0" y="0"/>
          <a:chExt cx="0" cy="0"/>
        </a:xfrm>
      </p:grpSpPr>
      <p:pic>
        <p:nvPicPr>
          <p:cNvPr id="15" name="Picture 14" descr="Shape, circle&#10;&#10;Description automatically generated">
            <a:extLst>
              <a:ext uri="{FF2B5EF4-FFF2-40B4-BE49-F238E27FC236}">
                <a16:creationId xmlns:a16="http://schemas.microsoft.com/office/drawing/2014/main" id="{5EAD1CE0-8C43-3A65-CBE4-F6500A6A3AD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p:nvSpPr>
        <p:spPr>
          <a:xfrm>
            <a:off x="7450680" y="306967"/>
            <a:ext cx="4942461" cy="494246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9" name="Text Placeholder 2">
            <a:extLst>
              <a:ext uri="{FF2B5EF4-FFF2-40B4-BE49-F238E27FC236}">
                <a16:creationId xmlns:a16="http://schemas.microsoft.com/office/drawing/2014/main" id="{912D01FA-DA8D-5F18-9C23-78DF80969118}"/>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1"/>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3" name="Text Placeholder 10">
            <a:extLst>
              <a:ext uri="{FF2B5EF4-FFF2-40B4-BE49-F238E27FC236}">
                <a16:creationId xmlns:a16="http://schemas.microsoft.com/office/drawing/2014/main" id="{8A9A9755-A073-6536-4449-60D1A4D6249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10" name="Picture 9" descr="A blue circle with white text&#10;&#10;Description automatically generated">
            <a:extLst>
              <a:ext uri="{FF2B5EF4-FFF2-40B4-BE49-F238E27FC236}">
                <a16:creationId xmlns:a16="http://schemas.microsoft.com/office/drawing/2014/main" id="{51F5E8E2-E0C0-6650-78E8-F50259975490}"/>
              </a:ext>
            </a:extLst>
          </p:cNvPr>
          <p:cNvPicPr>
            <a:picLocks noChangeAspect="1"/>
          </p:cNvPicPr>
          <p:nvPr/>
        </p:nvPicPr>
        <p:blipFill>
          <a:blip r:embed="rId3"/>
          <a:stretch>
            <a:fillRect/>
          </a:stretch>
        </p:blipFill>
        <p:spPr>
          <a:xfrm>
            <a:off x="1162921" y="6431469"/>
            <a:ext cx="795275" cy="393661"/>
          </a:xfrm>
          <a:prstGeom prst="rect">
            <a:avLst/>
          </a:prstGeom>
        </p:spPr>
      </p:pic>
      <p:sp>
        <p:nvSpPr>
          <p:cNvPr id="2" name="Content Placeholder 2">
            <a:extLst>
              <a:ext uri="{FF2B5EF4-FFF2-40B4-BE49-F238E27FC236}">
                <a16:creationId xmlns:a16="http://schemas.microsoft.com/office/drawing/2014/main" id="{08C9E37D-ECD0-6268-2E25-85ACC278258E}"/>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6">
            <a:extLst>
              <a:ext uri="{FF2B5EF4-FFF2-40B4-BE49-F238E27FC236}">
                <a16:creationId xmlns:a16="http://schemas.microsoft.com/office/drawing/2014/main" id="{33CF539E-FEA6-8D80-107E-5CAC5A13BFF6}"/>
              </a:ext>
            </a:extLst>
          </p:cNvPr>
          <p:cNvSpPr>
            <a:spLocks noGrp="1"/>
          </p:cNvSpPr>
          <p:nvPr>
            <p:ph type="body" sz="quarter" idx="18" hasCustomPrompt="1"/>
          </p:nvPr>
        </p:nvSpPr>
        <p:spPr>
          <a:xfrm>
            <a:off x="268556" y="101826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2" name="Title 1">
            <a:extLst>
              <a:ext uri="{FF2B5EF4-FFF2-40B4-BE49-F238E27FC236}">
                <a16:creationId xmlns:a16="http://schemas.microsoft.com/office/drawing/2014/main" id="{C37881C4-0E0B-D3F7-DA78-60D31B782208}"/>
              </a:ext>
            </a:extLst>
          </p:cNvPr>
          <p:cNvSpPr>
            <a:spLocks noGrp="1"/>
          </p:cNvSpPr>
          <p:nvPr>
            <p:ph type="title" hasCustomPrompt="1"/>
          </p:nvPr>
        </p:nvSpPr>
        <p:spPr>
          <a:xfrm>
            <a:off x="268556" y="61774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spTree>
    <p:extLst>
      <p:ext uri="{BB962C8B-B14F-4D97-AF65-F5344CB8AC3E}">
        <p14:creationId xmlns:p14="http://schemas.microsoft.com/office/powerpoint/2010/main" val="16708350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31_cobranded_sidebar_photo">
    <p:spTree>
      <p:nvGrpSpPr>
        <p:cNvPr id="1" name=""/>
        <p:cNvGrpSpPr/>
        <p:nvPr/>
      </p:nvGrpSpPr>
      <p:grpSpPr>
        <a:xfrm>
          <a:off x="0" y="0"/>
          <a:ext cx="0" cy="0"/>
          <a:chOff x="0" y="0"/>
          <a:chExt cx="0" cy="0"/>
        </a:xfrm>
      </p:grpSpPr>
      <p:pic>
        <p:nvPicPr>
          <p:cNvPr id="9" name="Picture 8" descr="Shape, circle&#10;&#10;Description automatically generated">
            <a:extLst>
              <a:ext uri="{FF2B5EF4-FFF2-40B4-BE49-F238E27FC236}">
                <a16:creationId xmlns:a16="http://schemas.microsoft.com/office/drawing/2014/main" id="{19F0D1BA-1740-8291-3985-752AAB099AA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2" name="Picture Placeholder 6">
            <a:extLst>
              <a:ext uri="{FF2B5EF4-FFF2-40B4-BE49-F238E27FC236}">
                <a16:creationId xmlns:a16="http://schemas.microsoft.com/office/drawing/2014/main" id="{6B8194AC-DDA3-9404-5998-E94D747F0D0A}"/>
              </a:ext>
            </a:extLst>
          </p:cNvPr>
          <p:cNvSpPr>
            <a:spLocks noGrp="1"/>
          </p:cNvSpPr>
          <p:nvPr>
            <p:ph type="pic" sz="quarter" idx="14"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4" name="Text Placeholder 10">
            <a:extLst>
              <a:ext uri="{FF2B5EF4-FFF2-40B4-BE49-F238E27FC236}">
                <a16:creationId xmlns:a16="http://schemas.microsoft.com/office/drawing/2014/main" id="{71A3127B-F843-4C4F-625D-0F595788B99E}"/>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8" name="Picture 7" descr="A blue circle with white text&#10;&#10;Description automatically generated">
            <a:extLst>
              <a:ext uri="{FF2B5EF4-FFF2-40B4-BE49-F238E27FC236}">
                <a16:creationId xmlns:a16="http://schemas.microsoft.com/office/drawing/2014/main" id="{9AC710AF-D610-05FD-395E-2493C6074A99}"/>
              </a:ext>
            </a:extLst>
          </p:cNvPr>
          <p:cNvPicPr>
            <a:picLocks noChangeAspect="1"/>
          </p:cNvPicPr>
          <p:nvPr/>
        </p:nvPicPr>
        <p:blipFill>
          <a:blip r:embed="rId3"/>
          <a:stretch>
            <a:fillRect/>
          </a:stretch>
        </p:blipFill>
        <p:spPr>
          <a:xfrm>
            <a:off x="1162921" y="6431469"/>
            <a:ext cx="795275" cy="393661"/>
          </a:xfrm>
          <a:prstGeom prst="rect">
            <a:avLst/>
          </a:prstGeom>
        </p:spPr>
      </p:pic>
      <p:sp>
        <p:nvSpPr>
          <p:cNvPr id="3" name="Content Placeholder 2">
            <a:extLst>
              <a:ext uri="{FF2B5EF4-FFF2-40B4-BE49-F238E27FC236}">
                <a16:creationId xmlns:a16="http://schemas.microsoft.com/office/drawing/2014/main" id="{D84DB3B1-DAC0-FF79-8DF4-AA37E6E4C3C9}"/>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6">
            <a:extLst>
              <a:ext uri="{FF2B5EF4-FFF2-40B4-BE49-F238E27FC236}">
                <a16:creationId xmlns:a16="http://schemas.microsoft.com/office/drawing/2014/main" id="{5E9AC10B-A1C8-2864-7450-F46447B0688A}"/>
              </a:ext>
            </a:extLst>
          </p:cNvPr>
          <p:cNvSpPr>
            <a:spLocks noGrp="1"/>
          </p:cNvSpPr>
          <p:nvPr>
            <p:ph type="body" sz="quarter" idx="18" hasCustomPrompt="1"/>
          </p:nvPr>
        </p:nvSpPr>
        <p:spPr>
          <a:xfrm>
            <a:off x="268556" y="101826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2" name="Title 1">
            <a:extLst>
              <a:ext uri="{FF2B5EF4-FFF2-40B4-BE49-F238E27FC236}">
                <a16:creationId xmlns:a16="http://schemas.microsoft.com/office/drawing/2014/main" id="{E1ED3202-18F4-ABAE-89CF-33CC580D0C73}"/>
              </a:ext>
            </a:extLst>
          </p:cNvPr>
          <p:cNvSpPr>
            <a:spLocks noGrp="1"/>
          </p:cNvSpPr>
          <p:nvPr>
            <p:ph type="title" hasCustomPrompt="1"/>
          </p:nvPr>
        </p:nvSpPr>
        <p:spPr>
          <a:xfrm>
            <a:off x="268556" y="61774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spTree>
    <p:extLst>
      <p:ext uri="{BB962C8B-B14F-4D97-AF65-F5344CB8AC3E}">
        <p14:creationId xmlns:p14="http://schemas.microsoft.com/office/powerpoint/2010/main" val="192827909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32_cobranded_content_and_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3" name="Picture Placeholder 2">
            <a:extLst>
              <a:ext uri="{FF2B5EF4-FFF2-40B4-BE49-F238E27FC236}">
                <a16:creationId xmlns:a16="http://schemas.microsoft.com/office/drawing/2014/main" id="{01D8B5F0-3972-9E3F-4A7E-52302351B5BA}"/>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5" name="Text Placeholder 10">
            <a:extLst>
              <a:ext uri="{FF2B5EF4-FFF2-40B4-BE49-F238E27FC236}">
                <a16:creationId xmlns:a16="http://schemas.microsoft.com/office/drawing/2014/main" id="{AF5AD5C4-11CE-A5B1-68F4-ECE64B4744DB}"/>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4" name="Picture 3" descr="A blue circle with white text&#10;&#10;Description automatically generated">
            <a:extLst>
              <a:ext uri="{FF2B5EF4-FFF2-40B4-BE49-F238E27FC236}">
                <a16:creationId xmlns:a16="http://schemas.microsoft.com/office/drawing/2014/main" id="{98690F61-C06D-9742-59C2-91A685BD766D}"/>
              </a:ext>
            </a:extLst>
          </p:cNvPr>
          <p:cNvPicPr>
            <a:picLocks noChangeAspect="1"/>
          </p:cNvPicPr>
          <p:nvPr/>
        </p:nvPicPr>
        <p:blipFill>
          <a:blip r:embed="rId2"/>
          <a:stretch>
            <a:fillRect/>
          </a:stretch>
        </p:blipFill>
        <p:spPr>
          <a:xfrm>
            <a:off x="1162921" y="6431469"/>
            <a:ext cx="795275" cy="393661"/>
          </a:xfrm>
          <a:prstGeom prst="rect">
            <a:avLst/>
          </a:prstGeom>
        </p:spPr>
      </p:pic>
      <p:sp>
        <p:nvSpPr>
          <p:cNvPr id="2" name="Content Placeholder 2">
            <a:extLst>
              <a:ext uri="{FF2B5EF4-FFF2-40B4-BE49-F238E27FC236}">
                <a16:creationId xmlns:a16="http://schemas.microsoft.com/office/drawing/2014/main" id="{3AFCADB4-B324-A3DF-4D97-077C0C0754A2}"/>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6">
            <a:extLst>
              <a:ext uri="{FF2B5EF4-FFF2-40B4-BE49-F238E27FC236}">
                <a16:creationId xmlns:a16="http://schemas.microsoft.com/office/drawing/2014/main" id="{B13AFF69-E1B6-5550-43EF-75E09C218CC1}"/>
              </a:ext>
            </a:extLst>
          </p:cNvPr>
          <p:cNvSpPr>
            <a:spLocks noGrp="1"/>
          </p:cNvSpPr>
          <p:nvPr>
            <p:ph type="body" sz="quarter" idx="18" hasCustomPrompt="1"/>
          </p:nvPr>
        </p:nvSpPr>
        <p:spPr>
          <a:xfrm>
            <a:off x="268556" y="101826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E65C2927-9AD2-E084-8C4E-49CDAD2FD0CE}"/>
              </a:ext>
            </a:extLst>
          </p:cNvPr>
          <p:cNvSpPr>
            <a:spLocks noGrp="1"/>
          </p:cNvSpPr>
          <p:nvPr>
            <p:ph type="title" hasCustomPrompt="1"/>
          </p:nvPr>
        </p:nvSpPr>
        <p:spPr>
          <a:xfrm>
            <a:off x="268556" y="61774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spTree>
    <p:extLst>
      <p:ext uri="{BB962C8B-B14F-4D97-AF65-F5344CB8AC3E}">
        <p14:creationId xmlns:p14="http://schemas.microsoft.com/office/powerpoint/2010/main" val="1738178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2_cover_photo_circle_blu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ue circle with a black background&#10;&#10;Description automatically generated with low confidence">
            <a:extLst>
              <a:ext uri="{FF2B5EF4-FFF2-40B4-BE49-F238E27FC236}">
                <a16:creationId xmlns:a16="http://schemas.microsoft.com/office/drawing/2014/main" id="{0F0CFD48-64F3-56E8-20FC-87BFA760AB3D}"/>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a:off x="5871543" y="-22550"/>
            <a:ext cx="6320458"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4BB1AF6-DC78-953A-74B3-4393988782FC}"/>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D8E6DAE2-C337-A8F2-2082-DE6607D24960}"/>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Picture 14">
            <a:extLst>
              <a:ext uri="{FF2B5EF4-FFF2-40B4-BE49-F238E27FC236}">
                <a16:creationId xmlns:a16="http://schemas.microsoft.com/office/drawing/2014/main" id="{B13FFCF2-AF1F-04A2-F663-6DDE4D2FD09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5245"/>
            <a:ext cx="1219198" cy="517172"/>
          </a:xfrm>
          <a:prstGeom prst="rect">
            <a:avLst/>
          </a:prstGeom>
        </p:spPr>
      </p:pic>
      <p:sp>
        <p:nvSpPr>
          <p:cNvPr id="2" name="Text Placeholder 17">
            <a:extLst>
              <a:ext uri="{FF2B5EF4-FFF2-40B4-BE49-F238E27FC236}">
                <a16:creationId xmlns:a16="http://schemas.microsoft.com/office/drawing/2014/main" id="{1CD72098-8A9C-6DDA-623D-88ACA639D84A}"/>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0" name="Text Placeholder 17">
            <a:extLst>
              <a:ext uri="{FF2B5EF4-FFF2-40B4-BE49-F238E27FC236}">
                <a16:creationId xmlns:a16="http://schemas.microsoft.com/office/drawing/2014/main" id="{5D2957D4-81EB-DC26-6463-5EADF1A25509}"/>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1" name="Text Placeholder 17">
            <a:extLst>
              <a:ext uri="{FF2B5EF4-FFF2-40B4-BE49-F238E27FC236}">
                <a16:creationId xmlns:a16="http://schemas.microsoft.com/office/drawing/2014/main" id="{D6FB9EEA-C3E3-431A-8CBC-F0DB2F54B537}"/>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9" name="Picture 8" descr="A blue circle with white text&#10;&#10;Description automatically generated">
            <a:extLst>
              <a:ext uri="{FF2B5EF4-FFF2-40B4-BE49-F238E27FC236}">
                <a16:creationId xmlns:a16="http://schemas.microsoft.com/office/drawing/2014/main" id="{B9119972-6B65-99B8-B62D-0B69BE1612B3}"/>
              </a:ext>
            </a:extLst>
          </p:cNvPr>
          <p:cNvPicPr>
            <a:picLocks noChangeAspect="1"/>
          </p:cNvPicPr>
          <p:nvPr/>
        </p:nvPicPr>
        <p:blipFill>
          <a:blip r:embed="rId4"/>
          <a:stretch>
            <a:fillRect/>
          </a:stretch>
        </p:blipFill>
        <p:spPr>
          <a:xfrm>
            <a:off x="2042725" y="5602279"/>
            <a:ext cx="1408576" cy="697245"/>
          </a:xfrm>
          <a:prstGeom prst="rect">
            <a:avLst/>
          </a:prstGeom>
        </p:spPr>
      </p:pic>
    </p:spTree>
    <p:extLst>
      <p:ext uri="{BB962C8B-B14F-4D97-AF65-F5344CB8AC3E}">
        <p14:creationId xmlns:p14="http://schemas.microsoft.com/office/powerpoint/2010/main" val="1280683902"/>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33_cobranded_content_and_photo_half">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3CD31E3-1810-8019-E4E8-32E37BC7DE8C}"/>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EF3752C-36A7-544F-D2EB-65F4FAA75137}"/>
              </a:ext>
            </a:extLst>
          </p:cNvPr>
          <p:cNvSpPr>
            <a:spLocks noGrp="1"/>
          </p:cNvSpPr>
          <p:nvPr>
            <p:ph type="pic" sz="quarter" idx="14" hasCustomPrompt="1"/>
          </p:nvPr>
        </p:nvSpPr>
        <p:spPr>
          <a:xfrm>
            <a:off x="6096000" y="0"/>
            <a:ext cx="6096000" cy="6858000"/>
          </a:xfrm>
          <a:solidFill>
            <a:schemeClr val="tx1"/>
          </a:solidFill>
          <a:ln>
            <a:noFill/>
          </a:ln>
        </p:spPr>
        <p:txBody>
          <a:bodyPr anchor="ctr" anchorCtr="0"/>
          <a:lstStyle>
            <a:lvl1pPr marL="0" indent="0" algn="ctr">
              <a:buNone/>
              <a:defRPr>
                <a:solidFill>
                  <a:schemeClr val="bg1"/>
                </a:solidFill>
              </a:defRPr>
            </a:lvl1pPr>
          </a:lstStyle>
          <a:p>
            <a:r>
              <a:rPr lang="en-US"/>
              <a:t>Click picture icon to add photo</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7D676D-F2FB-4E29-6862-097B141AD572}"/>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rPr>
              <a:t>© 2025 Nielsen Consumer LLC. All Rights Reserved.</a:t>
            </a:r>
          </a:p>
        </p:txBody>
      </p:sp>
      <p:pic>
        <p:nvPicPr>
          <p:cNvPr id="5" name="Picture 4">
            <a:extLst>
              <a:ext uri="{FF2B5EF4-FFF2-40B4-BE49-F238E27FC236}">
                <a16:creationId xmlns:a16="http://schemas.microsoft.com/office/drawing/2014/main" id="{E267FD37-CDB2-08A7-64AD-5D8EA73570F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0" name="Text Placeholder 10">
            <a:extLst>
              <a:ext uri="{FF2B5EF4-FFF2-40B4-BE49-F238E27FC236}">
                <a16:creationId xmlns:a16="http://schemas.microsoft.com/office/drawing/2014/main" id="{DB6EEB7D-9CC5-9D43-2008-279501423858}"/>
              </a:ext>
            </a:extLst>
          </p:cNvPr>
          <p:cNvSpPr>
            <a:spLocks noGrp="1"/>
          </p:cNvSpPr>
          <p:nvPr>
            <p:ph type="body" sz="quarter" idx="17"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2" name="Content Placeholder 2">
            <a:extLst>
              <a:ext uri="{FF2B5EF4-FFF2-40B4-BE49-F238E27FC236}">
                <a16:creationId xmlns:a16="http://schemas.microsoft.com/office/drawing/2014/main" id="{863B8568-709D-BBD0-2F7C-9B75F3109604}"/>
              </a:ext>
            </a:extLst>
          </p:cNvPr>
          <p:cNvSpPr>
            <a:spLocks noGrp="1"/>
          </p:cNvSpPr>
          <p:nvPr>
            <p:ph idx="13"/>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123FA0A1-D4B1-2C97-3076-A0AC82833282}"/>
              </a:ext>
            </a:extLst>
          </p:cNvPr>
          <p:cNvSpPr>
            <a:spLocks noGrp="1"/>
          </p:cNvSpPr>
          <p:nvPr>
            <p:ph type="body" sz="quarter" idx="18" hasCustomPrompt="1"/>
          </p:nvPr>
        </p:nvSpPr>
        <p:spPr>
          <a:xfrm>
            <a:off x="268556" y="1018264"/>
            <a:ext cx="5527626"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9" name="Title 1">
            <a:extLst>
              <a:ext uri="{FF2B5EF4-FFF2-40B4-BE49-F238E27FC236}">
                <a16:creationId xmlns:a16="http://schemas.microsoft.com/office/drawing/2014/main" id="{DD6BD0E5-35A9-35BE-6B66-4A47A176717F}"/>
              </a:ext>
            </a:extLst>
          </p:cNvPr>
          <p:cNvSpPr>
            <a:spLocks noGrp="1"/>
          </p:cNvSpPr>
          <p:nvPr>
            <p:ph type="title" hasCustomPrompt="1"/>
          </p:nvPr>
        </p:nvSpPr>
        <p:spPr>
          <a:xfrm>
            <a:off x="268556" y="617740"/>
            <a:ext cx="5527626" cy="397352"/>
          </a:xfrm>
          <a:prstGeom prst="rect">
            <a:avLst/>
          </a:prstGeom>
        </p:spPr>
        <p:txBody>
          <a:bodyPr anchor="ctr"/>
          <a:lstStyle>
            <a:lvl1pPr>
              <a:defRPr sz="2000">
                <a:solidFill>
                  <a:schemeClr val="tx2"/>
                </a:solidFill>
              </a:defRPr>
            </a:lvl1pPr>
          </a:lstStyle>
          <a:p>
            <a:r>
              <a:rPr lang="en-US"/>
              <a:t>Insert your slide title in Arial bold 20pt</a:t>
            </a:r>
          </a:p>
        </p:txBody>
      </p:sp>
      <p:sp>
        <p:nvSpPr>
          <p:cNvPr id="11" name="TextBox 10">
            <a:extLst>
              <a:ext uri="{FF2B5EF4-FFF2-40B4-BE49-F238E27FC236}">
                <a16:creationId xmlns:a16="http://schemas.microsoft.com/office/drawing/2014/main" id="{59349469-6C9C-F449-40E6-E60473FDFA0A}"/>
              </a:ext>
            </a:extLst>
          </p:cNvPr>
          <p:cNvSpPr txBox="1"/>
          <p:nvPr/>
        </p:nvSpPr>
        <p:spPr>
          <a:xfrm>
            <a:off x="3771965" y="6526850"/>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3" name="Picture 12" descr="A blue circle with white text&#10;&#10;Description automatically generated">
            <a:extLst>
              <a:ext uri="{FF2B5EF4-FFF2-40B4-BE49-F238E27FC236}">
                <a16:creationId xmlns:a16="http://schemas.microsoft.com/office/drawing/2014/main" id="{2F81B0E1-929A-259D-5A4B-2D63A4A21430}"/>
              </a:ext>
            </a:extLst>
          </p:cNvPr>
          <p:cNvPicPr>
            <a:picLocks noChangeAspect="1"/>
          </p:cNvPicPr>
          <p:nvPr userDrawn="1"/>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05118187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34_cobranded_half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16">
            <a:extLst>
              <a:ext uri="{FF2B5EF4-FFF2-40B4-BE49-F238E27FC236}">
                <a16:creationId xmlns:a16="http://schemas.microsoft.com/office/drawing/2014/main" id="{95053F53-3618-E1D1-00A1-47AA56D0507E}"/>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bg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cxnSp>
        <p:nvCxnSpPr>
          <p:cNvPr id="10" name="Straight Connector 9">
            <a:extLst>
              <a:ext uri="{FF2B5EF4-FFF2-40B4-BE49-F238E27FC236}">
                <a16:creationId xmlns:a16="http://schemas.microsoft.com/office/drawing/2014/main" id="{B0C58F92-15EB-DF6A-3AEA-BEF2B4382D47}"/>
              </a:ext>
            </a:extLst>
          </p:cNvPr>
          <p:cNvCxnSpPr>
            <a:cxnSpLocks/>
          </p:cNvCxnSpPr>
          <p:nvPr/>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 Placeholder 6">
            <a:extLst>
              <a:ext uri="{FF2B5EF4-FFF2-40B4-BE49-F238E27FC236}">
                <a16:creationId xmlns:a16="http://schemas.microsoft.com/office/drawing/2014/main" id="{D2DDB0C3-FCF3-2CAA-F826-CA712908FC24}"/>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5" name="TextBox 14">
            <a:extLst>
              <a:ext uri="{FF2B5EF4-FFF2-40B4-BE49-F238E27FC236}">
                <a16:creationId xmlns:a16="http://schemas.microsoft.com/office/drawing/2014/main" id="{1200B60E-9A49-D43D-A2C5-DA7BD2C3AC45}"/>
              </a:ext>
            </a:extLst>
          </p:cNvPr>
          <p:cNvSpPr txBox="1"/>
          <p:nvPr/>
        </p:nvSpPr>
        <p:spPr>
          <a:xfrm>
            <a:off x="9339082" y="652827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6" name="Picture 15">
            <a:extLst>
              <a:ext uri="{FF2B5EF4-FFF2-40B4-BE49-F238E27FC236}">
                <a16:creationId xmlns:a16="http://schemas.microsoft.com/office/drawing/2014/main" id="{1F287E70-6553-34AC-B531-E6C6EE31CB0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F7066202-F363-3C8E-5B43-C4BE65D6B6FC}"/>
              </a:ext>
            </a:extLst>
          </p:cNvPr>
          <p:cNvSpPr>
            <a:spLocks noGrp="1"/>
          </p:cNvSpPr>
          <p:nvPr>
            <p:ph type="body" sz="quarter" idx="18"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6">
            <a:extLst>
              <a:ext uri="{FF2B5EF4-FFF2-40B4-BE49-F238E27FC236}">
                <a16:creationId xmlns:a16="http://schemas.microsoft.com/office/drawing/2014/main" id="{9DF4E8B1-8F35-5AD1-AB74-B468AE170172}"/>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9" name="Title 1">
            <a:extLst>
              <a:ext uri="{FF2B5EF4-FFF2-40B4-BE49-F238E27FC236}">
                <a16:creationId xmlns:a16="http://schemas.microsoft.com/office/drawing/2014/main" id="{C4DFC890-B929-EAF9-EDFB-220994626FAF}"/>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4446F271-25AE-8575-EE9E-110122058986}"/>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5801782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35_cobranded_half_deep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B0C58F92-15EB-DF6A-3AEA-BEF2B4382D47}"/>
              </a:ext>
            </a:extLst>
          </p:cNvPr>
          <p:cNvCxnSpPr>
            <a:cxnSpLocks/>
          </p:cNvCxnSpPr>
          <p:nvPr/>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8FC0542-F803-6E54-6294-B0DB14311818}"/>
              </a:ext>
            </a:extLst>
          </p:cNvPr>
          <p:cNvSpPr txBox="1"/>
          <p:nvPr/>
        </p:nvSpPr>
        <p:spPr>
          <a:xfrm>
            <a:off x="9339082" y="6539655"/>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6" name="Picture 15">
            <a:extLst>
              <a:ext uri="{FF2B5EF4-FFF2-40B4-BE49-F238E27FC236}">
                <a16:creationId xmlns:a16="http://schemas.microsoft.com/office/drawing/2014/main" id="{E12EB802-3346-E39B-2509-EAC573AA62B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92BFC318-B682-8A6C-0500-7F861A6B2C6A}"/>
              </a:ext>
            </a:extLst>
          </p:cNvPr>
          <p:cNvSpPr>
            <a:spLocks noGrp="1"/>
          </p:cNvSpPr>
          <p:nvPr>
            <p:ph type="body" sz="quarter" idx="18"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0F5E0947-70F6-3BEF-C68C-F8AAA3AAF8E2}"/>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bg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56E41E3E-E988-5AAD-A3FB-D42472E3E684}"/>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308DE5AC-BB0D-8837-136E-8AF4E617F304}"/>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6D686C53-3C4A-4856-FDBD-DEDB3F729AF4}"/>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5" name="Picture 4" descr="A blue circle with white text&#10;&#10;Description automatically generated">
            <a:extLst>
              <a:ext uri="{FF2B5EF4-FFF2-40B4-BE49-F238E27FC236}">
                <a16:creationId xmlns:a16="http://schemas.microsoft.com/office/drawing/2014/main" id="{95CF9D54-3FF6-AF6F-839E-9FFDD3A9BDF9}"/>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85011363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6_cobranded_half_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p:nvSpPr>
        <p:spPr>
          <a:xfrm>
            <a:off x="6096000" y="0"/>
            <a:ext cx="6096000"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904459"/>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904459"/>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270D49C1-E8FD-4100-6077-590D74316FB9}"/>
              </a:ext>
            </a:extLst>
          </p:cNvPr>
          <p:cNvSpPr txBox="1"/>
          <p:nvPr/>
        </p:nvSpPr>
        <p:spPr>
          <a:xfrm>
            <a:off x="9144000" y="6540456"/>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6" name="Picture 15">
            <a:extLst>
              <a:ext uri="{FF2B5EF4-FFF2-40B4-BE49-F238E27FC236}">
                <a16:creationId xmlns:a16="http://schemas.microsoft.com/office/drawing/2014/main" id="{E23E778F-48DD-4F11-15D3-BC47F1B1447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F96AC6AD-C4F2-F6FF-6F7B-8A44A44982F1}"/>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6A6C0979-2BD2-C03B-6B71-E8AD10273F05}"/>
              </a:ext>
            </a:extLst>
          </p:cNvPr>
          <p:cNvSpPr>
            <a:spLocks noGrp="1"/>
          </p:cNvSpPr>
          <p:nvPr>
            <p:ph type="body" sz="quarter" idx="15" hasCustomPrompt="1"/>
          </p:nvPr>
        </p:nvSpPr>
        <p:spPr>
          <a:xfrm>
            <a:off x="6359575" y="257805"/>
            <a:ext cx="5552610" cy="397352"/>
          </a:xfrm>
        </p:spPr>
        <p:txBody>
          <a:bodyPr anchor="ctr"/>
          <a:lstStyle>
            <a:lvl1pPr marL="0" indent="0">
              <a:buNone/>
              <a:defRPr sz="2000" b="1">
                <a:solidFill>
                  <a:schemeClr val="tx2"/>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4A3D0FAE-E229-7018-93B3-C0AF25E639B9}"/>
              </a:ext>
            </a:extLst>
          </p:cNvPr>
          <p:cNvSpPr>
            <a:spLocks noGrp="1"/>
          </p:cNvSpPr>
          <p:nvPr>
            <p:ph type="body" sz="quarter" idx="17" hasCustomPrompt="1"/>
          </p:nvPr>
        </p:nvSpPr>
        <p:spPr>
          <a:xfrm>
            <a:off x="6359574" y="655157"/>
            <a:ext cx="5580746" cy="439714"/>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36BBC8CE-5633-09AF-7152-3719FD92EBEB}"/>
              </a:ext>
            </a:extLst>
          </p:cNvPr>
          <p:cNvSpPr>
            <a:spLocks noGrp="1"/>
          </p:cNvSpPr>
          <p:nvPr>
            <p:ph type="body" sz="quarter" idx="19" hasCustomPrompt="1"/>
          </p:nvPr>
        </p:nvSpPr>
        <p:spPr>
          <a:xfrm>
            <a:off x="288558" y="658329"/>
            <a:ext cx="5537253"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B5D76F3C-D010-68D3-984D-E588033F9C1D}"/>
              </a:ext>
            </a:extLst>
          </p:cNvPr>
          <p:cNvSpPr>
            <a:spLocks noGrp="1"/>
          </p:cNvSpPr>
          <p:nvPr>
            <p:ph type="title" hasCustomPrompt="1"/>
          </p:nvPr>
        </p:nvSpPr>
        <p:spPr>
          <a:xfrm>
            <a:off x="288558" y="257805"/>
            <a:ext cx="5537253"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5" name="Picture 4" descr="A blue circle with white text&#10;&#10;Description automatically generated">
            <a:extLst>
              <a:ext uri="{FF2B5EF4-FFF2-40B4-BE49-F238E27FC236}">
                <a16:creationId xmlns:a16="http://schemas.microsoft.com/office/drawing/2014/main" id="{DE9302AB-BE80-CDA5-8CCD-E4F17A20CA0C}"/>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22421958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37_cobranded_half_lt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p:nvSpPr>
        <p:spPr>
          <a:xfrm>
            <a:off x="0" y="3287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p:nvSpPr>
        <p:spPr>
          <a:xfrm>
            <a:off x="6096000" y="28281"/>
            <a:ext cx="6096000" cy="6858000"/>
          </a:xfrm>
          <a:prstGeom prst="rect">
            <a:avLst/>
          </a:prstGeom>
          <a:solidFill>
            <a:srgbClr val="AC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304801" y="185849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75816"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Box 13">
            <a:extLst>
              <a:ext uri="{FF2B5EF4-FFF2-40B4-BE49-F238E27FC236}">
                <a16:creationId xmlns:a16="http://schemas.microsoft.com/office/drawing/2014/main" id="{EE2DAE71-2983-34FD-663C-6E97AE5A8A97}"/>
              </a:ext>
            </a:extLst>
          </p:cNvPr>
          <p:cNvSpPr txBox="1"/>
          <p:nvPr/>
        </p:nvSpPr>
        <p:spPr>
          <a:xfrm>
            <a:off x="9285962" y="6543359"/>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5" name="Picture 14">
            <a:extLst>
              <a:ext uri="{FF2B5EF4-FFF2-40B4-BE49-F238E27FC236}">
                <a16:creationId xmlns:a16="http://schemas.microsoft.com/office/drawing/2014/main" id="{E6778B45-8CEC-C5EE-D89D-3C627C467D9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6" name="Text Placeholder 10">
            <a:extLst>
              <a:ext uri="{FF2B5EF4-FFF2-40B4-BE49-F238E27FC236}">
                <a16:creationId xmlns:a16="http://schemas.microsoft.com/office/drawing/2014/main" id="{8E513481-19B3-D642-E3CD-6271958BC108}"/>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84A1B13B-F468-9DD3-E390-FE7032237481}"/>
              </a:ext>
            </a:extLst>
          </p:cNvPr>
          <p:cNvSpPr>
            <a:spLocks noGrp="1"/>
          </p:cNvSpPr>
          <p:nvPr>
            <p:ph type="body" sz="quarter" idx="15" hasCustomPrompt="1"/>
          </p:nvPr>
        </p:nvSpPr>
        <p:spPr>
          <a:xfrm>
            <a:off x="6375817" y="178971"/>
            <a:ext cx="5552610" cy="397352"/>
          </a:xfrm>
        </p:spPr>
        <p:txBody>
          <a:bodyPr anchor="ctr"/>
          <a:lstStyle>
            <a:lvl1pPr marL="0" indent="0">
              <a:buNone/>
              <a:defRPr sz="2000" b="1">
                <a:solidFill>
                  <a:schemeClr val="tx2"/>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FE4C21BE-A62B-885D-12C3-E14CBE50E9D6}"/>
              </a:ext>
            </a:extLst>
          </p:cNvPr>
          <p:cNvSpPr>
            <a:spLocks noGrp="1"/>
          </p:cNvSpPr>
          <p:nvPr>
            <p:ph type="body" sz="quarter" idx="17" hasCustomPrompt="1"/>
          </p:nvPr>
        </p:nvSpPr>
        <p:spPr>
          <a:xfrm>
            <a:off x="6375816" y="576323"/>
            <a:ext cx="5580746" cy="439714"/>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5ECE9D8F-7472-1CD9-04C2-C6C601670BD9}"/>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E34A2405-5937-A40D-BD28-25B17DBA7426}"/>
              </a:ext>
            </a:extLst>
          </p:cNvPr>
          <p:cNvSpPr>
            <a:spLocks noGrp="1"/>
          </p:cNvSpPr>
          <p:nvPr>
            <p:ph type="title" hasCustomPrompt="1"/>
          </p:nvPr>
        </p:nvSpPr>
        <p:spPr>
          <a:xfrm>
            <a:off x="304800" y="211841"/>
            <a:ext cx="5537253"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5" name="Picture 4" descr="A blue circle with white text&#10;&#10;Description automatically generated">
            <a:extLst>
              <a:ext uri="{FF2B5EF4-FFF2-40B4-BE49-F238E27FC236}">
                <a16:creationId xmlns:a16="http://schemas.microsoft.com/office/drawing/2014/main" id="{C1E670EA-22BD-47C0-0084-34C587B64BA6}"/>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16330123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38_cobranded_half_oran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p:nvSpPr>
        <p:spPr>
          <a:xfrm>
            <a:off x="6096000" y="0"/>
            <a:ext cx="6096000" cy="6858000"/>
          </a:xfrm>
          <a:prstGeom prst="rect">
            <a:avLst/>
          </a:prstGeom>
          <a:solidFill>
            <a:srgbClr val="F9B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011486C1-A975-5880-4C54-03DD13A9F7F3}"/>
              </a:ext>
            </a:extLst>
          </p:cNvPr>
          <p:cNvSpPr txBox="1"/>
          <p:nvPr/>
        </p:nvSpPr>
        <p:spPr>
          <a:xfrm>
            <a:off x="9310947" y="6538221"/>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16" name="Picture 15">
            <a:extLst>
              <a:ext uri="{FF2B5EF4-FFF2-40B4-BE49-F238E27FC236}">
                <a16:creationId xmlns:a16="http://schemas.microsoft.com/office/drawing/2014/main" id="{8713DBF5-505B-D783-24AC-ABF2407B2B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4BC52F0A-FEF5-7664-E4A1-D4BF689E7502}"/>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F6B99AF8-C353-FA75-7695-E85E6F1D16AB}"/>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2"/>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2844E97B-52E4-F43B-0202-92973DE8EC76}"/>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C7F498CF-4BFB-E7EA-A5AC-E2FFC8C15A03}"/>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2FD7D570-786D-BE85-5674-AAE488A93FAA}"/>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5" name="Picture 4" descr="A blue circle with white text&#10;&#10;Description automatically generated">
            <a:extLst>
              <a:ext uri="{FF2B5EF4-FFF2-40B4-BE49-F238E27FC236}">
                <a16:creationId xmlns:a16="http://schemas.microsoft.com/office/drawing/2014/main" id="{A7357220-5172-0820-6B13-331AC1008EC4}"/>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2167095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40_cobranded_laptop">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D9DBEDE-BAB0-604C-FFCD-9B78E43DEB4D}"/>
              </a:ext>
            </a:extLst>
          </p:cNvPr>
          <p:cNvGrpSpPr/>
          <p:nvPr/>
        </p:nvGrpSpPr>
        <p:grpSpPr>
          <a:xfrm>
            <a:off x="3936001" y="1448418"/>
            <a:ext cx="8256000" cy="4327900"/>
            <a:chOff x="3936001" y="1448418"/>
            <a:chExt cx="8256000" cy="4327900"/>
          </a:xfrm>
        </p:grpSpPr>
        <p:pic>
          <p:nvPicPr>
            <p:cNvPr id="4" name="Shape">
              <a:extLst>
                <a:ext uri="{FF2B5EF4-FFF2-40B4-BE49-F238E27FC236}">
                  <a16:creationId xmlns:a16="http://schemas.microsoft.com/office/drawing/2014/main" id="{9C99B962-82E7-D621-A6EE-293DE917ED0D}"/>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3936001" y="1448418"/>
              <a:ext cx="8256000" cy="4327900"/>
            </a:xfrm>
            <a:prstGeom prst="rect">
              <a:avLst/>
            </a:prstGeom>
          </p:spPr>
        </p:pic>
        <p:sp>
          <p:nvSpPr>
            <p:cNvPr id="8" name="Rectangle 7">
              <a:extLst>
                <a:ext uri="{FF2B5EF4-FFF2-40B4-BE49-F238E27FC236}">
                  <a16:creationId xmlns:a16="http://schemas.microsoft.com/office/drawing/2014/main" id="{66CB1AD3-1559-522D-9306-F7DFC599041F}"/>
                </a:ext>
              </a:extLst>
            </p:cNvPr>
            <p:cNvSpPr/>
            <p:nvPr/>
          </p:nvSpPr>
          <p:spPr>
            <a:xfrm>
              <a:off x="7892321" y="5403954"/>
              <a:ext cx="329784" cy="74951"/>
            </a:xfrm>
            <a:prstGeom prst="rect">
              <a:avLst/>
            </a:prstGeom>
            <a:solidFill>
              <a:srgbClr val="2D2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3684352"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3684352"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5" name="Picture Placeholder 4">
            <a:extLst>
              <a:ext uri="{FF2B5EF4-FFF2-40B4-BE49-F238E27FC236}">
                <a16:creationId xmlns:a16="http://schemas.microsoft.com/office/drawing/2014/main" id="{0EEA58B3-EB48-100A-0C56-E4672EB8D1D2}"/>
              </a:ext>
            </a:extLst>
          </p:cNvPr>
          <p:cNvSpPr>
            <a:spLocks noGrp="1"/>
          </p:cNvSpPr>
          <p:nvPr>
            <p:ph type="pic" sz="quarter" idx="17" hasCustomPrompt="1"/>
          </p:nvPr>
        </p:nvSpPr>
        <p:spPr bwMode="gray">
          <a:xfrm>
            <a:off x="5143500" y="1559544"/>
            <a:ext cx="5842000" cy="3771900"/>
          </a:xfrm>
          <a:prstGeom prst="roundRect">
            <a:avLst>
              <a:gd name="adj" fmla="val 2189"/>
            </a:avLst>
          </a:prstGeom>
          <a:solidFill>
            <a:schemeClr val="tx1"/>
          </a:solidFill>
        </p:spPr>
        <p:txBody>
          <a:bodyPr anchor="ctr" anchorCtr="0"/>
          <a:lstStyle>
            <a:lvl1pPr marL="0" indent="0" algn="ctr">
              <a:buNone/>
              <a:defRPr>
                <a:solidFill>
                  <a:schemeClr val="bg1"/>
                </a:solidFill>
              </a:defRPr>
            </a:lvl1pPr>
          </a:lstStyle>
          <a:p>
            <a:r>
              <a:rPr lang="en-GB"/>
              <a:t> Click picture icon to add photo</a:t>
            </a:r>
          </a:p>
        </p:txBody>
      </p:sp>
      <p:sp>
        <p:nvSpPr>
          <p:cNvPr id="10" name="Text Placeholder 10">
            <a:extLst>
              <a:ext uri="{FF2B5EF4-FFF2-40B4-BE49-F238E27FC236}">
                <a16:creationId xmlns:a16="http://schemas.microsoft.com/office/drawing/2014/main" id="{27F493CE-C3A5-A696-C506-892780AA58F8}"/>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1" name="Text Placeholder 6">
            <a:extLst>
              <a:ext uri="{FF2B5EF4-FFF2-40B4-BE49-F238E27FC236}">
                <a16:creationId xmlns:a16="http://schemas.microsoft.com/office/drawing/2014/main" id="{523F661E-19FC-F691-5CD5-E5D6D53A7AF8}"/>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211CCD54-0433-2F76-2DE8-4AD4B3369B9D}"/>
              </a:ext>
            </a:extLst>
          </p:cNvPr>
          <p:cNvSpPr>
            <a:spLocks noGrp="1"/>
          </p:cNvSpPr>
          <p:nvPr>
            <p:ph type="title" hasCustomPrompt="1"/>
          </p:nvPr>
        </p:nvSpPr>
        <p:spPr>
          <a:xfrm>
            <a:off x="288558" y="178971"/>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9EBEA643-4805-9AE5-1700-7441C29F1BEC}"/>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40467440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41_cobranded_phon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8" y="1825625"/>
            <a:ext cx="4567221"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4567222"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7BFE6B16-52C0-0F95-6471-8ECF8562CD16}"/>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9FB97EEA-F0C4-4A56-A945-C5B40DE91501}"/>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C56C3E77-E9CE-47CC-83BF-6304705D7E58}"/>
              </a:ext>
            </a:extLst>
          </p:cNvPr>
          <p:cNvSpPr>
            <a:spLocks noGrp="1"/>
          </p:cNvSpPr>
          <p:nvPr>
            <p:ph type="title" hasCustomPrompt="1"/>
          </p:nvPr>
        </p:nvSpPr>
        <p:spPr>
          <a:xfrm>
            <a:off x="288558" y="178971"/>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82E0520D-1F2E-C9D4-025C-267A5C81F147}"/>
              </a:ext>
            </a:extLst>
          </p:cNvPr>
          <p:cNvPicPr>
            <a:picLocks noChangeAspect="1"/>
          </p:cNvPicPr>
          <p:nvPr/>
        </p:nvPicPr>
        <p:blipFill>
          <a:blip r:embed="rId2"/>
          <a:stretch>
            <a:fillRect/>
          </a:stretch>
        </p:blipFill>
        <p:spPr>
          <a:xfrm>
            <a:off x="1162921" y="6431469"/>
            <a:ext cx="795275" cy="393661"/>
          </a:xfrm>
          <a:prstGeom prst="rect">
            <a:avLst/>
          </a:prstGeom>
        </p:spPr>
      </p:pic>
      <p:pic>
        <p:nvPicPr>
          <p:cNvPr id="2" name="Tablet Frame">
            <a:extLst>
              <a:ext uri="{FF2B5EF4-FFF2-40B4-BE49-F238E27FC236}">
                <a16:creationId xmlns:a16="http://schemas.microsoft.com/office/drawing/2014/main" id="{386F6D16-D637-F706-298B-7A155DFED156}"/>
              </a:ext>
              <a:ext uri="{C183D7F6-B498-43B3-948B-1728B52AA6E4}">
                <adec:decorative xmlns:adec="http://schemas.microsoft.com/office/drawing/2017/decorative" val="1"/>
              </a:ext>
            </a:extLst>
          </p:cNvPr>
          <p:cNvPicPr/>
          <p:nvPr/>
        </p:nvPicPr>
        <p:blipFill rotWithShape="1">
          <a:blip r:embed="rId3" cstate="print">
            <a:extLst>
              <a:ext uri="{28A0092B-C50C-407E-A947-70E740481C1C}">
                <a14:useLocalDpi xmlns:a14="http://schemas.microsoft.com/office/drawing/2010/main" val="0"/>
              </a:ext>
            </a:extLst>
          </a:blip>
          <a:srcRect r="3767"/>
          <a:stretch/>
        </p:blipFill>
        <p:spPr bwMode="gray">
          <a:xfrm>
            <a:off x="4320662" y="1466552"/>
            <a:ext cx="8139891" cy="4434024"/>
          </a:xfrm>
          <a:prstGeom prst="rect">
            <a:avLst/>
          </a:prstGeom>
        </p:spPr>
      </p:pic>
      <p:sp>
        <p:nvSpPr>
          <p:cNvPr id="9" name="Picture Placeholder">
            <a:extLst>
              <a:ext uri="{FF2B5EF4-FFF2-40B4-BE49-F238E27FC236}">
                <a16:creationId xmlns:a16="http://schemas.microsoft.com/office/drawing/2014/main" id="{15A22025-9D7B-BCE9-8E6D-B2F7E1F4E0BB}"/>
              </a:ext>
            </a:extLst>
          </p:cNvPr>
          <p:cNvSpPr>
            <a:spLocks noGrp="1"/>
          </p:cNvSpPr>
          <p:nvPr>
            <p:ph type="pic" sz="quarter" idx="17" hasCustomPrompt="1"/>
          </p:nvPr>
        </p:nvSpPr>
        <p:spPr bwMode="gray">
          <a:xfrm>
            <a:off x="5685878" y="1625838"/>
            <a:ext cx="5753100" cy="3797300"/>
          </a:xfrm>
          <a:prstGeom prst="roundRect">
            <a:avLst>
              <a:gd name="adj" fmla="val 5312"/>
            </a:avLst>
          </a:prstGeom>
          <a:solidFill>
            <a:schemeClr val="tx1"/>
          </a:solidFill>
        </p:spPr>
        <p:txBody>
          <a:bodyPr vert="horz" lIns="0" tIns="0" rIns="0" bIns="0" rtlCol="0" anchor="ctr" anchorCtr="0">
            <a:noAutofit/>
          </a:bodyPr>
          <a:lstStyle>
            <a:lvl1pPr>
              <a:defRPr lang="en-GB" dirty="0">
                <a:solidFill>
                  <a:schemeClr val="bg1"/>
                </a:solidFill>
              </a:defRPr>
            </a:lvl1pPr>
          </a:lstStyle>
          <a:p>
            <a:pPr marL="0" lvl="0" indent="0" algn="ctr">
              <a:buNone/>
            </a:pPr>
            <a:r>
              <a:rPr lang="en-GB"/>
              <a:t> Click to add photo</a:t>
            </a:r>
          </a:p>
        </p:txBody>
      </p:sp>
    </p:spTree>
    <p:extLst>
      <p:ext uri="{BB962C8B-B14F-4D97-AF65-F5344CB8AC3E}">
        <p14:creationId xmlns:p14="http://schemas.microsoft.com/office/powerpoint/2010/main" val="372408000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2_cobranded_phon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8" y="1825625"/>
            <a:ext cx="5807441" cy="38361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7" y="1351231"/>
            <a:ext cx="5807441"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0" name="Shape">
            <a:extLst>
              <a:ext uri="{FF2B5EF4-FFF2-40B4-BE49-F238E27FC236}">
                <a16:creationId xmlns:a16="http://schemas.microsoft.com/office/drawing/2014/main" id="{BA772A05-DBA6-5F58-4099-03BF28EF972B}"/>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7710052" y="1197507"/>
            <a:ext cx="3096000" cy="4787820"/>
          </a:xfrm>
          <a:prstGeom prst="rect">
            <a:avLst/>
          </a:prstGeom>
        </p:spPr>
      </p:pic>
      <p:sp>
        <p:nvSpPr>
          <p:cNvPr id="11" name="Picture Placeholder 4">
            <a:extLst>
              <a:ext uri="{FF2B5EF4-FFF2-40B4-BE49-F238E27FC236}">
                <a16:creationId xmlns:a16="http://schemas.microsoft.com/office/drawing/2014/main" id="{8BA8C928-F0D4-761C-2699-B88282D1CCBB}"/>
              </a:ext>
            </a:extLst>
          </p:cNvPr>
          <p:cNvSpPr>
            <a:spLocks noGrp="1"/>
          </p:cNvSpPr>
          <p:nvPr>
            <p:ph type="pic" sz="quarter" idx="17" hasCustomPrompt="1"/>
          </p:nvPr>
        </p:nvSpPr>
        <p:spPr bwMode="gray">
          <a:xfrm>
            <a:off x="8227612" y="1288629"/>
            <a:ext cx="2057400" cy="4450080"/>
          </a:xfrm>
          <a:prstGeom prst="roundRect">
            <a:avLst>
              <a:gd name="adj" fmla="val 12964"/>
            </a:avLst>
          </a:prstGeom>
          <a:solidFill>
            <a:schemeClr val="tx1"/>
          </a:solidFill>
        </p:spPr>
        <p:txBody>
          <a:bodyPr anchor="ctr" anchorCtr="0"/>
          <a:lstStyle>
            <a:lvl1pPr marL="0" indent="0" algn="ctr">
              <a:buNone/>
              <a:defRPr>
                <a:solidFill>
                  <a:schemeClr val="bg1"/>
                </a:solidFill>
              </a:defRPr>
            </a:lvl1pPr>
          </a:lstStyle>
          <a:p>
            <a:r>
              <a:rPr lang="en-GB"/>
              <a:t> Click picture icon to add photo</a:t>
            </a:r>
          </a:p>
        </p:txBody>
      </p:sp>
      <p:sp>
        <p:nvSpPr>
          <p:cNvPr id="4" name="Text Placeholder 10">
            <a:extLst>
              <a:ext uri="{FF2B5EF4-FFF2-40B4-BE49-F238E27FC236}">
                <a16:creationId xmlns:a16="http://schemas.microsoft.com/office/drawing/2014/main" id="{7BFE6B16-52C0-0F95-6471-8ECF8562CD16}"/>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9FB97EEA-F0C4-4A56-A945-C5B40DE91501}"/>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C56C3E77-E9CE-47CC-83BF-6304705D7E58}"/>
              </a:ext>
            </a:extLst>
          </p:cNvPr>
          <p:cNvSpPr>
            <a:spLocks noGrp="1"/>
          </p:cNvSpPr>
          <p:nvPr>
            <p:ph type="title" hasCustomPrompt="1"/>
          </p:nvPr>
        </p:nvSpPr>
        <p:spPr>
          <a:xfrm>
            <a:off x="288558" y="178971"/>
            <a:ext cx="11582400" cy="397352"/>
          </a:xfrm>
          <a:prstGeom prst="rect">
            <a:avLst/>
          </a:prstGeom>
        </p:spPr>
        <p:txBody>
          <a:bodyPr anchor="ctr"/>
          <a:lstStyle>
            <a:lvl1pPr>
              <a:defRPr sz="2000">
                <a:solidFill>
                  <a:schemeClr val="tx2"/>
                </a:solidFill>
              </a:defRPr>
            </a:lvl1pPr>
          </a:lstStyle>
          <a:p>
            <a:r>
              <a:rPr lang="en-US"/>
              <a:t>Insert your slide title in Arial bold 20pt</a:t>
            </a:r>
          </a:p>
        </p:txBody>
      </p:sp>
      <p:pic>
        <p:nvPicPr>
          <p:cNvPr id="7" name="Picture 6" descr="A blue circle with white text&#10;&#10;Description automatically generated">
            <a:extLst>
              <a:ext uri="{FF2B5EF4-FFF2-40B4-BE49-F238E27FC236}">
                <a16:creationId xmlns:a16="http://schemas.microsoft.com/office/drawing/2014/main" id="{82E0520D-1F2E-C9D4-025C-267A5C81F147}"/>
              </a:ext>
            </a:extLst>
          </p:cNvPr>
          <p:cNvPicPr>
            <a:picLocks noChangeAspect="1"/>
          </p:cNvPicPr>
          <p:nvPr/>
        </p:nvPicPr>
        <p:blipFill>
          <a:blip r:embed="rId3"/>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118856853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Dark Blue Overla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3D6BB22-D4F2-AE62-98B6-3A8AE6A13EB6}"/>
              </a:ext>
            </a:extLst>
          </p:cNvPr>
          <p:cNvSpPr/>
          <p:nvPr/>
        </p:nvSpPr>
        <p:spPr>
          <a:xfrm>
            <a:off x="0" y="1"/>
            <a:ext cx="12192000" cy="6858000"/>
          </a:xfrm>
          <a:prstGeom prst="rect">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5" name="Slide Number Placeholder">
            <a:extLst>
              <a:ext uri="{FF2B5EF4-FFF2-40B4-BE49-F238E27FC236}">
                <a16:creationId xmlns:a16="http://schemas.microsoft.com/office/drawing/2014/main" id="{29AE0AC1-71EF-CCFC-AB5C-8DFA568CA5FE}"/>
              </a:ext>
            </a:extLst>
          </p:cNvPr>
          <p:cNvSpPr>
            <a:spLocks noGrp="1" noRot="1" noMove="1" noResize="1" noEditPoints="1" noAdjustHandles="1" noChangeArrowheads="1" noChangeShapeType="1"/>
          </p:cNvSpPr>
          <p:nvPr>
            <p:ph type="sldNum" sz="quarter" idx="12"/>
          </p:nvPr>
        </p:nvSpPr>
        <p:spPr>
          <a:xfrm>
            <a:off x="11495577" y="6485399"/>
            <a:ext cx="404321" cy="282957"/>
          </a:xfrm>
        </p:spPr>
        <p:txBody>
          <a:bodyPr>
            <a:noAutofit/>
          </a:bodyPr>
          <a:lstStyle>
            <a:lvl1pPr>
              <a:defRPr>
                <a:solidFill>
                  <a:schemeClr val="bg1"/>
                </a:solidFill>
              </a:defRPr>
            </a:lvl1pPr>
          </a:lstStyle>
          <a:p>
            <a:fld id="{3E04DF46-C0DC-4ADC-9A6F-918CC4703A43}" type="slidenum">
              <a:rPr lang="en-GB" smtClean="0"/>
              <a:pPr/>
              <a:t>‹#›</a:t>
            </a:fld>
            <a:endParaRPr lang="en-GB"/>
          </a:p>
        </p:txBody>
      </p:sp>
      <p:sp>
        <p:nvSpPr>
          <p:cNvPr id="15" name="Copyright Line">
            <a:extLst>
              <a:ext uri="{FF2B5EF4-FFF2-40B4-BE49-F238E27FC236}">
                <a16:creationId xmlns:a16="http://schemas.microsoft.com/office/drawing/2014/main" id="{B707803F-60FA-342A-DB2A-415C371CB04E}"/>
              </a:ext>
            </a:extLst>
          </p:cNvPr>
          <p:cNvSpPr txBox="1">
            <a:spLocks noGrp="1" noRot="1" noMove="1" noResize="1" noEditPoints="1" noAdjustHandles="1" noChangeArrowheads="1" noChangeShapeType="1"/>
          </p:cNvSpPr>
          <p:nvPr/>
        </p:nvSpPr>
        <p:spPr>
          <a:xfrm>
            <a:off x="9167809" y="6536551"/>
            <a:ext cx="2268453" cy="200055"/>
          </a:xfrm>
          <a:prstGeom prst="rect">
            <a:avLst/>
          </a:prstGeom>
          <a:noFill/>
        </p:spPr>
        <p:txBody>
          <a:bodyPr wrap="square" lIns="0" rIns="0" rtlCol="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rPr>
              <a:t>© </a:t>
            </a:r>
            <a:fld id="{92E70860-886D-4303-B2B5-BD1295E1FD39}" type="datetimeyyyy">
              <a:rPr lang="en-US" sz="700" smtClean="0">
                <a:solidFill>
                  <a:schemeClr val="bg1"/>
                </a:solidFill>
              </a:rPr>
              <a:t>2025</a:t>
            </a:fld>
            <a:r>
              <a:rPr lang="en-US" sz="700">
                <a:solidFill>
                  <a:schemeClr val="bg1"/>
                </a:solidFill>
              </a:rPr>
              <a:t> Nielsen Consumer LLC. All Rights Reserved.</a:t>
            </a:r>
          </a:p>
        </p:txBody>
      </p:sp>
      <p:sp>
        <p:nvSpPr>
          <p:cNvPr id="6" name="Confidential disclaimer">
            <a:extLst>
              <a:ext uri="{FF2B5EF4-FFF2-40B4-BE49-F238E27FC236}">
                <a16:creationId xmlns:a16="http://schemas.microsoft.com/office/drawing/2014/main" id="{FCE25AF0-0C89-001E-06C2-AD51F5FC7DE2}"/>
              </a:ext>
            </a:extLst>
          </p:cNvPr>
          <p:cNvSpPr txBox="1">
            <a:spLocks noGrp="1" noRot="1" noMove="1" noResize="1" noEditPoints="1" noAdjustHandles="1" noChangeArrowheads="1" noChangeShapeType="1"/>
          </p:cNvSpPr>
          <p:nvPr/>
        </p:nvSpPr>
        <p:spPr>
          <a:xfrm>
            <a:off x="7837949" y="6573016"/>
            <a:ext cx="1101264" cy="107722"/>
          </a:xfrm>
          <a:prstGeom prst="rect">
            <a:avLst/>
          </a:prstGeom>
          <a:noFill/>
        </p:spPr>
        <p:txBody>
          <a:bodyPr wrap="none" lIns="0" tIns="0" rIns="0" bIns="0" rtlCol="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700" kern="1200">
              <a:solidFill>
                <a:schemeClr val="bg1"/>
              </a:solidFill>
              <a:latin typeface="+mn-lt"/>
              <a:ea typeface="+mn-ea"/>
              <a:cs typeface="+mn-cs"/>
            </a:endParaRPr>
          </a:p>
        </p:txBody>
      </p:sp>
      <p:cxnSp>
        <p:nvCxnSpPr>
          <p:cNvPr id="16" name="Base Rule">
            <a:extLst>
              <a:ext uri="{FF2B5EF4-FFF2-40B4-BE49-F238E27FC236}">
                <a16:creationId xmlns:a16="http://schemas.microsoft.com/office/drawing/2014/main" id="{A2E4D762-EABE-F9E8-A416-7B524EE5A5F3}"/>
              </a:ext>
            </a:extLst>
          </p:cNvPr>
          <p:cNvCxnSpPr>
            <a:cxnSpLocks noGrp="1" noRot="1" noMove="1" noResize="1" noEditPoints="1" noAdjustHandles="1" noChangeArrowheads="1" noChangeShapeType="1"/>
          </p:cNvCxnSpPr>
          <p:nvPr/>
        </p:nvCxnSpPr>
        <p:spPr>
          <a:xfrm>
            <a:off x="292100" y="6395755"/>
            <a:ext cx="1160780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ource Placeholder">
            <a:extLst>
              <a:ext uri="{FF2B5EF4-FFF2-40B4-BE49-F238E27FC236}">
                <a16:creationId xmlns:a16="http://schemas.microsoft.com/office/drawing/2014/main" id="{ED1AEB33-C846-8D27-B334-B80B72329C8E}"/>
              </a:ext>
            </a:extLst>
          </p:cNvPr>
          <p:cNvSpPr>
            <a:spLocks noGrp="1" noRot="1" noMove="1" noResize="1" noEditPoints="1" noAdjustHandles="1" noChangeArrowheads="1" noChangeShapeType="1"/>
          </p:cNvSpPr>
          <p:nvPr>
            <p:ph type="body" sz="quarter" idx="14" hasCustomPrompt="1"/>
          </p:nvPr>
        </p:nvSpPr>
        <p:spPr>
          <a:xfrm>
            <a:off x="292100" y="6108700"/>
            <a:ext cx="11607800" cy="194127"/>
          </a:xfrm>
        </p:spPr>
        <p:txBody>
          <a:bodyPr lIns="0" tIns="0" rIns="0" bIns="0" anchor="b" anchorCtr="0">
            <a:noAutofit/>
          </a:bodyPr>
          <a:lstStyle>
            <a:lvl1pPr marL="0" indent="0">
              <a:buNone/>
              <a:defRPr lang="en-GB" sz="800" dirty="0">
                <a:solidFill>
                  <a:schemeClr val="bg1"/>
                </a:solidFill>
              </a:defRPr>
            </a:lvl1pPr>
          </a:lstStyle>
          <a:p>
            <a:pPr marL="171450" lvl="0" indent="-171450">
              <a:spcBef>
                <a:spcPts val="0"/>
              </a:spcBef>
              <a:spcAft>
                <a:spcPts val="0"/>
              </a:spcAft>
            </a:pPr>
            <a:r>
              <a:rPr lang="en-GB"/>
              <a:t>Source, footnote</a:t>
            </a:r>
          </a:p>
        </p:txBody>
      </p:sp>
      <p:pic>
        <p:nvPicPr>
          <p:cNvPr id="8" name="NIQ GFK Lockup" hidden="1">
            <a:extLst>
              <a:ext uri="{FF2B5EF4-FFF2-40B4-BE49-F238E27FC236}">
                <a16:creationId xmlns:a16="http://schemas.microsoft.com/office/drawing/2014/main" id="{5D3C3BE7-0356-CB3B-CA9F-9B23ECA7BDF9}"/>
              </a:ext>
            </a:extLst>
          </p:cNvPr>
          <p:cNvPicPr>
            <a:picLocks noGrp="1" noRot="1" noMove="1" noResize="1" noEditPoints="1" noAdjustHandles="1" noChangeArrowheads="1" noChangeShapeType="1" noCrop="1"/>
          </p:cNvPicPr>
          <p:nvPr/>
        </p:nvPicPr>
        <p:blipFill rotWithShape="1">
          <a:blip r:embed="rId2"/>
          <a:srcRect l="23" r="23"/>
          <a:stretch/>
        </p:blipFill>
        <p:spPr>
          <a:xfrm>
            <a:off x="302626" y="6462285"/>
            <a:ext cx="906224" cy="329184"/>
          </a:xfrm>
          <a:prstGeom prst="rect">
            <a:avLst/>
          </a:prstGeom>
        </p:spPr>
      </p:pic>
      <p:pic>
        <p:nvPicPr>
          <p:cNvPr id="2" name="NielsenIQ logo+wordmark" descr="A blue text on a black background&#10;&#10;Description automatically generated" hidden="1">
            <a:extLst>
              <a:ext uri="{FF2B5EF4-FFF2-40B4-BE49-F238E27FC236}">
                <a16:creationId xmlns:a16="http://schemas.microsoft.com/office/drawing/2014/main" id="{3D2C78A3-1318-F9F9-A0FA-2E6F97A0A4AD}"/>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290130" y="6495154"/>
            <a:ext cx="781433" cy="269593"/>
          </a:xfrm>
          <a:prstGeom prst="rect">
            <a:avLst/>
          </a:prstGeom>
        </p:spPr>
      </p:pic>
      <p:pic>
        <p:nvPicPr>
          <p:cNvPr id="18" name="NIQ Logo">
            <a:extLst>
              <a:ext uri="{FF2B5EF4-FFF2-40B4-BE49-F238E27FC236}">
                <a16:creationId xmlns:a16="http://schemas.microsoft.com/office/drawing/2014/main" id="{74EC100F-70B4-0E01-8BC9-6F09D73757D7}"/>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2100" y="6495101"/>
            <a:ext cx="645459" cy="274320"/>
          </a:xfrm>
          <a:prstGeom prst="rect">
            <a:avLst/>
          </a:prstGeom>
        </p:spPr>
      </p:pic>
      <p:pic>
        <p:nvPicPr>
          <p:cNvPr id="10" name="Picture 9">
            <a:extLst>
              <a:ext uri="{FF2B5EF4-FFF2-40B4-BE49-F238E27FC236}">
                <a16:creationId xmlns:a16="http://schemas.microsoft.com/office/drawing/2014/main" id="{5A359C71-E771-09CE-2572-C539FDD0CE4A}"/>
              </a:ext>
            </a:extLst>
          </p:cNvPr>
          <p:cNvPicPr>
            <a:picLocks noChangeAspect="1"/>
          </p:cNvPicPr>
          <p:nvPr/>
        </p:nvPicPr>
        <p:blipFill>
          <a:blip r:embed="rId6"/>
          <a:srcRect/>
          <a:stretch/>
        </p:blipFill>
        <p:spPr>
          <a:xfrm>
            <a:off x="995885" y="6412902"/>
            <a:ext cx="737841" cy="403468"/>
          </a:xfrm>
          <a:prstGeom prst="rect">
            <a:avLst/>
          </a:prstGeom>
        </p:spPr>
      </p:pic>
    </p:spTree>
    <p:extLst>
      <p:ext uri="{BB962C8B-B14F-4D97-AF65-F5344CB8AC3E}">
        <p14:creationId xmlns:p14="http://schemas.microsoft.com/office/powerpoint/2010/main" val="343341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3_cover_photo_circle_lt_blue">
    <p:bg>
      <p:bgPr>
        <a:solidFill>
          <a:srgbClr val="0C344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rgbClr val="0C34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563F44E9-E18C-1F20-FBFF-E71D86E00BE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933" b="-366"/>
          <a:stretch/>
        </p:blipFill>
        <p:spPr>
          <a:xfrm>
            <a:off x="5747657" y="-32870"/>
            <a:ext cx="6444343" cy="689087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4BB1AF6-DC78-953A-74B3-4393988782FC}"/>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D8E6DAE2-C337-A8F2-2082-DE6607D24960}"/>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Picture 14">
            <a:extLst>
              <a:ext uri="{FF2B5EF4-FFF2-40B4-BE49-F238E27FC236}">
                <a16:creationId xmlns:a16="http://schemas.microsoft.com/office/drawing/2014/main" id="{B13FFCF2-AF1F-04A2-F663-6DDE4D2FD09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7"/>
          </a:xfrm>
          <a:prstGeom prst="rect">
            <a:avLst/>
          </a:prstGeom>
        </p:spPr>
      </p:pic>
      <p:sp>
        <p:nvSpPr>
          <p:cNvPr id="2" name="Text Placeholder 17">
            <a:extLst>
              <a:ext uri="{FF2B5EF4-FFF2-40B4-BE49-F238E27FC236}">
                <a16:creationId xmlns:a16="http://schemas.microsoft.com/office/drawing/2014/main" id="{F3FE3F42-A42D-09D9-BD52-664DF915C60B}"/>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E0C51D81-FF4F-A687-8019-C148AF88A69A}"/>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7E11BBA8-8F76-E781-2355-01741D2B20D0}"/>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9" name="Picture 8">
            <a:extLst>
              <a:ext uri="{FF2B5EF4-FFF2-40B4-BE49-F238E27FC236}">
                <a16:creationId xmlns:a16="http://schemas.microsoft.com/office/drawing/2014/main" id="{F91CCAB8-8D1F-2C82-0212-C2D39EF756B8}"/>
              </a:ext>
            </a:extLst>
          </p:cNvPr>
          <p:cNvPicPr>
            <a:picLocks noChangeAspect="1"/>
          </p:cNvPicPr>
          <p:nvPr/>
        </p:nvPicPr>
        <p:blipFill>
          <a:blip r:embed="rId4"/>
          <a:srcRect/>
          <a:stretch/>
        </p:blipFill>
        <p:spPr>
          <a:xfrm>
            <a:off x="1676132" y="5494854"/>
            <a:ext cx="1657289" cy="906243"/>
          </a:xfrm>
          <a:prstGeom prst="rect">
            <a:avLst/>
          </a:prstGeom>
        </p:spPr>
      </p:pic>
    </p:spTree>
    <p:extLst>
      <p:ext uri="{BB962C8B-B14F-4D97-AF65-F5344CB8AC3E}">
        <p14:creationId xmlns:p14="http://schemas.microsoft.com/office/powerpoint/2010/main" val="1745134513"/>
      </p:ext>
    </p:extLst>
  </p:cSld>
  <p:clrMapOvr>
    <a:overrideClrMapping bg1="lt1" tx1="dk1" bg2="lt2" tx2="dk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42_cobranded_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2" name="Text Placeholder 10">
            <a:extLst>
              <a:ext uri="{FF2B5EF4-FFF2-40B4-BE49-F238E27FC236}">
                <a16:creationId xmlns:a16="http://schemas.microsoft.com/office/drawing/2014/main" id="{18D8CFBE-FA82-9696-CA96-11C6E0C64DB0}"/>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4" name="Picture 3" descr="A blue circle with white text&#10;&#10;Description automatically generated">
            <a:extLst>
              <a:ext uri="{FF2B5EF4-FFF2-40B4-BE49-F238E27FC236}">
                <a16:creationId xmlns:a16="http://schemas.microsoft.com/office/drawing/2014/main" id="{F1B14BF2-4390-817B-2936-AD28869D8002}"/>
              </a:ext>
            </a:extLst>
          </p:cNvPr>
          <p:cNvPicPr>
            <a:picLocks noChangeAspect="1"/>
          </p:cNvPicPr>
          <p:nvPr/>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46404854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43_cobranded_blank">
    <p:bg>
      <p:bgRef idx="1001">
        <a:schemeClr val="bg2"/>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2" name="Text Placeholder 10">
            <a:extLst>
              <a:ext uri="{FF2B5EF4-FFF2-40B4-BE49-F238E27FC236}">
                <a16:creationId xmlns:a16="http://schemas.microsoft.com/office/drawing/2014/main" id="{18D8CFBE-FA82-9696-CA96-11C6E0C64DB0}"/>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4" name="Picture 3">
            <a:extLst>
              <a:ext uri="{FF2B5EF4-FFF2-40B4-BE49-F238E27FC236}">
                <a16:creationId xmlns:a16="http://schemas.microsoft.com/office/drawing/2014/main" id="{F1B14BF2-4390-817B-2936-AD28869D8002}"/>
              </a:ext>
            </a:extLst>
          </p:cNvPr>
          <p:cNvPicPr>
            <a:picLocks noChangeAspect="1"/>
          </p:cNvPicPr>
          <p:nvPr/>
        </p:nvPicPr>
        <p:blipFill>
          <a:blip r:embed="rId2"/>
          <a:srcRect/>
          <a:stretch/>
        </p:blipFill>
        <p:spPr>
          <a:xfrm>
            <a:off x="1200605" y="6431469"/>
            <a:ext cx="719907" cy="393661"/>
          </a:xfrm>
          <a:prstGeom prst="rect">
            <a:avLst/>
          </a:prstGeom>
        </p:spPr>
      </p:pic>
    </p:spTree>
    <p:extLst>
      <p:ext uri="{BB962C8B-B14F-4D97-AF65-F5344CB8AC3E}">
        <p14:creationId xmlns:p14="http://schemas.microsoft.com/office/powerpoint/2010/main" val="2105843864"/>
      </p:ext>
    </p:extLst>
  </p:cSld>
  <p:clrMapOvr>
    <a:overrideClrMapping bg1="dk1" tx1="lt1" bg2="dk2"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44_cobranded_thank_you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p:spPr>
        <p:txBody>
          <a:bodyPr anchor="b">
            <a:noAutofit/>
          </a:bodyPr>
          <a:lstStyle>
            <a:lvl1pPr algn="l">
              <a:defRPr sz="3600">
                <a:solidFill>
                  <a:schemeClr val="tx1"/>
                </a:solidFill>
              </a:defRPr>
            </a:lvl1pPr>
          </a:lstStyle>
          <a:p>
            <a:r>
              <a:rPr lang="en-US"/>
              <a:t>[Thank you]</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11471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[Call to action]</a:t>
            </a:r>
          </a:p>
        </p:txBody>
      </p:sp>
      <p:pic>
        <p:nvPicPr>
          <p:cNvPr id="9" name="Picture 8">
            <a:extLst>
              <a:ext uri="{FF2B5EF4-FFF2-40B4-BE49-F238E27FC236}">
                <a16:creationId xmlns:a16="http://schemas.microsoft.com/office/drawing/2014/main" id="{CD8F8D6A-AB50-00A3-D30C-2B45378DC3A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10" name="Text Placeholder 17">
            <a:extLst>
              <a:ext uri="{FF2B5EF4-FFF2-40B4-BE49-F238E27FC236}">
                <a16:creationId xmlns:a16="http://schemas.microsoft.com/office/drawing/2014/main" id="{0FF12D10-3F99-FA54-8A36-1C3BFF703BC4}"/>
              </a:ext>
            </a:extLst>
          </p:cNvPr>
          <p:cNvSpPr>
            <a:spLocks noGrp="1"/>
          </p:cNvSpPr>
          <p:nvPr>
            <p:ph type="body" sz="quarter" idx="10" hasCustomPrompt="1"/>
          </p:nvPr>
        </p:nvSpPr>
        <p:spPr>
          <a:xfrm>
            <a:off x="288559" y="4339347"/>
            <a:ext cx="8642082"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1" name="Text Placeholder 17">
            <a:extLst>
              <a:ext uri="{FF2B5EF4-FFF2-40B4-BE49-F238E27FC236}">
                <a16:creationId xmlns:a16="http://schemas.microsoft.com/office/drawing/2014/main" id="{C023098E-A14A-7175-E122-657D7B94C166}"/>
              </a:ext>
            </a:extLst>
          </p:cNvPr>
          <p:cNvSpPr>
            <a:spLocks noGrp="1"/>
          </p:cNvSpPr>
          <p:nvPr>
            <p:ph type="body" sz="quarter" idx="11" hasCustomPrompt="1"/>
          </p:nvPr>
        </p:nvSpPr>
        <p:spPr>
          <a:xfrm>
            <a:off x="288559" y="4707481"/>
            <a:ext cx="8642082" cy="42346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Contact information</a:t>
            </a:r>
          </a:p>
        </p:txBody>
      </p:sp>
      <p:sp>
        <p:nvSpPr>
          <p:cNvPr id="6" name="Slide Number Placeholder 5">
            <a:extLst>
              <a:ext uri="{FF2B5EF4-FFF2-40B4-BE49-F238E27FC236}">
                <a16:creationId xmlns:a16="http://schemas.microsoft.com/office/drawing/2014/main" id="{28A5A3C8-5183-431D-468E-77DFFF5EB1B6}"/>
              </a:ext>
            </a:extLst>
          </p:cNvPr>
          <p:cNvSpPr>
            <a:spLocks noGrp="1"/>
          </p:cNvSpPr>
          <p:nvPr>
            <p:ph type="sldNum" sz="quarter" idx="12"/>
          </p:nvPr>
        </p:nvSpPr>
        <p:spPr>
          <a:xfrm>
            <a:off x="10985326" y="6435203"/>
            <a:ext cx="901874" cy="365125"/>
          </a:xfrm>
        </p:spPr>
        <p:txBody>
          <a:bodyPr/>
          <a:lstStyle>
            <a:lvl1pPr>
              <a:defRPr>
                <a:solidFill>
                  <a:schemeClr val="tx1"/>
                </a:solidFill>
              </a:defRPr>
            </a:lvl1pPr>
          </a:lstStyle>
          <a:p>
            <a:fld id="{403EF4E2-7A7A-0548-85F1-5479B7C9E1B2}" type="slidenum">
              <a:rPr lang="en-US" smtClean="0"/>
              <a:pPr/>
              <a:t>‹#›</a:t>
            </a:fld>
            <a:endParaRPr lang="en-US"/>
          </a:p>
        </p:txBody>
      </p:sp>
      <p:sp>
        <p:nvSpPr>
          <p:cNvPr id="7" name="TextBox 6">
            <a:extLst>
              <a:ext uri="{FF2B5EF4-FFF2-40B4-BE49-F238E27FC236}">
                <a16:creationId xmlns:a16="http://schemas.microsoft.com/office/drawing/2014/main" id="{32D8B9DE-B64C-1B72-C8EC-3F3105E9CE27}"/>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5" name="Picture 4" descr="A blue circle with white text&#10;&#10;Description automatically generated">
            <a:extLst>
              <a:ext uri="{FF2B5EF4-FFF2-40B4-BE49-F238E27FC236}">
                <a16:creationId xmlns:a16="http://schemas.microsoft.com/office/drawing/2014/main" id="{DBF60D2C-0EB3-CC7B-310A-6B7B9ECDBD77}"/>
              </a:ext>
            </a:extLst>
          </p:cNvPr>
          <p:cNvPicPr>
            <a:picLocks noChangeAspect="1"/>
          </p:cNvPicPr>
          <p:nvPr/>
        </p:nvPicPr>
        <p:blipFill>
          <a:blip r:embed="rId3"/>
          <a:stretch>
            <a:fillRect/>
          </a:stretch>
        </p:blipFill>
        <p:spPr>
          <a:xfrm>
            <a:off x="1800358" y="5570549"/>
            <a:ext cx="1574214" cy="779236"/>
          </a:xfrm>
          <a:prstGeom prst="rect">
            <a:avLst/>
          </a:prstGeom>
        </p:spPr>
      </p:pic>
    </p:spTree>
    <p:extLst>
      <p:ext uri="{BB962C8B-B14F-4D97-AF65-F5344CB8AC3E}">
        <p14:creationId xmlns:p14="http://schemas.microsoft.com/office/powerpoint/2010/main" val="3464870841"/>
      </p:ext>
    </p:extLst>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45_cobranded_thank_you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p:spPr>
        <p:txBody>
          <a:bodyPr anchor="b">
            <a:noAutofit/>
          </a:bodyPr>
          <a:lstStyle>
            <a:lvl1pPr algn="l">
              <a:defRPr sz="3600">
                <a:solidFill>
                  <a:schemeClr val="bg1"/>
                </a:solidFill>
              </a:defRPr>
            </a:lvl1pPr>
          </a:lstStyle>
          <a:p>
            <a:r>
              <a:rPr lang="en-US"/>
              <a:t>[Thank you]</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114710"/>
            <a:ext cx="8642082" cy="837882"/>
          </a:xfrm>
        </p:spPr>
        <p:txBody>
          <a:bodyPr>
            <a:noAutofit/>
          </a:bodyPr>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[Call to action]</a:t>
            </a:r>
          </a:p>
        </p:txBody>
      </p:sp>
      <p:pic>
        <p:nvPicPr>
          <p:cNvPr id="9" name="Picture 8">
            <a:extLst>
              <a:ext uri="{FF2B5EF4-FFF2-40B4-BE49-F238E27FC236}">
                <a16:creationId xmlns:a16="http://schemas.microsoft.com/office/drawing/2014/main" id="{CD8F8D6A-AB50-00A3-D30C-2B45378DC3A4}"/>
              </a:ext>
            </a:extLst>
          </p:cNvPr>
          <p:cNvPicPr>
            <a:picLocks noChangeAspect="1"/>
          </p:cNvPicPr>
          <p:nvPr/>
        </p:nvPicPr>
        <p:blipFill>
          <a:blip r:embed="rId2" cstate="screen">
            <a:biLevel thresh="25000"/>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10" name="Text Placeholder 17">
            <a:extLst>
              <a:ext uri="{FF2B5EF4-FFF2-40B4-BE49-F238E27FC236}">
                <a16:creationId xmlns:a16="http://schemas.microsoft.com/office/drawing/2014/main" id="{0FF12D10-3F99-FA54-8A36-1C3BFF703BC4}"/>
              </a:ext>
            </a:extLst>
          </p:cNvPr>
          <p:cNvSpPr>
            <a:spLocks noGrp="1"/>
          </p:cNvSpPr>
          <p:nvPr>
            <p:ph type="body" sz="quarter" idx="10" hasCustomPrompt="1"/>
          </p:nvPr>
        </p:nvSpPr>
        <p:spPr>
          <a:xfrm>
            <a:off x="288559" y="4339347"/>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1" name="Text Placeholder 17">
            <a:extLst>
              <a:ext uri="{FF2B5EF4-FFF2-40B4-BE49-F238E27FC236}">
                <a16:creationId xmlns:a16="http://schemas.microsoft.com/office/drawing/2014/main" id="{C023098E-A14A-7175-E122-657D7B94C166}"/>
              </a:ext>
            </a:extLst>
          </p:cNvPr>
          <p:cNvSpPr>
            <a:spLocks noGrp="1"/>
          </p:cNvSpPr>
          <p:nvPr>
            <p:ph type="body" sz="quarter" idx="11" hasCustomPrompt="1"/>
          </p:nvPr>
        </p:nvSpPr>
        <p:spPr>
          <a:xfrm>
            <a:off x="288559" y="4707481"/>
            <a:ext cx="8642082" cy="42346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Contact information</a:t>
            </a:r>
          </a:p>
        </p:txBody>
      </p:sp>
      <p:sp>
        <p:nvSpPr>
          <p:cNvPr id="6" name="Slide Number Placeholder 5">
            <a:extLst>
              <a:ext uri="{FF2B5EF4-FFF2-40B4-BE49-F238E27FC236}">
                <a16:creationId xmlns:a16="http://schemas.microsoft.com/office/drawing/2014/main" id="{28A5A3C8-5183-431D-468E-77DFFF5EB1B6}"/>
              </a:ext>
            </a:extLst>
          </p:cNvPr>
          <p:cNvSpPr>
            <a:spLocks noGrp="1"/>
          </p:cNvSpPr>
          <p:nvPr>
            <p:ph type="sldNum" sz="quarter" idx="12"/>
          </p:nvPr>
        </p:nvSpPr>
        <p:spPr>
          <a:xfrm>
            <a:off x="10985326" y="6435203"/>
            <a:ext cx="901874" cy="365125"/>
          </a:xfrm>
        </p:spPr>
        <p:txBody>
          <a:bodyPr/>
          <a:lstStyle>
            <a:lvl1pPr>
              <a:defRPr>
                <a:solidFill>
                  <a:schemeClr val="bg1"/>
                </a:solidFill>
              </a:defRPr>
            </a:lvl1pPr>
          </a:lstStyle>
          <a:p>
            <a:fld id="{403EF4E2-7A7A-0548-85F1-5479B7C9E1B2}" type="slidenum">
              <a:rPr lang="en-US" smtClean="0"/>
              <a:pPr/>
              <a:t>‹#›</a:t>
            </a:fld>
            <a:endParaRPr lang="en-US"/>
          </a:p>
        </p:txBody>
      </p:sp>
      <p:sp>
        <p:nvSpPr>
          <p:cNvPr id="7" name="TextBox 6">
            <a:extLst>
              <a:ext uri="{FF2B5EF4-FFF2-40B4-BE49-F238E27FC236}">
                <a16:creationId xmlns:a16="http://schemas.microsoft.com/office/drawing/2014/main" id="{32D8B9DE-B64C-1B72-C8EC-3F3105E9CE27}"/>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5" name="Picture 4">
            <a:extLst>
              <a:ext uri="{FF2B5EF4-FFF2-40B4-BE49-F238E27FC236}">
                <a16:creationId xmlns:a16="http://schemas.microsoft.com/office/drawing/2014/main" id="{DBF60D2C-0EB3-CC7B-310A-6B7B9ECDBD77}"/>
              </a:ext>
            </a:extLst>
          </p:cNvPr>
          <p:cNvPicPr>
            <a:picLocks noChangeAspect="1"/>
          </p:cNvPicPr>
          <p:nvPr/>
        </p:nvPicPr>
        <p:blipFill>
          <a:blip r:embed="rId3"/>
          <a:srcRect/>
          <a:stretch/>
        </p:blipFill>
        <p:spPr>
          <a:xfrm>
            <a:off x="1794732" y="5526684"/>
            <a:ext cx="1585466" cy="866966"/>
          </a:xfrm>
          <a:prstGeom prst="rect">
            <a:avLst/>
          </a:prstGeom>
        </p:spPr>
      </p:pic>
    </p:spTree>
    <p:extLst>
      <p:ext uri="{BB962C8B-B14F-4D97-AF65-F5344CB8AC3E}">
        <p14:creationId xmlns:p14="http://schemas.microsoft.com/office/powerpoint/2010/main" val="875270562"/>
      </p:ext>
    </p:extLst>
  </p:cSld>
  <p:clrMapOvr>
    <a:overrideClrMapping bg1="lt1" tx1="dk1" bg2="lt2" tx2="dk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cSld name="Section Header with Dark Sidebar">
    <p:bg>
      <p:bgRef idx="1001">
        <a:schemeClr val="bg1"/>
      </p:bgRef>
    </p:bg>
    <p:spTree>
      <p:nvGrpSpPr>
        <p:cNvPr id="1" name=""/>
        <p:cNvGrpSpPr/>
        <p:nvPr/>
      </p:nvGrpSpPr>
      <p:grpSpPr>
        <a:xfrm>
          <a:off x="0" y="0"/>
          <a:ext cx="0" cy="0"/>
          <a:chOff x="0" y="0"/>
          <a:chExt cx="0" cy="0"/>
        </a:xfrm>
      </p:grpSpPr>
      <p:sp>
        <p:nvSpPr>
          <p:cNvPr id="7" name="Static Light Bkgd">
            <a:extLst>
              <a:ext uri="{FF2B5EF4-FFF2-40B4-BE49-F238E27FC236}">
                <a16:creationId xmlns:a16="http://schemas.microsoft.com/office/drawing/2014/main" id="{D1093FDC-ACBE-C97A-79EC-30B506F35131}"/>
              </a:ext>
            </a:extLst>
          </p:cNvPr>
          <p:cNvSpPr>
            <a:spLocks noGrp="1" noRot="1" noMove="1" noResize="1" noEditPoints="1" noAdjustHandles="1" noChangeArrowheads="1" noChangeShapeType="1"/>
          </p:cNvSpPr>
          <p:nvPr/>
        </p:nvSpPr>
        <p:spPr>
          <a:xfrm>
            <a:off x="0" y="0"/>
            <a:ext cx="12192000" cy="68580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Block Bkgd">
            <a:extLst>
              <a:ext uri="{FF2B5EF4-FFF2-40B4-BE49-F238E27FC236}">
                <a16:creationId xmlns:a16="http://schemas.microsoft.com/office/drawing/2014/main" id="{61051253-1566-C6AD-277E-C41693FE3B9F}"/>
              </a:ext>
            </a:extLst>
          </p:cNvPr>
          <p:cNvSpPr>
            <a:spLocks noGrp="1" noRot="1" noMove="1" noResize="1" noEditPoints="1" noAdjustHandles="1" noChangeArrowheads="1" noChangeShapeType="1"/>
          </p:cNvSpPr>
          <p:nvPr/>
        </p:nvSpPr>
        <p:spPr>
          <a:xfrm>
            <a:off x="0" y="0"/>
            <a:ext cx="4002916"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err="1"/>
          </a:p>
        </p:txBody>
      </p:sp>
      <p:cxnSp>
        <p:nvCxnSpPr>
          <p:cNvPr id="16" name="Base Rule">
            <a:extLst>
              <a:ext uri="{FF2B5EF4-FFF2-40B4-BE49-F238E27FC236}">
                <a16:creationId xmlns:a16="http://schemas.microsoft.com/office/drawing/2014/main" id="{A76E5B64-AFD0-1002-8187-608F612A25A9}"/>
              </a:ext>
            </a:extLst>
          </p:cNvPr>
          <p:cNvCxnSpPr>
            <a:cxnSpLocks noGrp="1" noRot="1" noMove="1" noResize="1" noEditPoints="1" noAdjustHandles="1" noChangeArrowheads="1" noChangeShapeType="1"/>
          </p:cNvCxnSpPr>
          <p:nvPr/>
        </p:nvCxnSpPr>
        <p:spPr>
          <a:xfrm>
            <a:off x="4237038" y="6395755"/>
            <a:ext cx="7662863" cy="0"/>
          </a:xfrm>
          <a:prstGeom prst="line">
            <a:avLst/>
          </a:prstGeom>
          <a:ln w="12700">
            <a:solidFill>
              <a:srgbClr val="555555"/>
            </a:solidFill>
          </a:ln>
        </p:spPr>
        <p:style>
          <a:lnRef idx="1">
            <a:schemeClr val="accent1"/>
          </a:lnRef>
          <a:fillRef idx="0">
            <a:schemeClr val="accent1"/>
          </a:fillRef>
          <a:effectRef idx="0">
            <a:schemeClr val="accent1"/>
          </a:effectRef>
          <a:fontRef idx="minor">
            <a:schemeClr val="tx1"/>
          </a:fontRef>
        </p:style>
      </p:cxnSp>
      <p:sp>
        <p:nvSpPr>
          <p:cNvPr id="27" name="Slide Number Placeholder">
            <a:extLst>
              <a:ext uri="{FF2B5EF4-FFF2-40B4-BE49-F238E27FC236}">
                <a16:creationId xmlns:a16="http://schemas.microsoft.com/office/drawing/2014/main" id="{6FB508FF-12E5-30CD-260F-1D79AD32367C}"/>
              </a:ext>
            </a:extLst>
          </p:cNvPr>
          <p:cNvSpPr>
            <a:spLocks noGrp="1" noRot="1" noMove="1" noResize="1" noEditPoints="1" noAdjustHandles="1" noChangeArrowheads="1" noChangeShapeType="1"/>
          </p:cNvSpPr>
          <p:nvPr>
            <p:ph type="sldNum" sz="quarter" idx="12"/>
          </p:nvPr>
        </p:nvSpPr>
        <p:spPr/>
        <p:txBody>
          <a:bodyPr/>
          <a:lstStyle/>
          <a:p>
            <a:fld id="{3E04DF46-C0DC-4ADC-9A6F-918CC4703A43}" type="slidenum">
              <a:rPr lang="en-GB" smtClean="0"/>
              <a:pPr/>
              <a:t>‹#›</a:t>
            </a:fld>
            <a:endParaRPr lang="en-GB"/>
          </a:p>
        </p:txBody>
      </p:sp>
      <p:sp>
        <p:nvSpPr>
          <p:cNvPr id="14" name="Copyright Line">
            <a:extLst>
              <a:ext uri="{FF2B5EF4-FFF2-40B4-BE49-F238E27FC236}">
                <a16:creationId xmlns:a16="http://schemas.microsoft.com/office/drawing/2014/main" id="{ABBC6E03-863D-FD63-7C57-491D7ADA71AD}"/>
              </a:ext>
            </a:extLst>
          </p:cNvPr>
          <p:cNvSpPr txBox="1">
            <a:spLocks noGrp="1" noRot="1" noMove="1" noResize="1" noEditPoints="1" noAdjustHandles="1" noChangeArrowheads="1" noChangeShapeType="1"/>
          </p:cNvSpPr>
          <p:nvPr/>
        </p:nvSpPr>
        <p:spPr>
          <a:xfrm>
            <a:off x="9167809" y="6526850"/>
            <a:ext cx="2268453"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a:t>
            </a:r>
            <a:fld id="{92E70860-886D-4303-B2B5-BD1295E1FD39}" type="datetimeyyyy">
              <a:rPr lang="en-US" sz="700" smtClean="0">
                <a:solidFill>
                  <a:schemeClr val="tx1">
                    <a:lumMod val="40000"/>
                    <a:lumOff val="60000"/>
                  </a:schemeClr>
                </a:solidFill>
              </a:rPr>
              <a:t>2025</a:t>
            </a:fld>
            <a:r>
              <a:rPr lang="en-US" sz="700">
                <a:solidFill>
                  <a:schemeClr val="tx1">
                    <a:lumMod val="40000"/>
                    <a:lumOff val="60000"/>
                  </a:schemeClr>
                </a:solidFill>
              </a:rPr>
              <a:t> Nielsen Consumer LLC. All Rights Reserved.</a:t>
            </a:r>
          </a:p>
        </p:txBody>
      </p:sp>
      <p:sp>
        <p:nvSpPr>
          <p:cNvPr id="10" name="Source Placeholder">
            <a:extLst>
              <a:ext uri="{FF2B5EF4-FFF2-40B4-BE49-F238E27FC236}">
                <a16:creationId xmlns:a16="http://schemas.microsoft.com/office/drawing/2014/main" id="{77FED749-9C39-81DD-7428-E91EAF740A97}"/>
              </a:ext>
            </a:extLst>
          </p:cNvPr>
          <p:cNvSpPr>
            <a:spLocks noGrp="1" noRot="1" noMove="1" noResize="1" noEditPoints="1" noAdjustHandles="1" noChangeArrowheads="1" noChangeShapeType="1"/>
          </p:cNvSpPr>
          <p:nvPr>
            <p:ph type="body" sz="quarter" idx="14" hasCustomPrompt="1"/>
          </p:nvPr>
        </p:nvSpPr>
        <p:spPr>
          <a:xfrm>
            <a:off x="4237036" y="6108700"/>
            <a:ext cx="7662864" cy="194127"/>
          </a:xfrm>
        </p:spPr>
        <p:txBody>
          <a:bodyPr lIns="0" tIns="0" rIns="0" bIns="0" anchor="b" anchorCtr="0">
            <a:noAutofit/>
          </a:bodyPr>
          <a:lstStyle>
            <a:lvl1pPr marL="0" indent="0">
              <a:buNone/>
              <a:defRPr lang="en-GB" sz="800" dirty="0">
                <a:solidFill>
                  <a:srgbClr val="B3B3B3"/>
                </a:solidFill>
              </a:defRPr>
            </a:lvl1pPr>
          </a:lstStyle>
          <a:p>
            <a:pPr marL="171450" lvl="0" indent="-171450">
              <a:spcBef>
                <a:spcPts val="0"/>
              </a:spcBef>
              <a:spcAft>
                <a:spcPts val="0"/>
              </a:spcAft>
            </a:pPr>
            <a:r>
              <a:rPr lang="en-GB"/>
              <a:t>Source, footnote</a:t>
            </a:r>
          </a:p>
        </p:txBody>
      </p:sp>
      <p:sp>
        <p:nvSpPr>
          <p:cNvPr id="13" name="Content Placeholder">
            <a:extLst>
              <a:ext uri="{FF2B5EF4-FFF2-40B4-BE49-F238E27FC236}">
                <a16:creationId xmlns:a16="http://schemas.microsoft.com/office/drawing/2014/main" id="{4EA26CDB-5FFD-8E65-BB9F-B583607F097C}"/>
              </a:ext>
            </a:extLst>
          </p:cNvPr>
          <p:cNvSpPr>
            <a:spLocks noGrp="1" noRot="1" noMove="1" noResize="1" noEditPoints="1" noAdjustHandles="1" noChangeArrowheads="1" noChangeShapeType="1"/>
          </p:cNvSpPr>
          <p:nvPr>
            <p:ph sz="quarter" idx="15"/>
          </p:nvPr>
        </p:nvSpPr>
        <p:spPr>
          <a:xfrm>
            <a:off x="4237038" y="1219200"/>
            <a:ext cx="7662862" cy="44577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ubtitle Placeholder">
            <a:extLst>
              <a:ext uri="{FF2B5EF4-FFF2-40B4-BE49-F238E27FC236}">
                <a16:creationId xmlns:a16="http://schemas.microsoft.com/office/drawing/2014/main" id="{811C7246-8A71-F257-DB0D-3E1F23CE6970}"/>
              </a:ext>
            </a:extLst>
          </p:cNvPr>
          <p:cNvSpPr>
            <a:spLocks noGrp="1" noRot="1" noMove="1" noResize="1" noEditPoints="1" noAdjustHandles="1" noChangeArrowheads="1" noChangeShapeType="1"/>
          </p:cNvSpPr>
          <p:nvPr>
            <p:ph type="body" idx="1" hasCustomPrompt="1"/>
          </p:nvPr>
        </p:nvSpPr>
        <p:spPr>
          <a:xfrm>
            <a:off x="292100" y="3945964"/>
            <a:ext cx="3409043" cy="1500187"/>
          </a:xfrm>
        </p:spPr>
        <p:txBody>
          <a:bodyPr>
            <a:noAutofit/>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add section subtitle</a:t>
            </a:r>
          </a:p>
        </p:txBody>
      </p:sp>
      <p:sp>
        <p:nvSpPr>
          <p:cNvPr id="2" name="Title Placeholder">
            <a:extLst>
              <a:ext uri="{FF2B5EF4-FFF2-40B4-BE49-F238E27FC236}">
                <a16:creationId xmlns:a16="http://schemas.microsoft.com/office/drawing/2014/main" id="{D9E3A23B-F3DB-B7EF-DCB8-D944C23E6D3B}"/>
              </a:ext>
            </a:extLst>
          </p:cNvPr>
          <p:cNvSpPr>
            <a:spLocks noGrp="1" noRot="1" noMove="1" noResize="1" noEditPoints="1" noAdjustHandles="1" noChangeArrowheads="1" noChangeShapeType="1"/>
          </p:cNvSpPr>
          <p:nvPr>
            <p:ph type="title" hasCustomPrompt="1"/>
          </p:nvPr>
        </p:nvSpPr>
        <p:spPr>
          <a:xfrm>
            <a:off x="292100" y="1219200"/>
            <a:ext cx="3409043" cy="2401887"/>
          </a:xfrm>
        </p:spPr>
        <p:txBody>
          <a:bodyPr anchor="b">
            <a:noAutofit/>
          </a:bodyPr>
          <a:lstStyle>
            <a:lvl1pPr>
              <a:defRPr sz="4400">
                <a:solidFill>
                  <a:schemeClr val="bg1"/>
                </a:solidFill>
              </a:defRPr>
            </a:lvl1pPr>
          </a:lstStyle>
          <a:p>
            <a:r>
              <a:rPr lang="en-US"/>
              <a:t>Section header</a:t>
            </a:r>
            <a:endParaRPr lang="en-GB"/>
          </a:p>
        </p:txBody>
      </p:sp>
      <p:pic>
        <p:nvPicPr>
          <p:cNvPr id="8" name="NIQ GFK Lockup" hidden="1">
            <a:extLst>
              <a:ext uri="{FF2B5EF4-FFF2-40B4-BE49-F238E27FC236}">
                <a16:creationId xmlns:a16="http://schemas.microsoft.com/office/drawing/2014/main" id="{23E903F1-B6FB-BED6-3501-293C1130DA4F}"/>
              </a:ext>
            </a:extLst>
          </p:cNvPr>
          <p:cNvPicPr>
            <a:picLocks noGrp="1" noRot="1" noMove="1" noResize="1" noEditPoints="1" noAdjustHandles="1" noChangeArrowheads="1" noChangeShapeType="1" noCrop="1"/>
          </p:cNvPicPr>
          <p:nvPr/>
        </p:nvPicPr>
        <p:blipFill rotWithShape="1">
          <a:blip r:embed="rId2"/>
          <a:srcRect l="23" r="23"/>
          <a:stretch/>
        </p:blipFill>
        <p:spPr>
          <a:xfrm>
            <a:off x="302626" y="6462285"/>
            <a:ext cx="906224" cy="329184"/>
          </a:xfrm>
          <a:prstGeom prst="rect">
            <a:avLst/>
          </a:prstGeom>
        </p:spPr>
      </p:pic>
      <p:pic>
        <p:nvPicPr>
          <p:cNvPr id="5" name="NielsenIQ logo+wordmark" descr="A blue text on a black background&#10;&#10;Description automatically generated" hidden="1">
            <a:extLst>
              <a:ext uri="{FF2B5EF4-FFF2-40B4-BE49-F238E27FC236}">
                <a16:creationId xmlns:a16="http://schemas.microsoft.com/office/drawing/2014/main" id="{E5214B10-6ABB-0EB3-4E33-9E9E477DD15A}"/>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290130" y="6495154"/>
            <a:ext cx="781433" cy="269593"/>
          </a:xfrm>
          <a:prstGeom prst="rect">
            <a:avLst/>
          </a:prstGeom>
        </p:spPr>
      </p:pic>
      <p:pic>
        <p:nvPicPr>
          <p:cNvPr id="6" name="NIQ Logo">
            <a:extLst>
              <a:ext uri="{FF2B5EF4-FFF2-40B4-BE49-F238E27FC236}">
                <a16:creationId xmlns:a16="http://schemas.microsoft.com/office/drawing/2014/main" id="{A9B1FD76-BF8D-8EEE-6EC7-E0AC284E58CD}"/>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2100" y="6495101"/>
            <a:ext cx="645459" cy="274320"/>
          </a:xfrm>
          <a:prstGeom prst="rect">
            <a:avLst/>
          </a:prstGeom>
        </p:spPr>
      </p:pic>
      <p:pic>
        <p:nvPicPr>
          <p:cNvPr id="9" name="Picture 8" descr="A blue circle with white text&#10;&#10;Description automatically generated">
            <a:extLst>
              <a:ext uri="{FF2B5EF4-FFF2-40B4-BE49-F238E27FC236}">
                <a16:creationId xmlns:a16="http://schemas.microsoft.com/office/drawing/2014/main" id="{1168BEC9-9D6F-AC65-5502-06BDC7509441}"/>
              </a:ext>
            </a:extLst>
          </p:cNvPr>
          <p:cNvPicPr>
            <a:picLocks noChangeAspect="1"/>
          </p:cNvPicPr>
          <p:nvPr/>
        </p:nvPicPr>
        <p:blipFill>
          <a:blip r:embed="rId6"/>
          <a:stretch>
            <a:fillRect/>
          </a:stretch>
        </p:blipFill>
        <p:spPr>
          <a:xfrm>
            <a:off x="4199982" y="6439478"/>
            <a:ext cx="795275" cy="393661"/>
          </a:xfrm>
          <a:prstGeom prst="rect">
            <a:avLst/>
          </a:prstGeom>
        </p:spPr>
      </p:pic>
    </p:spTree>
    <p:extLst>
      <p:ext uri="{BB962C8B-B14F-4D97-AF65-F5344CB8AC3E}">
        <p14:creationId xmlns:p14="http://schemas.microsoft.com/office/powerpoint/2010/main" val="1088010408"/>
      </p:ext>
    </p:extLst>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D1F3F95-8F1D-9A9D-41FB-B771E1512249}"/>
              </a:ext>
            </a:extLst>
          </p:cNvPr>
          <p:cNvSpPr>
            <a:spLocks noGrp="1" noRot="1" noMove="1" noResize="1" noEditPoints="1" noAdjustHandles="1" noChangeArrowheads="1" noChangeShapeType="1"/>
          </p:cNvSpPr>
          <p:nvPr>
            <p:ph type="sldNum" sz="quarter" idx="12"/>
          </p:nvPr>
        </p:nvSpPr>
        <p:spPr/>
        <p:txBody>
          <a:bodyPr/>
          <a:lstStyle/>
          <a:p>
            <a:fld id="{3E04DF46-C0DC-4ADC-9A6F-918CC4703A43}" type="slidenum">
              <a:rPr lang="en-GB" smtClean="0"/>
              <a:t>‹#›</a:t>
            </a:fld>
            <a:endParaRPr lang="en-GB"/>
          </a:p>
        </p:txBody>
      </p:sp>
      <p:sp>
        <p:nvSpPr>
          <p:cNvPr id="5" name="Footer Placeholder">
            <a:extLst>
              <a:ext uri="{FF2B5EF4-FFF2-40B4-BE49-F238E27FC236}">
                <a16:creationId xmlns:a16="http://schemas.microsoft.com/office/drawing/2014/main" id="{9F5B23B2-FEF2-DCC0-334E-3B80B3A03AE6}"/>
              </a:ext>
            </a:extLst>
          </p:cNvPr>
          <p:cNvSpPr>
            <a:spLocks noGrp="1" noRot="1" noMove="1" noResize="1" noEditPoints="1" noAdjustHandles="1" noChangeArrowheads="1" noChangeShapeType="1"/>
          </p:cNvSpPr>
          <p:nvPr>
            <p:ph type="ftr" sz="quarter" idx="11"/>
          </p:nvPr>
        </p:nvSpPr>
        <p:spPr/>
        <p:txBody>
          <a:bodyPr/>
          <a:lstStyle/>
          <a:p>
            <a:endParaRPr lang="en-GB"/>
          </a:p>
        </p:txBody>
      </p:sp>
      <p:sp>
        <p:nvSpPr>
          <p:cNvPr id="4" name="Date Placeholder">
            <a:extLst>
              <a:ext uri="{FF2B5EF4-FFF2-40B4-BE49-F238E27FC236}">
                <a16:creationId xmlns:a16="http://schemas.microsoft.com/office/drawing/2014/main" id="{35847737-8381-A612-E054-E1C098244CD5}"/>
              </a:ext>
            </a:extLst>
          </p:cNvPr>
          <p:cNvSpPr>
            <a:spLocks noGrp="1" noRot="1" noMove="1" noResize="1" noEditPoints="1" noAdjustHandles="1" noChangeArrowheads="1" noChangeShapeType="1"/>
          </p:cNvSpPr>
          <p:nvPr>
            <p:ph type="dt" sz="half" idx="10"/>
          </p:nvPr>
        </p:nvSpPr>
        <p:spPr/>
        <p:txBody>
          <a:bodyPr/>
          <a:lstStyle/>
          <a:p>
            <a:fld id="{96FE6D9B-E395-4A22-A7DB-AC096A22C7CA}" type="datetime1">
              <a:rPr lang="en-GB" smtClean="0"/>
              <a:t>20/06/2025</a:t>
            </a:fld>
            <a:endParaRPr lang="en-GB"/>
          </a:p>
        </p:txBody>
      </p:sp>
      <p:sp>
        <p:nvSpPr>
          <p:cNvPr id="13" name="Source Placeholder">
            <a:extLst>
              <a:ext uri="{FF2B5EF4-FFF2-40B4-BE49-F238E27FC236}">
                <a16:creationId xmlns:a16="http://schemas.microsoft.com/office/drawing/2014/main" id="{81E36804-955F-07A1-88DF-9B603E5E262A}"/>
              </a:ext>
            </a:extLst>
          </p:cNvPr>
          <p:cNvSpPr>
            <a:spLocks noGrp="1"/>
          </p:cNvSpPr>
          <p:nvPr>
            <p:ph type="body" sz="quarter" idx="14" hasCustomPrompt="1"/>
          </p:nvPr>
        </p:nvSpPr>
        <p:spPr>
          <a:xfrm>
            <a:off x="292100" y="6108700"/>
            <a:ext cx="11607800" cy="194127"/>
          </a:xfrm>
        </p:spPr>
        <p:txBody>
          <a:bodyPr lIns="0" tIns="0" rIns="0" bIns="0" anchor="b" anchorCtr="0">
            <a:noAutofit/>
          </a:bodyPr>
          <a:lstStyle>
            <a:lvl1pPr marL="0" indent="0">
              <a:buNone/>
              <a:defRPr lang="en-GB" sz="800" dirty="0">
                <a:solidFill>
                  <a:srgbClr val="B3B3B3"/>
                </a:solidFill>
              </a:defRPr>
            </a:lvl1pPr>
          </a:lstStyle>
          <a:p>
            <a:pPr marL="171450" lvl="0" indent="-171450">
              <a:spcBef>
                <a:spcPts val="0"/>
              </a:spcBef>
              <a:spcAft>
                <a:spcPts val="0"/>
              </a:spcAft>
            </a:pPr>
            <a:r>
              <a:rPr lang="en-GB"/>
              <a:t>Source, footnote</a:t>
            </a:r>
          </a:p>
        </p:txBody>
      </p:sp>
      <p:sp>
        <p:nvSpPr>
          <p:cNvPr id="3" name="Content Placeholder">
            <a:extLst>
              <a:ext uri="{FF2B5EF4-FFF2-40B4-BE49-F238E27FC236}">
                <a16:creationId xmlns:a16="http://schemas.microsoft.com/office/drawing/2014/main" id="{04974C89-D6D3-D29A-E142-BB21F4F82BF1}"/>
              </a:ext>
            </a:extLst>
          </p:cNvPr>
          <p:cNvSpPr>
            <a:spLocks noGrp="1" noRot="1" noMove="1" noResize="1" noEditPoints="1" noAdjustHandles="1" noChangeArrowheads="1" noChangeShapeType="1"/>
          </p:cNvSpPr>
          <p:nvPr>
            <p:ph idx="1" hasCustomPrompt="1"/>
          </p:nvPr>
        </p:nvSpPr>
        <p:spPr/>
        <p:txBody>
          <a:bodyPr/>
          <a:lstStyle/>
          <a:p>
            <a:pPr lvl="0"/>
            <a:r>
              <a:rPr lang="en-US"/>
              <a:t>Insert your copy here</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ubtitle Placeholder">
            <a:extLst>
              <a:ext uri="{FF2B5EF4-FFF2-40B4-BE49-F238E27FC236}">
                <a16:creationId xmlns:a16="http://schemas.microsoft.com/office/drawing/2014/main" id="{D7CEFD0E-11F5-45EC-2759-A609F998C673}"/>
              </a:ext>
            </a:extLst>
          </p:cNvPr>
          <p:cNvSpPr>
            <a:spLocks noGrp="1" noRot="1" noMove="1" noResize="1" noEditPoints="1" noAdjustHandles="1" noChangeArrowheads="1" noChangeShapeType="1"/>
          </p:cNvSpPr>
          <p:nvPr>
            <p:ph type="body" sz="quarter" idx="13" hasCustomPrompt="1"/>
          </p:nvPr>
        </p:nvSpPr>
        <p:spPr>
          <a:xfrm>
            <a:off x="292100" y="579495"/>
            <a:ext cx="11607800" cy="436562"/>
          </a:xfrm>
        </p:spPr>
        <p:txBody>
          <a:bodyPr vert="horz" lIns="0" tIns="45720" rIns="0" bIns="45720" rtlCol="0">
            <a:noAutofit/>
          </a:bodyPr>
          <a:lstStyle>
            <a:lvl1pPr marL="0" indent="0">
              <a:buNone/>
              <a:defRPr kumimoji="0" lang="en-GB" b="0" i="0" u="none" strike="noStrike" cap="none" spc="0" normalizeH="0" baseline="0" dirty="0">
                <a:ln>
                  <a:noFill/>
                </a:ln>
                <a:solidFill>
                  <a:schemeClr val="tx1"/>
                </a:solidFill>
                <a:effectLst/>
                <a:uLnTx/>
                <a:uFillTx/>
                <a:latin typeface="Arial" panose="020B0604020202020204"/>
              </a:defRPr>
            </a:lvl1pPr>
          </a:lstStyle>
          <a:p>
            <a:pPr marL="171450" marR="0" lvl="0" indent="-171450" fontAlgn="auto">
              <a:spcBef>
                <a:spcPts val="0"/>
              </a:spcBef>
              <a:spcAft>
                <a:spcPts val="0"/>
              </a:spcAft>
              <a:buClrTx/>
              <a:buSzTx/>
              <a:tabLst/>
            </a:pPr>
            <a:r>
              <a:rPr lang="en-GB"/>
              <a:t>Insert your subtitle in Arial 16pt</a:t>
            </a:r>
          </a:p>
        </p:txBody>
      </p:sp>
      <p:sp>
        <p:nvSpPr>
          <p:cNvPr id="11" name="Title Placeholder">
            <a:extLst>
              <a:ext uri="{FF2B5EF4-FFF2-40B4-BE49-F238E27FC236}">
                <a16:creationId xmlns:a16="http://schemas.microsoft.com/office/drawing/2014/main" id="{063DF22F-A0F5-4EAA-7380-343ABC31C9B0}"/>
              </a:ext>
            </a:extLst>
          </p:cNvPr>
          <p:cNvSpPr>
            <a:spLocks noGrp="1" noRot="1" noMove="1" noResize="1" noEditPoints="1" noAdjustHandles="1" noChangeArrowheads="1" noChangeShapeType="1"/>
          </p:cNvSpPr>
          <p:nvPr>
            <p:ph type="title" hasCustomPrompt="1"/>
          </p:nvPr>
        </p:nvSpPr>
        <p:spPr/>
        <p:txBody>
          <a:bodyPr/>
          <a:lstStyle/>
          <a:p>
            <a:r>
              <a:rPr lang="en-US"/>
              <a:t>Insert your slide title in Arial Bold 20pt</a:t>
            </a:r>
            <a:endParaRPr lang="en-GB"/>
          </a:p>
        </p:txBody>
      </p:sp>
      <p:pic>
        <p:nvPicPr>
          <p:cNvPr id="9" name="Picture 8" descr="A blue circle with white text&#10;&#10;Description automatically generated">
            <a:extLst>
              <a:ext uri="{FF2B5EF4-FFF2-40B4-BE49-F238E27FC236}">
                <a16:creationId xmlns:a16="http://schemas.microsoft.com/office/drawing/2014/main" id="{7CF0A022-B9D1-BAB9-6649-A844B90C9058}"/>
              </a:ext>
            </a:extLst>
          </p:cNvPr>
          <p:cNvPicPr>
            <a:picLocks noChangeAspect="1"/>
          </p:cNvPicPr>
          <p:nvPr userDrawn="1"/>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358724343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cSld name="36_Custom Layout">
    <p:bg>
      <p:bgPr>
        <a:solidFill>
          <a:schemeClr val="tx2"/>
        </a:solidFill>
        <a:effectLst/>
      </p:bgPr>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7C5FEE44-7A06-1DEF-AB6C-61EF67883E6B}"/>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F4E2-7A7A-0548-85F1-5479B7C9E1B2}" type="slidenum">
              <a:rPr lang="en-US" smtClean="0"/>
              <a:pPr/>
              <a:t>‹#›</a:t>
            </a:fld>
            <a:endParaRPr lang="en-US"/>
          </a:p>
        </p:txBody>
      </p:sp>
    </p:spTree>
    <p:extLst>
      <p:ext uri="{BB962C8B-B14F-4D97-AF65-F5344CB8AC3E}">
        <p14:creationId xmlns:p14="http://schemas.microsoft.com/office/powerpoint/2010/main" val="3427258030"/>
      </p:ext>
    </p:extLst>
  </p:cSld>
  <p:clrMapOvr>
    <a:masterClrMapping/>
  </p:clrMapOvr>
  <p:hf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8_left_title_and_content_deep_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18F88F4-971A-A6B1-1A27-9CE89013B620}"/>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ktiv Grotesk" panose="020B0504020202020204" pitchFamily="34" charset="0"/>
              <a:ea typeface="Aktiv Grotesk" panose="020B0504020202020204" pitchFamily="34" charset="0"/>
              <a:cs typeface="Aktiv Grotesk" panose="020B0504020202020204" pitchFamily="34" charset="0"/>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800" b="0" i="0" u="none" strike="noStrike" kern="1200" cap="none" spc="0" normalizeH="0" baseline="0" noProof="0" smtClean="0">
                <a:ln>
                  <a:noFill/>
                </a:ln>
                <a:solidFill>
                  <a:srgbClr val="555555"/>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srgbClr val="555555"/>
              </a:solidFill>
              <a:effectLst/>
              <a:uLnTx/>
              <a:uFillTx/>
              <a:latin typeface="Arial" panose="020B0604020202020204"/>
              <a:ea typeface="+mn-ea"/>
              <a:cs typeface="+mn-cs"/>
            </a:endParaRP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288558" y="5991183"/>
            <a:ext cx="11609689" cy="365125"/>
          </a:xfrm>
          <a:prstGeom prst="rect">
            <a:avLst/>
          </a:prstGeo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003D84F1-EE1E-31A0-2CC0-537B0D5A18BF}"/>
              </a:ext>
            </a:extLst>
          </p:cNvPr>
          <p:cNvCxnSpPr>
            <a:cxnSpLocks/>
          </p:cNvCxnSpPr>
          <p:nvPr userDrawn="1"/>
        </p:nvCxnSpPr>
        <p:spPr>
          <a:xfrm>
            <a:off x="303865" y="6395755"/>
            <a:ext cx="1159438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C94C076-1CD8-CF76-1E98-52F5EBB5C1F2}"/>
              </a:ext>
            </a:extLst>
          </p:cNvPr>
          <p:cNvSpPr txBox="1"/>
          <p:nvPr userDrawn="1"/>
        </p:nvSpPr>
        <p:spPr>
          <a:xfrm>
            <a:off x="8835025" y="6517927"/>
            <a:ext cx="2601238" cy="200055"/>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555555">
                    <a:lumMod val="40000"/>
                    <a:lumOff val="60000"/>
                  </a:srgbClr>
                </a:solidFill>
                <a:effectLst/>
                <a:uLnTx/>
                <a:uFillTx/>
                <a:latin typeface="Arial" panose="020B0604020202020204"/>
                <a:ea typeface="+mn-ea"/>
                <a:cs typeface="+mn-cs"/>
              </a:rPr>
              <a:t>© 2025 Nielsen Consumer LLC. All Rights Reserved.</a:t>
            </a:r>
          </a:p>
        </p:txBody>
      </p:sp>
      <p:sp>
        <p:nvSpPr>
          <p:cNvPr id="10" name="Title 1">
            <a:extLst>
              <a:ext uri="{FF2B5EF4-FFF2-40B4-BE49-F238E27FC236}">
                <a16:creationId xmlns:a16="http://schemas.microsoft.com/office/drawing/2014/main" id="{B30F50A8-F4AB-8F41-DE7A-B921DA46B4A5}"/>
              </a:ext>
            </a:extLst>
          </p:cNvPr>
          <p:cNvSpPr>
            <a:spLocks noGrp="1"/>
          </p:cNvSpPr>
          <p:nvPr>
            <p:ph type="title" hasCustomPrompt="1"/>
          </p:nvPr>
        </p:nvSpPr>
        <p:spPr>
          <a:xfrm>
            <a:off x="288558" y="178971"/>
            <a:ext cx="11582400" cy="397352"/>
          </a:xfrm>
          <a:prstGeom prst="rect">
            <a:avLst/>
          </a:prstGeom>
        </p:spPr>
        <p:txBody>
          <a:bodyPr anchor="ctr"/>
          <a:lstStyle>
            <a:lvl1pPr>
              <a:defRPr sz="2000" b="1">
                <a:solidFill>
                  <a:schemeClr val="bg1"/>
                </a:solidFill>
              </a:defRPr>
            </a:lvl1pPr>
          </a:lstStyle>
          <a:p>
            <a:r>
              <a:rPr lang="en-US"/>
              <a:t>Insert your slide title in Arial bold 20pt</a:t>
            </a:r>
          </a:p>
        </p:txBody>
      </p:sp>
      <p:sp>
        <p:nvSpPr>
          <p:cNvPr id="11" name="Text Placeholder 6">
            <a:extLst>
              <a:ext uri="{FF2B5EF4-FFF2-40B4-BE49-F238E27FC236}">
                <a16:creationId xmlns:a16="http://schemas.microsoft.com/office/drawing/2014/main" id="{47F7929F-4D80-0F4F-EFFB-21D9B3A08195}"/>
              </a:ext>
            </a:extLst>
          </p:cNvPr>
          <p:cNvSpPr>
            <a:spLocks noGrp="1"/>
          </p:cNvSpPr>
          <p:nvPr>
            <p:ph type="body" sz="quarter" idx="13" hasCustomPrompt="1"/>
          </p:nvPr>
        </p:nvSpPr>
        <p:spPr>
          <a:xfrm>
            <a:off x="288558" y="579495"/>
            <a:ext cx="11582400" cy="436542"/>
          </a:xfrm>
          <a:prstGeom prst="rect">
            <a:avLst/>
          </a:prstGeom>
        </p:spPr>
        <p:txBody>
          <a:bodyPr/>
          <a:lstStyle>
            <a:lvl1pPr marL="0" indent="0">
              <a:spcBef>
                <a:spcPts val="0"/>
              </a:spcBef>
              <a:spcAft>
                <a:spcPts val="0"/>
              </a:spcAft>
              <a:buNone/>
              <a:defRPr sz="1600">
                <a:solidFill>
                  <a:schemeClr val="bg1"/>
                </a:solidFill>
                <a:latin typeface="Aktiv Grotesk" panose="020B0504020202020204" pitchFamily="34" charset="0"/>
                <a:ea typeface="Aktiv Grotesk" panose="020B0504020202020204" pitchFamily="34" charset="0"/>
                <a:cs typeface="Aktiv Grotesk" panose="020B05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pic>
        <p:nvPicPr>
          <p:cNvPr id="3" name="Picture 6">
            <a:extLst>
              <a:ext uri="{FF2B5EF4-FFF2-40B4-BE49-F238E27FC236}">
                <a16:creationId xmlns:a16="http://schemas.microsoft.com/office/drawing/2014/main" id="{74DB2D70-563D-FEDA-9591-069CABB53189}"/>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32629" y="6564462"/>
            <a:ext cx="995132" cy="180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4658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cSld name="34_cobranded_content_and_photo_half">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EF3752C-36A7-544F-D2EB-65F4FAA75137}"/>
              </a:ext>
            </a:extLst>
          </p:cNvPr>
          <p:cNvSpPr>
            <a:spLocks noGrp="1"/>
          </p:cNvSpPr>
          <p:nvPr>
            <p:ph type="pic" sz="quarter" idx="14" hasCustomPrompt="1"/>
          </p:nvPr>
        </p:nvSpPr>
        <p:spPr>
          <a:xfrm>
            <a:off x="6096000" y="0"/>
            <a:ext cx="6096000" cy="6858000"/>
          </a:xfrm>
          <a:solidFill>
            <a:schemeClr val="tx1"/>
          </a:solidFill>
          <a:ln>
            <a:noFill/>
          </a:ln>
        </p:spPr>
        <p:txBody>
          <a:bodyPr anchor="ctr" anchorCtr="0"/>
          <a:lstStyle>
            <a:lvl1pPr marL="0" indent="0" algn="ctr">
              <a:buNone/>
              <a:defRPr>
                <a:solidFill>
                  <a:schemeClr val="bg1"/>
                </a:solidFill>
              </a:defRPr>
            </a:lvl1pPr>
          </a:lstStyle>
          <a:p>
            <a:r>
              <a:rPr lang="en-US"/>
              <a:t>Click picture icon to add photo</a:t>
            </a:r>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0">
            <a:extLst>
              <a:ext uri="{FF2B5EF4-FFF2-40B4-BE49-F238E27FC236}">
                <a16:creationId xmlns:a16="http://schemas.microsoft.com/office/drawing/2014/main" id="{DB6EEB7D-9CC5-9D43-2008-279501423858}"/>
              </a:ext>
            </a:extLst>
          </p:cNvPr>
          <p:cNvSpPr>
            <a:spLocks noGrp="1"/>
          </p:cNvSpPr>
          <p:nvPr>
            <p:ph type="body" sz="quarter" idx="17"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2" name="Text Placeholder 6">
            <a:extLst>
              <a:ext uri="{FF2B5EF4-FFF2-40B4-BE49-F238E27FC236}">
                <a16:creationId xmlns:a16="http://schemas.microsoft.com/office/drawing/2014/main" id="{EF7F2BB9-8A14-A127-85D9-8C884D76268E}"/>
              </a:ext>
            </a:extLst>
          </p:cNvPr>
          <p:cNvSpPr>
            <a:spLocks noGrp="1"/>
          </p:cNvSpPr>
          <p:nvPr>
            <p:ph type="body" sz="quarter" idx="13"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4B4DEEEB-841D-9E48-066D-74DF0347AE97}"/>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755897418"/>
      </p:ext>
    </p:extLst>
  </p:cSld>
  <p:clrMapOvr>
    <a:masterClrMapping/>
  </p:clrMapOvr>
  <p:hf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p:cSld name="WHITE CURVE ICON 1">
    <p:spTree>
      <p:nvGrpSpPr>
        <p:cNvPr id="1" name=""/>
        <p:cNvGrpSpPr/>
        <p:nvPr/>
      </p:nvGrpSpPr>
      <p:grpSpPr>
        <a:xfrm>
          <a:off x="0" y="0"/>
          <a:ext cx="0" cy="0"/>
          <a:chOff x="0" y="0"/>
          <a:chExt cx="0" cy="0"/>
        </a:xfrm>
      </p:grpSpPr>
      <p:sp>
        <p:nvSpPr>
          <p:cNvPr id="6" name="Text Placeholder 18">
            <a:extLst>
              <a:ext uri="{FF2B5EF4-FFF2-40B4-BE49-F238E27FC236}">
                <a16:creationId xmlns:a16="http://schemas.microsoft.com/office/drawing/2014/main" id="{DB425946-669A-4107-9AA3-2938DB2F17C9}"/>
              </a:ext>
            </a:extLst>
          </p:cNvPr>
          <p:cNvSpPr>
            <a:spLocks noGrp="1"/>
          </p:cNvSpPr>
          <p:nvPr>
            <p:ph type="body" sz="quarter" idx="12"/>
          </p:nvPr>
        </p:nvSpPr>
        <p:spPr>
          <a:xfrm>
            <a:off x="470517" y="285750"/>
            <a:ext cx="11264282" cy="838200"/>
          </a:xfrm>
          <a:prstGeom prst="rect">
            <a:avLst/>
          </a:prstGeom>
        </p:spPr>
        <p:txBody>
          <a:bodyPr anchor="t"/>
          <a:lstStyle>
            <a:lvl1pPr marL="0" indent="0" algn="l">
              <a:buNone/>
              <a:defRPr>
                <a:solidFill>
                  <a:schemeClr val="tx1"/>
                </a:solidFill>
                <a:latin typeface="+mj-lt"/>
              </a:defRPr>
            </a:lvl1pPr>
          </a:lstStyle>
          <a:p>
            <a:pPr lvl="0"/>
            <a:r>
              <a:rPr lang="en-US"/>
              <a:t>Click to edit Master text styles</a:t>
            </a:r>
          </a:p>
        </p:txBody>
      </p:sp>
    </p:spTree>
    <p:extLst>
      <p:ext uri="{BB962C8B-B14F-4D97-AF65-F5344CB8AC3E}">
        <p14:creationId xmlns:p14="http://schemas.microsoft.com/office/powerpoint/2010/main" val="1568121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4_cover_photo_circle_orange">
    <p:bg>
      <p:bgPr>
        <a:solidFill>
          <a:srgbClr val="3C180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rgbClr val="3C18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Icon&#10;&#10;Description automatically generated">
            <a:extLst>
              <a:ext uri="{FF2B5EF4-FFF2-40B4-BE49-F238E27FC236}">
                <a16:creationId xmlns:a16="http://schemas.microsoft.com/office/drawing/2014/main" id="{ED112208-67CC-7B7A-7347-98C53A298CD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73949" y="-16331"/>
            <a:ext cx="6318051" cy="6858001"/>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46E0AFB-8404-B27F-3CB1-A1D4C6C5F19F}"/>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56614D32-1A9C-DFFE-7782-FD6AB74B31D3}"/>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3" name="Picture 12">
            <a:extLst>
              <a:ext uri="{FF2B5EF4-FFF2-40B4-BE49-F238E27FC236}">
                <a16:creationId xmlns:a16="http://schemas.microsoft.com/office/drawing/2014/main" id="{EB4C19E3-141F-17E8-E421-5F997CEAE4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7"/>
          </a:xfrm>
          <a:prstGeom prst="rect">
            <a:avLst/>
          </a:prstGeom>
        </p:spPr>
      </p:pic>
      <p:sp>
        <p:nvSpPr>
          <p:cNvPr id="2" name="Text Placeholder 17">
            <a:extLst>
              <a:ext uri="{FF2B5EF4-FFF2-40B4-BE49-F238E27FC236}">
                <a16:creationId xmlns:a16="http://schemas.microsoft.com/office/drawing/2014/main" id="{0451F9B9-5FC2-B4E8-5C6C-B463775F9C0C}"/>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1925A276-592D-D7EB-10E8-61B281EF1385}"/>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309189D2-8FB1-BD5B-A9E6-197DFA5BEAB5}"/>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9" name="Picture 8">
            <a:extLst>
              <a:ext uri="{FF2B5EF4-FFF2-40B4-BE49-F238E27FC236}">
                <a16:creationId xmlns:a16="http://schemas.microsoft.com/office/drawing/2014/main" id="{1888FC3C-83DC-567F-A8EF-52B7EC473A30}"/>
              </a:ext>
            </a:extLst>
          </p:cNvPr>
          <p:cNvPicPr>
            <a:picLocks noChangeAspect="1"/>
          </p:cNvPicPr>
          <p:nvPr/>
        </p:nvPicPr>
        <p:blipFill>
          <a:blip r:embed="rId4"/>
          <a:srcRect/>
          <a:stretch/>
        </p:blipFill>
        <p:spPr>
          <a:xfrm>
            <a:off x="1676132" y="5494854"/>
            <a:ext cx="1657289" cy="906243"/>
          </a:xfrm>
          <a:prstGeom prst="rect">
            <a:avLst/>
          </a:prstGeom>
        </p:spPr>
      </p:pic>
    </p:spTree>
    <p:extLst>
      <p:ext uri="{BB962C8B-B14F-4D97-AF65-F5344CB8AC3E}">
        <p14:creationId xmlns:p14="http://schemas.microsoft.com/office/powerpoint/2010/main" val="3955009676"/>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cSld name="49_Custom Layout">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4B28A8FB-4241-8C0A-4E9C-2C9A8BFBE778}"/>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mtClean="0"/>
              <a:t>‹#›</a:t>
            </a:fld>
            <a:endParaRPr lang="en-US"/>
          </a:p>
        </p:txBody>
      </p:sp>
      <p:sp>
        <p:nvSpPr>
          <p:cNvPr id="12" name="Text Placeholder 11">
            <a:extLst>
              <a:ext uri="{FF2B5EF4-FFF2-40B4-BE49-F238E27FC236}">
                <a16:creationId xmlns:a16="http://schemas.microsoft.com/office/drawing/2014/main" id="{77DF41B9-1D58-E5EB-CCF2-98C09A7E825A}"/>
              </a:ext>
            </a:extLst>
          </p:cNvPr>
          <p:cNvSpPr>
            <a:spLocks noGrp="1"/>
          </p:cNvSpPr>
          <p:nvPr>
            <p:ph type="body" sz="quarter" idx="10" hasCustomPrompt="1"/>
          </p:nvPr>
        </p:nvSpPr>
        <p:spPr>
          <a:xfrm>
            <a:off x="7264929" y="1742885"/>
            <a:ext cx="3554413" cy="2732088"/>
          </a:xfrm>
          <a:prstGeom prst="rect">
            <a:avLst/>
          </a:prstGeom>
        </p:spPr>
        <p:txBody>
          <a:bodyPr/>
          <a:lstStyle>
            <a:lvl1pPr marL="0" indent="0">
              <a:buNone/>
              <a:defRPr>
                <a:solidFill>
                  <a:schemeClr val="bg1"/>
                </a:solidFill>
                <a:latin typeface="HK Grotesk" pitchFamily="50" charset="0"/>
              </a:defRPr>
            </a:lvl1pPr>
            <a:lvl2pPr marL="457200" indent="0">
              <a:buNone/>
              <a:defRPr>
                <a:solidFill>
                  <a:schemeClr val="bg1"/>
                </a:solidFill>
                <a:latin typeface="HK Grotesk" pitchFamily="50" charset="0"/>
              </a:defRPr>
            </a:lvl2pPr>
            <a:lvl3pPr marL="914400" indent="0">
              <a:buNone/>
              <a:defRPr>
                <a:solidFill>
                  <a:schemeClr val="bg1"/>
                </a:solidFill>
                <a:latin typeface="HK Grotesk" pitchFamily="50" charset="0"/>
              </a:defRPr>
            </a:lvl3pPr>
            <a:lvl4pPr marL="1371600" indent="0">
              <a:buNone/>
              <a:defRPr>
                <a:solidFill>
                  <a:schemeClr val="bg1"/>
                </a:solidFill>
                <a:latin typeface="HK Grotesk" pitchFamily="50" charset="0"/>
              </a:defRPr>
            </a:lvl4pPr>
            <a:lvl5pPr marL="1828800" indent="0">
              <a:buNone/>
              <a:defRPr>
                <a:solidFill>
                  <a:schemeClr val="bg1"/>
                </a:solidFill>
                <a:latin typeface="HK Grotesk" pitchFamily="50" charset="0"/>
              </a:defRPr>
            </a:lvl5pPr>
          </a:lstStyle>
          <a:p>
            <a:pPr lvl="0"/>
            <a:r>
              <a:rPr lang="en-US"/>
              <a:t>Change the background to an image</a:t>
            </a:r>
            <a:endParaRPr lang="en-GB"/>
          </a:p>
        </p:txBody>
      </p:sp>
    </p:spTree>
    <p:extLst>
      <p:ext uri="{BB962C8B-B14F-4D97-AF65-F5344CB8AC3E}">
        <p14:creationId xmlns:p14="http://schemas.microsoft.com/office/powerpoint/2010/main" val="71963886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3yp_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2" name="Text Placeholder 10">
            <a:extLst>
              <a:ext uri="{FF2B5EF4-FFF2-40B4-BE49-F238E27FC236}">
                <a16:creationId xmlns:a16="http://schemas.microsoft.com/office/drawing/2014/main" id="{5F90632C-301E-32EA-91E1-96C5D6220E7F}"/>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4" name="Picture 3" descr="A blue circle with white text&#10;&#10;Description automatically generated">
            <a:extLst>
              <a:ext uri="{FF2B5EF4-FFF2-40B4-BE49-F238E27FC236}">
                <a16:creationId xmlns:a16="http://schemas.microsoft.com/office/drawing/2014/main" id="{7E77677C-193E-1E49-0F58-09587A75585A}"/>
              </a:ext>
            </a:extLst>
          </p:cNvPr>
          <p:cNvPicPr>
            <a:picLocks noChangeAspect="1"/>
          </p:cNvPicPr>
          <p:nvPr userDrawn="1"/>
        </p:nvPicPr>
        <p:blipFill>
          <a:blip r:embed="rId2"/>
          <a:stretch>
            <a:fillRect/>
          </a:stretch>
        </p:blipFill>
        <p:spPr>
          <a:xfrm>
            <a:off x="1162921" y="6431469"/>
            <a:ext cx="795275" cy="393661"/>
          </a:xfrm>
          <a:prstGeom prst="rect">
            <a:avLst/>
          </a:prstGeom>
        </p:spPr>
      </p:pic>
    </p:spTree>
    <p:extLst>
      <p:ext uri="{BB962C8B-B14F-4D97-AF65-F5344CB8AC3E}">
        <p14:creationId xmlns:p14="http://schemas.microsoft.com/office/powerpoint/2010/main" val="135915957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cSld name="70_Custom Lay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7C5FEE44-7A06-1DEF-AB6C-61EF67883E6B}"/>
              </a:ext>
            </a:extLst>
          </p:cNvPr>
          <p:cNvSpPr>
            <a:spLocks noGrp="1"/>
          </p:cNvSpPr>
          <p:nvPr>
            <p:ph type="sldNum" sz="quarter" idx="4"/>
          </p:nvPr>
        </p:nvSpPr>
        <p:spPr>
          <a:xfrm>
            <a:off x="11001569" y="6275936"/>
            <a:ext cx="901874" cy="365125"/>
          </a:xfrm>
          <a:prstGeom prst="rect">
            <a:avLst/>
          </a:prstGeom>
        </p:spPr>
        <p:txBody>
          <a:bodyPr vert="horz" lIns="0" tIns="45720" rIns="0" bIns="45720" rtlCol="0" anchor="ctr"/>
          <a:lstStyle>
            <a:defPPr>
              <a:defRPr lang="en-US"/>
            </a:defPPr>
            <a:lvl1pPr marL="0" algn="r" defTabSz="914400" rtl="0" eaLnBrk="1" latinLnBrk="0" hangingPunct="1">
              <a:defRPr sz="1000" kern="1200">
                <a:solidFill>
                  <a:schemeClr val="bg1"/>
                </a:solidFill>
                <a:latin typeface="HK Grotesk"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2281008-FB33-4BFE-B277-6C0BBD36B8BF}" type="slidenum">
              <a:rPr lang="en-GB" smtClean="0"/>
              <a:t>‹#›</a:t>
            </a:fld>
            <a:endParaRPr lang="en-GB"/>
          </a:p>
        </p:txBody>
      </p:sp>
      <p:sp>
        <p:nvSpPr>
          <p:cNvPr id="8" name="Text Placeholder 7">
            <a:extLst>
              <a:ext uri="{FF2B5EF4-FFF2-40B4-BE49-F238E27FC236}">
                <a16:creationId xmlns:a16="http://schemas.microsoft.com/office/drawing/2014/main" id="{686F0656-721A-3E5E-C198-5E1CF535BE14}"/>
              </a:ext>
            </a:extLst>
          </p:cNvPr>
          <p:cNvSpPr>
            <a:spLocks noGrp="1"/>
          </p:cNvSpPr>
          <p:nvPr>
            <p:ph type="body" sz="quarter" idx="10" hasCustomPrompt="1"/>
          </p:nvPr>
        </p:nvSpPr>
        <p:spPr>
          <a:xfrm>
            <a:off x="533338" y="446037"/>
            <a:ext cx="3079750" cy="434975"/>
          </a:xfrm>
          <a:prstGeom prst="rect">
            <a:avLst/>
          </a:prstGeom>
        </p:spPr>
        <p:txBody>
          <a:bodyPr/>
          <a:lstStyle>
            <a:lvl1pPr marL="0" indent="0">
              <a:buNone/>
              <a:defRPr sz="2000">
                <a:solidFill>
                  <a:schemeClr val="bg1"/>
                </a:solidFill>
              </a:defRPr>
            </a:lvl1pPr>
          </a:lstStyle>
          <a:p>
            <a:pPr lvl="0"/>
            <a:r>
              <a:rPr lang="en-US"/>
              <a:t>Change the background to an image</a:t>
            </a:r>
            <a:endParaRPr lang="en-GB"/>
          </a:p>
        </p:txBody>
      </p:sp>
      <p:sp>
        <p:nvSpPr>
          <p:cNvPr id="10" name="Text Placeholder 9">
            <a:extLst>
              <a:ext uri="{FF2B5EF4-FFF2-40B4-BE49-F238E27FC236}">
                <a16:creationId xmlns:a16="http://schemas.microsoft.com/office/drawing/2014/main" id="{77B18288-A0CE-E3AA-49E4-D28ABB3B2D9A}"/>
              </a:ext>
            </a:extLst>
          </p:cNvPr>
          <p:cNvSpPr>
            <a:spLocks noGrp="1"/>
          </p:cNvSpPr>
          <p:nvPr>
            <p:ph type="body" sz="quarter" idx="11"/>
          </p:nvPr>
        </p:nvSpPr>
        <p:spPr>
          <a:xfrm>
            <a:off x="7313888" y="350918"/>
            <a:ext cx="3319463" cy="488315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4343567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 Layout ">
    <p:bg>
      <p:bgPr>
        <a:solidFill>
          <a:schemeClr val="bg1"/>
        </a:solidFill>
        <a:effectLst/>
      </p:bgPr>
    </p:bg>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8B57C8F4-CB54-6FFF-0CEB-B98972E66414}"/>
              </a:ext>
            </a:extLst>
          </p:cNvPr>
          <p:cNvSpPr>
            <a:spLocks noGrp="1"/>
          </p:cNvSpPr>
          <p:nvPr>
            <p:ph type="body" sz="quarter" idx="12" hasCustomPrompt="1"/>
          </p:nvPr>
        </p:nvSpPr>
        <p:spPr>
          <a:xfrm>
            <a:off x="382877" y="4392483"/>
            <a:ext cx="8642082" cy="344384"/>
          </a:xfrm>
          <a:prstGeom prst="rect">
            <a:avLst/>
          </a:prstGeom>
        </p:spPr>
        <p:txBody>
          <a:bodyPr tIns="0" bIns="0" anchor="b" anchorCtr="0">
            <a:noAutofit/>
          </a:bodyPr>
          <a:lstStyle>
            <a:lvl1pPr marL="0" indent="0">
              <a:lnSpc>
                <a:spcPct val="100000"/>
              </a:lnSpc>
              <a:spcBef>
                <a:spcPts val="0"/>
              </a:spcBef>
              <a:spcAft>
                <a:spcPts val="0"/>
              </a:spcAft>
              <a:buNone/>
              <a:defRPr sz="1200" b="1">
                <a:solidFill>
                  <a:schemeClr val="tx2"/>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4" name="Text Placeholder 17">
            <a:extLst>
              <a:ext uri="{FF2B5EF4-FFF2-40B4-BE49-F238E27FC236}">
                <a16:creationId xmlns:a16="http://schemas.microsoft.com/office/drawing/2014/main" id="{464DDDE2-D41E-AC52-ED89-E90FE896198A}"/>
              </a:ext>
            </a:extLst>
          </p:cNvPr>
          <p:cNvSpPr>
            <a:spLocks noGrp="1"/>
          </p:cNvSpPr>
          <p:nvPr>
            <p:ph type="body" sz="quarter" idx="13" hasCustomPrompt="1"/>
          </p:nvPr>
        </p:nvSpPr>
        <p:spPr>
          <a:xfrm>
            <a:off x="382877" y="4760617"/>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tx2"/>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5" name="Text Placeholder 17">
            <a:extLst>
              <a:ext uri="{FF2B5EF4-FFF2-40B4-BE49-F238E27FC236}">
                <a16:creationId xmlns:a16="http://schemas.microsoft.com/office/drawing/2014/main" id="{CD6C8B33-6914-89EB-C58A-991D13B34DED}"/>
              </a:ext>
            </a:extLst>
          </p:cNvPr>
          <p:cNvSpPr>
            <a:spLocks noGrp="1"/>
          </p:cNvSpPr>
          <p:nvPr>
            <p:ph type="body" sz="quarter" idx="14" hasCustomPrompt="1"/>
          </p:nvPr>
        </p:nvSpPr>
        <p:spPr>
          <a:xfrm>
            <a:off x="382877" y="5310182"/>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tx2"/>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7" name="Title 1">
            <a:extLst>
              <a:ext uri="{FF2B5EF4-FFF2-40B4-BE49-F238E27FC236}">
                <a16:creationId xmlns:a16="http://schemas.microsoft.com/office/drawing/2014/main" id="{7BC0B815-6B2D-D994-03F8-1667A1D105B4}"/>
              </a:ext>
            </a:extLst>
          </p:cNvPr>
          <p:cNvSpPr>
            <a:spLocks noGrp="1"/>
          </p:cNvSpPr>
          <p:nvPr>
            <p:ph type="ctrTitle" hasCustomPrompt="1"/>
          </p:nvPr>
        </p:nvSpPr>
        <p:spPr>
          <a:xfrm>
            <a:off x="382876" y="869747"/>
            <a:ext cx="8642082" cy="2387600"/>
          </a:xfrm>
          <a:prstGeom prst="rect">
            <a:avLst/>
          </a:prstGeom>
        </p:spPr>
        <p:txBody>
          <a:bodyPr anchor="b">
            <a:noAutofit/>
          </a:bodyPr>
          <a:lstStyle>
            <a:lvl1pPr algn="l">
              <a:defRPr sz="5400">
                <a:solidFill>
                  <a:schemeClr val="tx2"/>
                </a:solidFill>
                <a:latin typeface="HK Grotesk Black" pitchFamily="50" charset="0"/>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890BE34F-DE39-54E6-D6C3-36A3055871D8}"/>
              </a:ext>
            </a:extLst>
          </p:cNvPr>
          <p:cNvSpPr>
            <a:spLocks noGrp="1"/>
          </p:cNvSpPr>
          <p:nvPr>
            <p:ph type="subTitle" idx="1"/>
          </p:nvPr>
        </p:nvSpPr>
        <p:spPr>
          <a:xfrm>
            <a:off x="382876" y="3349422"/>
            <a:ext cx="8642082" cy="837882"/>
          </a:xfrm>
          <a:prstGeom prst="rect">
            <a:avLst/>
          </a:prstGeom>
        </p:spPr>
        <p:txBody>
          <a:bodyPr>
            <a:noAutofit/>
          </a:bodyPr>
          <a:lstStyle>
            <a:lvl1pPr marL="0" indent="0" algn="l">
              <a:spcBef>
                <a:spcPts val="0"/>
              </a:spcBef>
              <a:spcAft>
                <a:spcPts val="0"/>
              </a:spcAft>
              <a:buNone/>
              <a:defRPr sz="2400">
                <a:solidFill>
                  <a:schemeClr val="tx2"/>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extBox 9">
            <a:extLst>
              <a:ext uri="{FF2B5EF4-FFF2-40B4-BE49-F238E27FC236}">
                <a16:creationId xmlns:a16="http://schemas.microsoft.com/office/drawing/2014/main" id="{BFE29E42-0958-C6AD-F309-20838C4B2AC8}"/>
              </a:ext>
            </a:extLst>
          </p:cNvPr>
          <p:cNvSpPr txBox="1"/>
          <p:nvPr/>
        </p:nvSpPr>
        <p:spPr>
          <a:xfrm>
            <a:off x="382876" y="6521272"/>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pic>
        <p:nvPicPr>
          <p:cNvPr id="11" name="Picture 10">
            <a:extLst>
              <a:ext uri="{FF2B5EF4-FFF2-40B4-BE49-F238E27FC236}">
                <a16:creationId xmlns:a16="http://schemas.microsoft.com/office/drawing/2014/main" id="{4C715972-2AFE-9DD4-686D-8F8B8996575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349778" y="5850633"/>
            <a:ext cx="1842222" cy="1007367"/>
          </a:xfrm>
          <a:prstGeom prst="rect">
            <a:avLst/>
          </a:prstGeom>
        </p:spPr>
      </p:pic>
    </p:spTree>
    <p:extLst>
      <p:ext uri="{BB962C8B-B14F-4D97-AF65-F5344CB8AC3E}">
        <p14:creationId xmlns:p14="http://schemas.microsoft.com/office/powerpoint/2010/main" val="3491889259"/>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itle Layout 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DC80F-5B47-EF57-5550-72289C7CC294}"/>
              </a:ext>
            </a:extLst>
          </p:cNvPr>
          <p:cNvSpPr>
            <a:spLocks noGrp="1"/>
          </p:cNvSpPr>
          <p:nvPr>
            <p:ph type="ctrTitle" hasCustomPrompt="1"/>
          </p:nvPr>
        </p:nvSpPr>
        <p:spPr>
          <a:xfrm>
            <a:off x="382876" y="869747"/>
            <a:ext cx="8642082" cy="2387600"/>
          </a:xfrm>
          <a:prstGeom prst="rect">
            <a:avLst/>
          </a:prstGeom>
        </p:spPr>
        <p:txBody>
          <a:bodyPr anchor="b">
            <a:noAutofit/>
          </a:bodyPr>
          <a:lstStyle>
            <a:lvl1pPr algn="l">
              <a:defRPr sz="5400">
                <a:solidFill>
                  <a:schemeClr val="bg1">
                    <a:lumMod val="95000"/>
                  </a:schemeClr>
                </a:solidFill>
                <a:latin typeface="HK Grotesk Black" pitchFamily="50" charset="0"/>
              </a:defRPr>
            </a:lvl1pPr>
          </a:lstStyle>
          <a:p>
            <a:r>
              <a:rPr lang="en-US"/>
              <a:t>Insert your presentation title here maximum of three lines</a:t>
            </a:r>
          </a:p>
        </p:txBody>
      </p:sp>
      <p:sp>
        <p:nvSpPr>
          <p:cNvPr id="4" name="Subtitle 2">
            <a:extLst>
              <a:ext uri="{FF2B5EF4-FFF2-40B4-BE49-F238E27FC236}">
                <a16:creationId xmlns:a16="http://schemas.microsoft.com/office/drawing/2014/main" id="{38D71723-28A3-76DB-2F8A-CA6B54101A4F}"/>
              </a:ext>
            </a:extLst>
          </p:cNvPr>
          <p:cNvSpPr>
            <a:spLocks noGrp="1"/>
          </p:cNvSpPr>
          <p:nvPr>
            <p:ph type="subTitle" idx="1"/>
          </p:nvPr>
        </p:nvSpPr>
        <p:spPr>
          <a:xfrm>
            <a:off x="382876" y="3349422"/>
            <a:ext cx="8642082" cy="837882"/>
          </a:xfrm>
          <a:prstGeom prst="rect">
            <a:avLst/>
          </a:prstGeom>
        </p:spPr>
        <p:txBody>
          <a:bodyPr>
            <a:noAutofit/>
          </a:bodyPr>
          <a:lstStyle>
            <a:lvl1pPr marL="0" indent="0" algn="l">
              <a:spcBef>
                <a:spcPts val="0"/>
              </a:spcBef>
              <a:spcAft>
                <a:spcPts val="0"/>
              </a:spcAft>
              <a:buNone/>
              <a:defRPr sz="2400">
                <a:solidFill>
                  <a:schemeClr val="bg1">
                    <a:lumMod val="95000"/>
                  </a:schemeClr>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Text Placeholder 17">
            <a:extLst>
              <a:ext uri="{FF2B5EF4-FFF2-40B4-BE49-F238E27FC236}">
                <a16:creationId xmlns:a16="http://schemas.microsoft.com/office/drawing/2014/main" id="{D91332F1-4CE2-9B5E-5F8E-2B50B255BCC9}"/>
              </a:ext>
            </a:extLst>
          </p:cNvPr>
          <p:cNvSpPr>
            <a:spLocks noGrp="1"/>
          </p:cNvSpPr>
          <p:nvPr>
            <p:ph type="body" sz="quarter" idx="11" hasCustomPrompt="1"/>
          </p:nvPr>
        </p:nvSpPr>
        <p:spPr>
          <a:xfrm>
            <a:off x="382877" y="4392483"/>
            <a:ext cx="8642082" cy="344384"/>
          </a:xfrm>
          <a:prstGeom prst="rect">
            <a:avLst/>
          </a:prstGeom>
        </p:spPr>
        <p:txBody>
          <a:bodyPr tIns="0" bIns="0" anchor="b" anchorCtr="0">
            <a:noAutofit/>
          </a:bodyPr>
          <a:lstStyle>
            <a:lvl1pPr marL="0" indent="0">
              <a:lnSpc>
                <a:spcPct val="100000"/>
              </a:lnSpc>
              <a:spcBef>
                <a:spcPts val="0"/>
              </a:spcBef>
              <a:spcAft>
                <a:spcPts val="0"/>
              </a:spcAft>
              <a:buNone/>
              <a:defRPr sz="1200" b="1">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58F5D878-637F-D576-92E8-D54E9FF42D87}"/>
              </a:ext>
            </a:extLst>
          </p:cNvPr>
          <p:cNvSpPr>
            <a:spLocks noGrp="1"/>
          </p:cNvSpPr>
          <p:nvPr>
            <p:ph type="body" sz="quarter" idx="12" hasCustomPrompt="1"/>
          </p:nvPr>
        </p:nvSpPr>
        <p:spPr>
          <a:xfrm>
            <a:off x="382877" y="4760617"/>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FE13E936-E2B2-7EEA-9887-002DC4CE53C9}"/>
              </a:ext>
            </a:extLst>
          </p:cNvPr>
          <p:cNvSpPr>
            <a:spLocks noGrp="1"/>
          </p:cNvSpPr>
          <p:nvPr>
            <p:ph type="body" sz="quarter" idx="13" hasCustomPrompt="1"/>
          </p:nvPr>
        </p:nvSpPr>
        <p:spPr>
          <a:xfrm>
            <a:off x="382877" y="5310182"/>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B384B6A4-4FCD-B0BC-34AE-B15F0377BEA0}"/>
              </a:ext>
            </a:extLst>
          </p:cNvPr>
          <p:cNvSpPr txBox="1"/>
          <p:nvPr/>
        </p:nvSpPr>
        <p:spPr>
          <a:xfrm>
            <a:off x="382876" y="6521272"/>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lumMod val="95000"/>
                  </a:schemeClr>
                </a:solidFill>
                <a:latin typeface="HK Grotesk" pitchFamily="50" charset="0"/>
              </a:rPr>
              <a:t>© 2023 Nielsen Consumer LLC. All Rights Reserved.</a:t>
            </a:r>
          </a:p>
        </p:txBody>
      </p:sp>
      <p:pic>
        <p:nvPicPr>
          <p:cNvPr id="11" name="Picture 10">
            <a:extLst>
              <a:ext uri="{FF2B5EF4-FFF2-40B4-BE49-F238E27FC236}">
                <a16:creationId xmlns:a16="http://schemas.microsoft.com/office/drawing/2014/main" id="{2760A165-489F-91B2-5053-FB1B15CBEA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252304" y="5834674"/>
            <a:ext cx="1871407" cy="1023326"/>
          </a:xfrm>
          <a:prstGeom prst="rect">
            <a:avLst/>
          </a:prstGeom>
        </p:spPr>
      </p:pic>
    </p:spTree>
    <p:extLst>
      <p:ext uri="{BB962C8B-B14F-4D97-AF65-F5344CB8AC3E}">
        <p14:creationId xmlns:p14="http://schemas.microsoft.com/office/powerpoint/2010/main" val="4177027137"/>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itle Layout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DC80F-5B47-EF57-5550-72289C7CC294}"/>
              </a:ext>
            </a:extLst>
          </p:cNvPr>
          <p:cNvSpPr>
            <a:spLocks noGrp="1"/>
          </p:cNvSpPr>
          <p:nvPr>
            <p:ph type="ctrTitle" hasCustomPrompt="1"/>
          </p:nvPr>
        </p:nvSpPr>
        <p:spPr>
          <a:xfrm>
            <a:off x="382876" y="869747"/>
            <a:ext cx="8642082" cy="2387600"/>
          </a:xfrm>
          <a:prstGeom prst="rect">
            <a:avLst/>
          </a:prstGeom>
        </p:spPr>
        <p:txBody>
          <a:bodyPr anchor="b">
            <a:noAutofit/>
          </a:bodyPr>
          <a:lstStyle>
            <a:lvl1pPr algn="l">
              <a:defRPr sz="5400">
                <a:solidFill>
                  <a:schemeClr val="bg1">
                    <a:lumMod val="95000"/>
                  </a:schemeClr>
                </a:solidFill>
                <a:latin typeface="HK Grotesk Black" pitchFamily="50" charset="0"/>
              </a:defRPr>
            </a:lvl1pPr>
          </a:lstStyle>
          <a:p>
            <a:r>
              <a:rPr lang="en-US"/>
              <a:t>Insert your presentation title here maximum of three lines</a:t>
            </a:r>
          </a:p>
        </p:txBody>
      </p:sp>
      <p:sp>
        <p:nvSpPr>
          <p:cNvPr id="4" name="Subtitle 2">
            <a:extLst>
              <a:ext uri="{FF2B5EF4-FFF2-40B4-BE49-F238E27FC236}">
                <a16:creationId xmlns:a16="http://schemas.microsoft.com/office/drawing/2014/main" id="{38D71723-28A3-76DB-2F8A-CA6B54101A4F}"/>
              </a:ext>
            </a:extLst>
          </p:cNvPr>
          <p:cNvSpPr>
            <a:spLocks noGrp="1"/>
          </p:cNvSpPr>
          <p:nvPr>
            <p:ph type="subTitle" idx="1"/>
          </p:nvPr>
        </p:nvSpPr>
        <p:spPr>
          <a:xfrm>
            <a:off x="382876" y="3349422"/>
            <a:ext cx="8642082" cy="837882"/>
          </a:xfrm>
          <a:prstGeom prst="rect">
            <a:avLst/>
          </a:prstGeom>
        </p:spPr>
        <p:txBody>
          <a:bodyPr>
            <a:noAutofit/>
          </a:bodyPr>
          <a:lstStyle>
            <a:lvl1pPr marL="0" indent="0" algn="l">
              <a:spcBef>
                <a:spcPts val="0"/>
              </a:spcBef>
              <a:spcAft>
                <a:spcPts val="0"/>
              </a:spcAft>
              <a:buNone/>
              <a:defRPr sz="2400">
                <a:solidFill>
                  <a:schemeClr val="bg1">
                    <a:lumMod val="95000"/>
                  </a:schemeClr>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Text Placeholder 17">
            <a:extLst>
              <a:ext uri="{FF2B5EF4-FFF2-40B4-BE49-F238E27FC236}">
                <a16:creationId xmlns:a16="http://schemas.microsoft.com/office/drawing/2014/main" id="{D91332F1-4CE2-9B5E-5F8E-2B50B255BCC9}"/>
              </a:ext>
            </a:extLst>
          </p:cNvPr>
          <p:cNvSpPr>
            <a:spLocks noGrp="1"/>
          </p:cNvSpPr>
          <p:nvPr>
            <p:ph type="body" sz="quarter" idx="11" hasCustomPrompt="1"/>
          </p:nvPr>
        </p:nvSpPr>
        <p:spPr>
          <a:xfrm>
            <a:off x="382877" y="4392483"/>
            <a:ext cx="8642082" cy="344384"/>
          </a:xfrm>
          <a:prstGeom prst="rect">
            <a:avLst/>
          </a:prstGeom>
        </p:spPr>
        <p:txBody>
          <a:bodyPr tIns="0" bIns="0" anchor="b" anchorCtr="0">
            <a:noAutofit/>
          </a:bodyPr>
          <a:lstStyle>
            <a:lvl1pPr marL="0" indent="0">
              <a:lnSpc>
                <a:spcPct val="100000"/>
              </a:lnSpc>
              <a:spcBef>
                <a:spcPts val="0"/>
              </a:spcBef>
              <a:spcAft>
                <a:spcPts val="0"/>
              </a:spcAft>
              <a:buNone/>
              <a:defRPr sz="1200" b="1">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58F5D878-637F-D576-92E8-D54E9FF42D87}"/>
              </a:ext>
            </a:extLst>
          </p:cNvPr>
          <p:cNvSpPr>
            <a:spLocks noGrp="1"/>
          </p:cNvSpPr>
          <p:nvPr>
            <p:ph type="body" sz="quarter" idx="12" hasCustomPrompt="1"/>
          </p:nvPr>
        </p:nvSpPr>
        <p:spPr>
          <a:xfrm>
            <a:off x="382877" y="4760617"/>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FE13E936-E2B2-7EEA-9887-002DC4CE53C9}"/>
              </a:ext>
            </a:extLst>
          </p:cNvPr>
          <p:cNvSpPr>
            <a:spLocks noGrp="1"/>
          </p:cNvSpPr>
          <p:nvPr>
            <p:ph type="body" sz="quarter" idx="13" hasCustomPrompt="1"/>
          </p:nvPr>
        </p:nvSpPr>
        <p:spPr>
          <a:xfrm>
            <a:off x="382877" y="5310182"/>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B384B6A4-4FCD-B0BC-34AE-B15F0377BEA0}"/>
              </a:ext>
            </a:extLst>
          </p:cNvPr>
          <p:cNvSpPr txBox="1"/>
          <p:nvPr/>
        </p:nvSpPr>
        <p:spPr>
          <a:xfrm>
            <a:off x="382876" y="6521272"/>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lumMod val="95000"/>
                  </a:schemeClr>
                </a:solidFill>
                <a:latin typeface="HK Grotesk" pitchFamily="50" charset="0"/>
              </a:rPr>
              <a:t>© 2023 Nielsen Consumer LLC. All Rights Reserved.</a:t>
            </a:r>
          </a:p>
        </p:txBody>
      </p:sp>
      <p:pic>
        <p:nvPicPr>
          <p:cNvPr id="11" name="Picture 10">
            <a:extLst>
              <a:ext uri="{FF2B5EF4-FFF2-40B4-BE49-F238E27FC236}">
                <a16:creationId xmlns:a16="http://schemas.microsoft.com/office/drawing/2014/main" id="{168A2FC5-1B95-AA28-7AC1-057A1A30177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252304" y="5834674"/>
            <a:ext cx="1871407" cy="1023326"/>
          </a:xfrm>
          <a:prstGeom prst="rect">
            <a:avLst/>
          </a:prstGeom>
        </p:spPr>
      </p:pic>
    </p:spTree>
    <p:extLst>
      <p:ext uri="{BB962C8B-B14F-4D97-AF65-F5344CB8AC3E}">
        <p14:creationId xmlns:p14="http://schemas.microsoft.com/office/powerpoint/2010/main" val="1155448709"/>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Layout 4">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DC80F-5B47-EF57-5550-72289C7CC294}"/>
              </a:ext>
            </a:extLst>
          </p:cNvPr>
          <p:cNvSpPr>
            <a:spLocks noGrp="1"/>
          </p:cNvSpPr>
          <p:nvPr>
            <p:ph type="ctrTitle" hasCustomPrompt="1"/>
          </p:nvPr>
        </p:nvSpPr>
        <p:spPr>
          <a:xfrm>
            <a:off x="382876" y="869747"/>
            <a:ext cx="8642082" cy="2387600"/>
          </a:xfrm>
          <a:prstGeom prst="rect">
            <a:avLst/>
          </a:prstGeom>
        </p:spPr>
        <p:txBody>
          <a:bodyPr anchor="b">
            <a:noAutofit/>
          </a:bodyPr>
          <a:lstStyle>
            <a:lvl1pPr algn="l">
              <a:defRPr sz="5400">
                <a:solidFill>
                  <a:schemeClr val="bg1"/>
                </a:solidFill>
                <a:latin typeface="HK Grotesk Black" pitchFamily="50" charset="0"/>
              </a:defRPr>
            </a:lvl1pPr>
          </a:lstStyle>
          <a:p>
            <a:r>
              <a:rPr lang="en-US"/>
              <a:t>Insert your presentation title here maximum of three lines</a:t>
            </a:r>
          </a:p>
        </p:txBody>
      </p:sp>
      <p:sp>
        <p:nvSpPr>
          <p:cNvPr id="4" name="Subtitle 2">
            <a:extLst>
              <a:ext uri="{FF2B5EF4-FFF2-40B4-BE49-F238E27FC236}">
                <a16:creationId xmlns:a16="http://schemas.microsoft.com/office/drawing/2014/main" id="{38D71723-28A3-76DB-2F8A-CA6B54101A4F}"/>
              </a:ext>
            </a:extLst>
          </p:cNvPr>
          <p:cNvSpPr>
            <a:spLocks noGrp="1"/>
          </p:cNvSpPr>
          <p:nvPr>
            <p:ph type="subTitle" idx="1"/>
          </p:nvPr>
        </p:nvSpPr>
        <p:spPr>
          <a:xfrm>
            <a:off x="382876" y="3349422"/>
            <a:ext cx="8642082" cy="837882"/>
          </a:xfrm>
          <a:prstGeom prst="rect">
            <a:avLst/>
          </a:prstGeom>
        </p:spPr>
        <p:txBody>
          <a:bodyPr>
            <a:noAutofit/>
          </a:bodyPr>
          <a:lstStyle>
            <a:lvl1pPr marL="0" indent="0" algn="l">
              <a:spcBef>
                <a:spcPts val="0"/>
              </a:spcBef>
              <a:spcAft>
                <a:spcPts val="0"/>
              </a:spcAft>
              <a:buNone/>
              <a:defRPr sz="2400">
                <a:solidFill>
                  <a:schemeClr val="bg1"/>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Text Placeholder 17">
            <a:extLst>
              <a:ext uri="{FF2B5EF4-FFF2-40B4-BE49-F238E27FC236}">
                <a16:creationId xmlns:a16="http://schemas.microsoft.com/office/drawing/2014/main" id="{D91332F1-4CE2-9B5E-5F8E-2B50B255BCC9}"/>
              </a:ext>
            </a:extLst>
          </p:cNvPr>
          <p:cNvSpPr>
            <a:spLocks noGrp="1"/>
          </p:cNvSpPr>
          <p:nvPr>
            <p:ph type="body" sz="quarter" idx="11" hasCustomPrompt="1"/>
          </p:nvPr>
        </p:nvSpPr>
        <p:spPr>
          <a:xfrm>
            <a:off x="382877" y="4392483"/>
            <a:ext cx="8642082" cy="344384"/>
          </a:xfrm>
          <a:prstGeom prst="rect">
            <a:avLst/>
          </a:prstGeom>
        </p:spPr>
        <p:txBody>
          <a:bodyPr tIns="0" bIns="0" anchor="b" anchorCtr="0">
            <a:noAutofit/>
          </a:bodyPr>
          <a:lstStyle>
            <a:lvl1pPr marL="0" indent="0">
              <a:lnSpc>
                <a:spcPct val="100000"/>
              </a:lnSpc>
              <a:spcBef>
                <a:spcPts val="0"/>
              </a:spcBef>
              <a:spcAft>
                <a:spcPts val="0"/>
              </a:spcAft>
              <a:buNone/>
              <a:defRPr sz="1200" b="1">
                <a:solidFill>
                  <a:schemeClr val="bg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58F5D878-637F-D576-92E8-D54E9FF42D87}"/>
              </a:ext>
            </a:extLst>
          </p:cNvPr>
          <p:cNvSpPr>
            <a:spLocks noGrp="1"/>
          </p:cNvSpPr>
          <p:nvPr>
            <p:ph type="body" sz="quarter" idx="12" hasCustomPrompt="1"/>
          </p:nvPr>
        </p:nvSpPr>
        <p:spPr>
          <a:xfrm>
            <a:off x="382877" y="4760617"/>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FE13E936-E2B2-7EEA-9887-002DC4CE53C9}"/>
              </a:ext>
            </a:extLst>
          </p:cNvPr>
          <p:cNvSpPr>
            <a:spLocks noGrp="1"/>
          </p:cNvSpPr>
          <p:nvPr>
            <p:ph type="body" sz="quarter" idx="13" hasCustomPrompt="1"/>
          </p:nvPr>
        </p:nvSpPr>
        <p:spPr>
          <a:xfrm>
            <a:off x="382877" y="5310182"/>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B384B6A4-4FCD-B0BC-34AE-B15F0377BEA0}"/>
              </a:ext>
            </a:extLst>
          </p:cNvPr>
          <p:cNvSpPr txBox="1"/>
          <p:nvPr/>
        </p:nvSpPr>
        <p:spPr>
          <a:xfrm>
            <a:off x="382876" y="6521272"/>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1" name="Picture 10">
            <a:extLst>
              <a:ext uri="{FF2B5EF4-FFF2-40B4-BE49-F238E27FC236}">
                <a16:creationId xmlns:a16="http://schemas.microsoft.com/office/drawing/2014/main" id="{CF3F5C6B-DEEF-05EE-4C1D-F6C7F31D8D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252304" y="5834674"/>
            <a:ext cx="1871407" cy="1023326"/>
          </a:xfrm>
          <a:prstGeom prst="rect">
            <a:avLst/>
          </a:prstGeom>
        </p:spPr>
      </p:pic>
    </p:spTree>
    <p:extLst>
      <p:ext uri="{BB962C8B-B14F-4D97-AF65-F5344CB8AC3E}">
        <p14:creationId xmlns:p14="http://schemas.microsoft.com/office/powerpoint/2010/main" val="281988198"/>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1_Title Layout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D60AB2-4E81-A19F-E977-7A798F5D32E3}"/>
              </a:ext>
            </a:extLst>
          </p:cNvPr>
          <p:cNvSpPr/>
          <p:nvPr/>
        </p:nvSpPr>
        <p:spPr>
          <a:xfrm>
            <a:off x="0" y="0"/>
            <a:ext cx="12192000" cy="6858000"/>
          </a:xfrm>
          <a:prstGeom prst="rect">
            <a:avLst/>
          </a:prstGeom>
          <a:solidFill>
            <a:schemeClr val="tx2">
              <a:alpha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790DC80F-5B47-EF57-5550-72289C7CC294}"/>
              </a:ext>
            </a:extLst>
          </p:cNvPr>
          <p:cNvSpPr>
            <a:spLocks noGrp="1"/>
          </p:cNvSpPr>
          <p:nvPr>
            <p:ph type="ctrTitle" hasCustomPrompt="1"/>
          </p:nvPr>
        </p:nvSpPr>
        <p:spPr>
          <a:xfrm>
            <a:off x="382876" y="869747"/>
            <a:ext cx="8642082" cy="2387600"/>
          </a:xfrm>
          <a:prstGeom prst="rect">
            <a:avLst/>
          </a:prstGeom>
        </p:spPr>
        <p:txBody>
          <a:bodyPr anchor="b">
            <a:noAutofit/>
          </a:bodyPr>
          <a:lstStyle>
            <a:lvl1pPr algn="l">
              <a:defRPr sz="5400">
                <a:solidFill>
                  <a:schemeClr val="bg1">
                    <a:lumMod val="95000"/>
                  </a:schemeClr>
                </a:solidFill>
                <a:latin typeface="HK Grotesk Black" pitchFamily="50" charset="0"/>
              </a:defRPr>
            </a:lvl1pPr>
          </a:lstStyle>
          <a:p>
            <a:r>
              <a:rPr lang="en-US"/>
              <a:t>Change the background to an image</a:t>
            </a:r>
          </a:p>
        </p:txBody>
      </p:sp>
      <p:sp>
        <p:nvSpPr>
          <p:cNvPr id="4" name="Subtitle 2">
            <a:extLst>
              <a:ext uri="{FF2B5EF4-FFF2-40B4-BE49-F238E27FC236}">
                <a16:creationId xmlns:a16="http://schemas.microsoft.com/office/drawing/2014/main" id="{38D71723-28A3-76DB-2F8A-CA6B54101A4F}"/>
              </a:ext>
            </a:extLst>
          </p:cNvPr>
          <p:cNvSpPr>
            <a:spLocks noGrp="1"/>
          </p:cNvSpPr>
          <p:nvPr>
            <p:ph type="subTitle" idx="1"/>
          </p:nvPr>
        </p:nvSpPr>
        <p:spPr>
          <a:xfrm>
            <a:off x="382876" y="3349422"/>
            <a:ext cx="8642082" cy="837882"/>
          </a:xfrm>
          <a:prstGeom prst="rect">
            <a:avLst/>
          </a:prstGeom>
        </p:spPr>
        <p:txBody>
          <a:bodyPr>
            <a:noAutofit/>
          </a:bodyPr>
          <a:lstStyle>
            <a:lvl1pPr marL="0" indent="0" algn="l">
              <a:spcBef>
                <a:spcPts val="0"/>
              </a:spcBef>
              <a:spcAft>
                <a:spcPts val="0"/>
              </a:spcAft>
              <a:buNone/>
              <a:defRPr sz="2400">
                <a:solidFill>
                  <a:schemeClr val="bg1">
                    <a:lumMod val="95000"/>
                  </a:schemeClr>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Text Placeholder 17">
            <a:extLst>
              <a:ext uri="{FF2B5EF4-FFF2-40B4-BE49-F238E27FC236}">
                <a16:creationId xmlns:a16="http://schemas.microsoft.com/office/drawing/2014/main" id="{D91332F1-4CE2-9B5E-5F8E-2B50B255BCC9}"/>
              </a:ext>
            </a:extLst>
          </p:cNvPr>
          <p:cNvSpPr>
            <a:spLocks noGrp="1"/>
          </p:cNvSpPr>
          <p:nvPr>
            <p:ph type="body" sz="quarter" idx="11" hasCustomPrompt="1"/>
          </p:nvPr>
        </p:nvSpPr>
        <p:spPr>
          <a:xfrm>
            <a:off x="382877" y="4392483"/>
            <a:ext cx="8642082" cy="344384"/>
          </a:xfrm>
          <a:prstGeom prst="rect">
            <a:avLst/>
          </a:prstGeom>
        </p:spPr>
        <p:txBody>
          <a:bodyPr tIns="0" bIns="0" anchor="b" anchorCtr="0">
            <a:noAutofit/>
          </a:bodyPr>
          <a:lstStyle>
            <a:lvl1pPr marL="0" indent="0">
              <a:lnSpc>
                <a:spcPct val="100000"/>
              </a:lnSpc>
              <a:spcBef>
                <a:spcPts val="0"/>
              </a:spcBef>
              <a:spcAft>
                <a:spcPts val="0"/>
              </a:spcAft>
              <a:buNone/>
              <a:defRPr sz="1200" b="1">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58F5D878-637F-D576-92E8-D54E9FF42D87}"/>
              </a:ext>
            </a:extLst>
          </p:cNvPr>
          <p:cNvSpPr>
            <a:spLocks noGrp="1"/>
          </p:cNvSpPr>
          <p:nvPr>
            <p:ph type="body" sz="quarter" idx="12" hasCustomPrompt="1"/>
          </p:nvPr>
        </p:nvSpPr>
        <p:spPr>
          <a:xfrm>
            <a:off x="382877" y="4760617"/>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FE13E936-E2B2-7EEA-9887-002DC4CE53C9}"/>
              </a:ext>
            </a:extLst>
          </p:cNvPr>
          <p:cNvSpPr>
            <a:spLocks noGrp="1"/>
          </p:cNvSpPr>
          <p:nvPr>
            <p:ph type="body" sz="quarter" idx="13" hasCustomPrompt="1"/>
          </p:nvPr>
        </p:nvSpPr>
        <p:spPr>
          <a:xfrm>
            <a:off x="382877" y="5310182"/>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B384B6A4-4FCD-B0BC-34AE-B15F0377BEA0}"/>
              </a:ext>
            </a:extLst>
          </p:cNvPr>
          <p:cNvSpPr txBox="1"/>
          <p:nvPr/>
        </p:nvSpPr>
        <p:spPr>
          <a:xfrm>
            <a:off x="382876" y="6521272"/>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lumMod val="95000"/>
                  </a:schemeClr>
                </a:solidFill>
                <a:latin typeface="HK Grotesk" pitchFamily="50" charset="0"/>
              </a:rPr>
              <a:t>© 2023 Nielsen Consumer LLC. All Rights Reserved.</a:t>
            </a:r>
          </a:p>
        </p:txBody>
      </p:sp>
      <p:sp>
        <p:nvSpPr>
          <p:cNvPr id="12" name="TextBox 11">
            <a:extLst>
              <a:ext uri="{FF2B5EF4-FFF2-40B4-BE49-F238E27FC236}">
                <a16:creationId xmlns:a16="http://schemas.microsoft.com/office/drawing/2014/main" id="{FFD82327-9B1C-3A96-6C2D-5257EFB6E6BB}"/>
              </a:ext>
            </a:extLst>
          </p:cNvPr>
          <p:cNvSpPr txBox="1"/>
          <p:nvPr/>
        </p:nvSpPr>
        <p:spPr>
          <a:xfrm>
            <a:off x="382876" y="6521272"/>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lumMod val="95000"/>
                  </a:schemeClr>
                </a:solidFill>
                <a:latin typeface="HK Grotesk" pitchFamily="50" charset="0"/>
              </a:rPr>
              <a:t>© 2023 Nielsen Consumer LLC. All Rights Reserved.</a:t>
            </a:r>
          </a:p>
        </p:txBody>
      </p:sp>
      <p:pic>
        <p:nvPicPr>
          <p:cNvPr id="13" name="Picture 12">
            <a:extLst>
              <a:ext uri="{FF2B5EF4-FFF2-40B4-BE49-F238E27FC236}">
                <a16:creationId xmlns:a16="http://schemas.microsoft.com/office/drawing/2014/main" id="{E910B051-4A6B-CB71-ED7A-8D1C37BF89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252304" y="5834674"/>
            <a:ext cx="1871407" cy="1023326"/>
          </a:xfrm>
          <a:prstGeom prst="rect">
            <a:avLst/>
          </a:prstGeom>
        </p:spPr>
      </p:pic>
    </p:spTree>
    <p:extLst>
      <p:ext uri="{BB962C8B-B14F-4D97-AF65-F5344CB8AC3E}">
        <p14:creationId xmlns:p14="http://schemas.microsoft.com/office/powerpoint/2010/main" val="3906187440"/>
      </p:ext>
    </p:extLst>
  </p:cSld>
  <p:clrMapOvr>
    <a:masterClrMapping/>
  </p:clrMapOvr>
  <p:hf sldNum="0"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le Layout 4">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DC80F-5B47-EF57-5550-72289C7CC294}"/>
              </a:ext>
            </a:extLst>
          </p:cNvPr>
          <p:cNvSpPr>
            <a:spLocks noGrp="1"/>
          </p:cNvSpPr>
          <p:nvPr>
            <p:ph type="ctrTitle" hasCustomPrompt="1"/>
          </p:nvPr>
        </p:nvSpPr>
        <p:spPr>
          <a:xfrm>
            <a:off x="382876" y="869747"/>
            <a:ext cx="8642082" cy="2387600"/>
          </a:xfrm>
          <a:prstGeom prst="rect">
            <a:avLst/>
          </a:prstGeom>
        </p:spPr>
        <p:txBody>
          <a:bodyPr anchor="b">
            <a:noAutofit/>
          </a:bodyPr>
          <a:lstStyle>
            <a:lvl1pPr algn="l">
              <a:defRPr sz="5400">
                <a:solidFill>
                  <a:schemeClr val="bg1"/>
                </a:solidFill>
                <a:latin typeface="HK Grotesk Black" pitchFamily="50" charset="0"/>
              </a:defRPr>
            </a:lvl1pPr>
          </a:lstStyle>
          <a:p>
            <a:r>
              <a:rPr lang="en-US"/>
              <a:t>Insert your presentation title here maximum of three lines</a:t>
            </a:r>
          </a:p>
        </p:txBody>
      </p:sp>
      <p:sp>
        <p:nvSpPr>
          <p:cNvPr id="4" name="Subtitle 2">
            <a:extLst>
              <a:ext uri="{FF2B5EF4-FFF2-40B4-BE49-F238E27FC236}">
                <a16:creationId xmlns:a16="http://schemas.microsoft.com/office/drawing/2014/main" id="{38D71723-28A3-76DB-2F8A-CA6B54101A4F}"/>
              </a:ext>
            </a:extLst>
          </p:cNvPr>
          <p:cNvSpPr>
            <a:spLocks noGrp="1"/>
          </p:cNvSpPr>
          <p:nvPr>
            <p:ph type="subTitle" idx="1"/>
          </p:nvPr>
        </p:nvSpPr>
        <p:spPr>
          <a:xfrm>
            <a:off x="382876" y="3349422"/>
            <a:ext cx="8642082" cy="837882"/>
          </a:xfrm>
          <a:prstGeom prst="rect">
            <a:avLst/>
          </a:prstGeom>
        </p:spPr>
        <p:txBody>
          <a:bodyPr>
            <a:noAutofit/>
          </a:bodyPr>
          <a:lstStyle>
            <a:lvl1pPr marL="0" indent="0" algn="l">
              <a:spcBef>
                <a:spcPts val="0"/>
              </a:spcBef>
              <a:spcAft>
                <a:spcPts val="0"/>
              </a:spcAft>
              <a:buNone/>
              <a:defRPr sz="2400">
                <a:solidFill>
                  <a:schemeClr val="bg1"/>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Text Placeholder 17">
            <a:extLst>
              <a:ext uri="{FF2B5EF4-FFF2-40B4-BE49-F238E27FC236}">
                <a16:creationId xmlns:a16="http://schemas.microsoft.com/office/drawing/2014/main" id="{D91332F1-4CE2-9B5E-5F8E-2B50B255BCC9}"/>
              </a:ext>
            </a:extLst>
          </p:cNvPr>
          <p:cNvSpPr>
            <a:spLocks noGrp="1"/>
          </p:cNvSpPr>
          <p:nvPr>
            <p:ph type="body" sz="quarter" idx="11" hasCustomPrompt="1"/>
          </p:nvPr>
        </p:nvSpPr>
        <p:spPr>
          <a:xfrm>
            <a:off x="382877" y="4392483"/>
            <a:ext cx="8642082" cy="344384"/>
          </a:xfrm>
          <a:prstGeom prst="rect">
            <a:avLst/>
          </a:prstGeom>
        </p:spPr>
        <p:txBody>
          <a:bodyPr tIns="0" bIns="0" anchor="b" anchorCtr="0">
            <a:noAutofit/>
          </a:bodyPr>
          <a:lstStyle>
            <a:lvl1pPr marL="0" indent="0">
              <a:lnSpc>
                <a:spcPct val="100000"/>
              </a:lnSpc>
              <a:spcBef>
                <a:spcPts val="0"/>
              </a:spcBef>
              <a:spcAft>
                <a:spcPts val="0"/>
              </a:spcAft>
              <a:buNone/>
              <a:defRPr sz="1200" b="1">
                <a:solidFill>
                  <a:schemeClr val="bg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58F5D878-637F-D576-92E8-D54E9FF42D87}"/>
              </a:ext>
            </a:extLst>
          </p:cNvPr>
          <p:cNvSpPr>
            <a:spLocks noGrp="1"/>
          </p:cNvSpPr>
          <p:nvPr>
            <p:ph type="body" sz="quarter" idx="12" hasCustomPrompt="1"/>
          </p:nvPr>
        </p:nvSpPr>
        <p:spPr>
          <a:xfrm>
            <a:off x="382877" y="4760617"/>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FE13E936-E2B2-7EEA-9887-002DC4CE53C9}"/>
              </a:ext>
            </a:extLst>
          </p:cNvPr>
          <p:cNvSpPr>
            <a:spLocks noGrp="1"/>
          </p:cNvSpPr>
          <p:nvPr>
            <p:ph type="body" sz="quarter" idx="13" hasCustomPrompt="1"/>
          </p:nvPr>
        </p:nvSpPr>
        <p:spPr>
          <a:xfrm>
            <a:off x="382877" y="5310182"/>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B384B6A4-4FCD-B0BC-34AE-B15F0377BEA0}"/>
              </a:ext>
            </a:extLst>
          </p:cNvPr>
          <p:cNvSpPr txBox="1"/>
          <p:nvPr/>
        </p:nvSpPr>
        <p:spPr>
          <a:xfrm>
            <a:off x="382876" y="6521272"/>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2023 Nielsen Consumer LLC. All Rights Reserved.</a:t>
            </a:r>
          </a:p>
        </p:txBody>
      </p:sp>
      <p:pic>
        <p:nvPicPr>
          <p:cNvPr id="11" name="Picture 10">
            <a:extLst>
              <a:ext uri="{FF2B5EF4-FFF2-40B4-BE49-F238E27FC236}">
                <a16:creationId xmlns:a16="http://schemas.microsoft.com/office/drawing/2014/main" id="{CE49F618-7375-9D7F-7536-214BEF825A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252304" y="5834674"/>
            <a:ext cx="1871407" cy="1023326"/>
          </a:xfrm>
          <a:prstGeom prst="rect">
            <a:avLst/>
          </a:prstGeom>
        </p:spPr>
      </p:pic>
    </p:spTree>
    <p:extLst>
      <p:ext uri="{BB962C8B-B14F-4D97-AF65-F5344CB8AC3E}">
        <p14:creationId xmlns:p14="http://schemas.microsoft.com/office/powerpoint/2010/main" val="3684423996"/>
      </p:ext>
    </p:extLst>
  </p:cSld>
  <p:clrMapOvr>
    <a:masterClrMapping/>
  </p:clrMapOvr>
  <p:hf sldNum="0"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Title Layout 7">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59C64D5-A609-C5E9-6F80-5891B798BEAB}"/>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tx2"/>
                </a:solidFill>
                <a:latin typeface="HK Grotesk Black" pitchFamily="50" charset="0"/>
              </a:defRPr>
            </a:lvl1pPr>
          </a:lstStyle>
          <a:p>
            <a:r>
              <a:rPr lang="en-US"/>
              <a:t>Insert your presentation title here maximum of three lines</a:t>
            </a:r>
          </a:p>
        </p:txBody>
      </p:sp>
      <p:sp>
        <p:nvSpPr>
          <p:cNvPr id="5" name="Subtitle 2">
            <a:extLst>
              <a:ext uri="{FF2B5EF4-FFF2-40B4-BE49-F238E27FC236}">
                <a16:creationId xmlns:a16="http://schemas.microsoft.com/office/drawing/2014/main" id="{9F193EBC-A8A8-CA96-0BF0-1AA97AA9B6B7}"/>
              </a:ext>
            </a:extLst>
          </p:cNvPr>
          <p:cNvSpPr>
            <a:spLocks noGrp="1"/>
          </p:cNvSpPr>
          <p:nvPr>
            <p:ph type="subTitle" idx="1"/>
          </p:nvPr>
        </p:nvSpPr>
        <p:spPr>
          <a:xfrm>
            <a:off x="288558" y="4151030"/>
            <a:ext cx="8642082" cy="837882"/>
          </a:xfrm>
          <a:prstGeom prst="rect">
            <a:avLst/>
          </a:prstGeom>
        </p:spPr>
        <p:txBody>
          <a:bodyPr>
            <a:noAutofit/>
          </a:bodyPr>
          <a:lstStyle>
            <a:lvl1pPr marL="0" indent="0" algn="l">
              <a:spcBef>
                <a:spcPts val="0"/>
              </a:spcBef>
              <a:spcAft>
                <a:spcPts val="0"/>
              </a:spcAft>
              <a:buNone/>
              <a:defRPr sz="2400">
                <a:solidFill>
                  <a:schemeClr val="tx2"/>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7" name="Straight Connector 6">
            <a:extLst>
              <a:ext uri="{FF2B5EF4-FFF2-40B4-BE49-F238E27FC236}">
                <a16:creationId xmlns:a16="http://schemas.microsoft.com/office/drawing/2014/main" id="{17138D58-D7DE-3335-FEA7-FAA9D5FB6FEB}"/>
              </a:ext>
            </a:extLst>
          </p:cNvPr>
          <p:cNvCxnSpPr>
            <a:cxnSpLocks/>
          </p:cNvCxnSpPr>
          <p:nvPr/>
        </p:nvCxnSpPr>
        <p:spPr>
          <a:xfrm>
            <a:off x="278932" y="1364752"/>
            <a:ext cx="1161488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ext Placeholder 17">
            <a:extLst>
              <a:ext uri="{FF2B5EF4-FFF2-40B4-BE49-F238E27FC236}">
                <a16:creationId xmlns:a16="http://schemas.microsoft.com/office/drawing/2014/main" id="{B12A0A7E-BA86-BAF1-4553-FF69C5D5DF19}"/>
              </a:ext>
            </a:extLst>
          </p:cNvPr>
          <p:cNvSpPr>
            <a:spLocks noGrp="1"/>
          </p:cNvSpPr>
          <p:nvPr>
            <p:ph type="body" sz="quarter" idx="10" hasCustomPrompt="1"/>
          </p:nvPr>
        </p:nvSpPr>
        <p:spPr>
          <a:xfrm>
            <a:off x="288559" y="5194091"/>
            <a:ext cx="8642082" cy="344384"/>
          </a:xfrm>
          <a:prstGeom prst="rect">
            <a:avLst/>
          </a:prstGeom>
        </p:spPr>
        <p:txBody>
          <a:bodyPr tIns="0" bIns="0" anchor="b" anchorCtr="0">
            <a:noAutofit/>
          </a:bodyPr>
          <a:lstStyle>
            <a:lvl1pPr marL="0" indent="0">
              <a:lnSpc>
                <a:spcPct val="100000"/>
              </a:lnSpc>
              <a:spcBef>
                <a:spcPts val="0"/>
              </a:spcBef>
              <a:spcAft>
                <a:spcPts val="0"/>
              </a:spcAft>
              <a:buNone/>
              <a:defRPr sz="1200" b="1">
                <a:solidFill>
                  <a:schemeClr val="tx2"/>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2" name="Text Placeholder 17">
            <a:extLst>
              <a:ext uri="{FF2B5EF4-FFF2-40B4-BE49-F238E27FC236}">
                <a16:creationId xmlns:a16="http://schemas.microsoft.com/office/drawing/2014/main" id="{4B63A036-FBB3-33FC-9525-9A6AA62A01B1}"/>
              </a:ext>
            </a:extLst>
          </p:cNvPr>
          <p:cNvSpPr>
            <a:spLocks noGrp="1"/>
          </p:cNvSpPr>
          <p:nvPr>
            <p:ph type="body" sz="quarter" idx="11" hasCustomPrompt="1"/>
          </p:nvPr>
        </p:nvSpPr>
        <p:spPr>
          <a:xfrm>
            <a:off x="288559" y="5562225"/>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tx2"/>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3" name="Text Placeholder 17">
            <a:extLst>
              <a:ext uri="{FF2B5EF4-FFF2-40B4-BE49-F238E27FC236}">
                <a16:creationId xmlns:a16="http://schemas.microsoft.com/office/drawing/2014/main" id="{6A347D62-D46E-BBD0-CD9E-833D71D2AE46}"/>
              </a:ext>
            </a:extLst>
          </p:cNvPr>
          <p:cNvSpPr>
            <a:spLocks noGrp="1"/>
          </p:cNvSpPr>
          <p:nvPr>
            <p:ph type="body" sz="quarter" idx="12" hasCustomPrompt="1"/>
          </p:nvPr>
        </p:nvSpPr>
        <p:spPr>
          <a:xfrm>
            <a:off x="288559" y="6111790"/>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tx2"/>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4" name="TextBox 13">
            <a:extLst>
              <a:ext uri="{FF2B5EF4-FFF2-40B4-BE49-F238E27FC236}">
                <a16:creationId xmlns:a16="http://schemas.microsoft.com/office/drawing/2014/main" id="{4C90F0C8-01C5-D125-5507-6ADB44C1E4D1}"/>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2"/>
                </a:solidFill>
                <a:latin typeface="HK Grotesk" pitchFamily="50" charset="0"/>
              </a:rPr>
              <a:t>© 2023 Nielsen Consumer LLC. All Rights Reserved.</a:t>
            </a:r>
          </a:p>
        </p:txBody>
      </p:sp>
      <p:cxnSp>
        <p:nvCxnSpPr>
          <p:cNvPr id="3" name="Straight Connector 2">
            <a:extLst>
              <a:ext uri="{FF2B5EF4-FFF2-40B4-BE49-F238E27FC236}">
                <a16:creationId xmlns:a16="http://schemas.microsoft.com/office/drawing/2014/main" id="{B90E4E9D-B2C0-C33B-2016-1CF748F1745F}"/>
              </a:ext>
            </a:extLst>
          </p:cNvPr>
          <p:cNvCxnSpPr>
            <a:cxnSpLocks/>
          </p:cNvCxnSpPr>
          <p:nvPr/>
        </p:nvCxnSpPr>
        <p:spPr>
          <a:xfrm>
            <a:off x="278932" y="1364752"/>
            <a:ext cx="1161488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776719D9-DAE2-F136-4869-1BB28466839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241874"/>
            <a:ext cx="1842222" cy="1007367"/>
          </a:xfrm>
          <a:prstGeom prst="rect">
            <a:avLst/>
          </a:prstGeom>
        </p:spPr>
      </p:pic>
    </p:spTree>
    <p:extLst>
      <p:ext uri="{BB962C8B-B14F-4D97-AF65-F5344CB8AC3E}">
        <p14:creationId xmlns:p14="http://schemas.microsoft.com/office/powerpoint/2010/main" val="46430650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6_cover_illustration">
    <p:bg>
      <p:bgPr>
        <a:solidFill>
          <a:srgbClr val="292A3C"/>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88935-E7B2-2CAC-0048-B92417139B6F}"/>
              </a:ext>
            </a:extLst>
          </p:cNvPr>
          <p:cNvPicPr>
            <a:picLocks noChangeAspect="1"/>
          </p:cNvPicPr>
          <p:nvPr/>
        </p:nvPicPr>
        <p:blipFill>
          <a:blip r:embed="rId2"/>
          <a:srcRect/>
          <a:stretch/>
        </p:blipFill>
        <p:spPr>
          <a:xfrm>
            <a:off x="2467" y="0"/>
            <a:ext cx="12187065"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sp>
        <p:nvSpPr>
          <p:cNvPr id="16" name="Title 1">
            <a:extLst>
              <a:ext uri="{FF2B5EF4-FFF2-40B4-BE49-F238E27FC236}">
                <a16:creationId xmlns:a16="http://schemas.microsoft.com/office/drawing/2014/main" id="{7987C027-455E-4C45-138D-8334F13BBEEA}"/>
              </a:ext>
            </a:extLst>
          </p:cNvPr>
          <p:cNvSpPr>
            <a:spLocks noGrp="1"/>
          </p:cNvSpPr>
          <p:nvPr>
            <p:ph type="ctrTitle" hasCustomPrompt="1"/>
          </p:nvPr>
        </p:nvSpPr>
        <p:spPr>
          <a:xfrm>
            <a:off x="288558" y="635035"/>
            <a:ext cx="8642082" cy="2387600"/>
          </a:xfrm>
          <a:prstGeom prst="rect">
            <a:avLst/>
          </a:prstGeom>
        </p:spPr>
        <p:txBody>
          <a:bodyPr anchor="b">
            <a:noAutofit/>
          </a:bodyPr>
          <a:lstStyle>
            <a:lvl1pPr algn="l">
              <a:defRPr sz="5400">
                <a:solidFill>
                  <a:schemeClr val="bg1"/>
                </a:solidFill>
              </a:defRPr>
            </a:lvl1pPr>
          </a:lstStyle>
          <a:p>
            <a:r>
              <a:rPr lang="en-US"/>
              <a:t>Insert your presentation title here maximum of three lines</a:t>
            </a:r>
          </a:p>
        </p:txBody>
      </p:sp>
      <p:sp>
        <p:nvSpPr>
          <p:cNvPr id="17" name="Subtitle 2">
            <a:extLst>
              <a:ext uri="{FF2B5EF4-FFF2-40B4-BE49-F238E27FC236}">
                <a16:creationId xmlns:a16="http://schemas.microsoft.com/office/drawing/2014/main" id="{A4501D72-EE3C-0DA6-BA4B-C1D78BA85AE8}"/>
              </a:ext>
            </a:extLst>
          </p:cNvPr>
          <p:cNvSpPr>
            <a:spLocks noGrp="1"/>
          </p:cNvSpPr>
          <p:nvPr>
            <p:ph type="subTitle" idx="1"/>
          </p:nvPr>
        </p:nvSpPr>
        <p:spPr>
          <a:xfrm>
            <a:off x="288558" y="3114710"/>
            <a:ext cx="8642082" cy="837882"/>
          </a:xfrm>
        </p:spPr>
        <p:txBody>
          <a:bodyPr>
            <a:noAutofit/>
          </a:bodyPr>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8" name="Picture 17">
            <a:extLst>
              <a:ext uri="{FF2B5EF4-FFF2-40B4-BE49-F238E27FC236}">
                <a16:creationId xmlns:a16="http://schemas.microsoft.com/office/drawing/2014/main" id="{91255DA8-5A10-9683-AFED-A7964FA406C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4801" y="5694428"/>
            <a:ext cx="1219198" cy="518807"/>
          </a:xfrm>
          <a:prstGeom prst="rect">
            <a:avLst/>
          </a:prstGeom>
        </p:spPr>
      </p:pic>
      <p:sp>
        <p:nvSpPr>
          <p:cNvPr id="2" name="Text Placeholder 17">
            <a:extLst>
              <a:ext uri="{FF2B5EF4-FFF2-40B4-BE49-F238E27FC236}">
                <a16:creationId xmlns:a16="http://schemas.microsoft.com/office/drawing/2014/main" id="{3417592A-6067-984F-549E-3833CDB76A54}"/>
              </a:ext>
            </a:extLst>
          </p:cNvPr>
          <p:cNvSpPr>
            <a:spLocks noGrp="1"/>
          </p:cNvSpPr>
          <p:nvPr>
            <p:ph type="body" sz="quarter" idx="10" hasCustomPrompt="1"/>
          </p:nvPr>
        </p:nvSpPr>
        <p:spPr>
          <a:xfrm>
            <a:off x="288559" y="4192468"/>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DADB3285-032F-C5EA-E4E6-C62E075FF1F0}"/>
              </a:ext>
            </a:extLst>
          </p:cNvPr>
          <p:cNvSpPr>
            <a:spLocks noGrp="1"/>
          </p:cNvSpPr>
          <p:nvPr>
            <p:ph type="body" sz="quarter" idx="11" hasCustomPrompt="1"/>
          </p:nvPr>
        </p:nvSpPr>
        <p:spPr>
          <a:xfrm>
            <a:off x="288559" y="4560602"/>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6" name="Text Placeholder 17">
            <a:extLst>
              <a:ext uri="{FF2B5EF4-FFF2-40B4-BE49-F238E27FC236}">
                <a16:creationId xmlns:a16="http://schemas.microsoft.com/office/drawing/2014/main" id="{D91FCFC2-D727-8EBA-2D19-E4EEAE93A971}"/>
              </a:ext>
            </a:extLst>
          </p:cNvPr>
          <p:cNvSpPr>
            <a:spLocks noGrp="1"/>
          </p:cNvSpPr>
          <p:nvPr>
            <p:ph type="body" sz="quarter" idx="12" hasCustomPrompt="1"/>
          </p:nvPr>
        </p:nvSpPr>
        <p:spPr>
          <a:xfrm>
            <a:off x="288559" y="5110167"/>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pic>
        <p:nvPicPr>
          <p:cNvPr id="7" name="Picture 6">
            <a:extLst>
              <a:ext uri="{FF2B5EF4-FFF2-40B4-BE49-F238E27FC236}">
                <a16:creationId xmlns:a16="http://schemas.microsoft.com/office/drawing/2014/main" id="{B603F2F9-5A02-9EB2-A992-DE96537A0E40}"/>
              </a:ext>
            </a:extLst>
          </p:cNvPr>
          <p:cNvPicPr>
            <a:picLocks noChangeAspect="1"/>
          </p:cNvPicPr>
          <p:nvPr/>
        </p:nvPicPr>
        <p:blipFill>
          <a:blip r:embed="rId4"/>
          <a:srcRect/>
          <a:stretch/>
        </p:blipFill>
        <p:spPr>
          <a:xfrm>
            <a:off x="1676132" y="5494854"/>
            <a:ext cx="1657289" cy="906243"/>
          </a:xfrm>
          <a:prstGeom prst="rect">
            <a:avLst/>
          </a:prstGeom>
        </p:spPr>
      </p:pic>
    </p:spTree>
    <p:extLst>
      <p:ext uri="{BB962C8B-B14F-4D97-AF65-F5344CB8AC3E}">
        <p14:creationId xmlns:p14="http://schemas.microsoft.com/office/powerpoint/2010/main" val="1613126583"/>
      </p:ext>
    </p:extLst>
  </p:cSld>
  <p:clrMapOvr>
    <a:overrideClrMapping bg1="lt1" tx1="dk1" bg2="lt2" tx2="dk2" accent1="accent1" accent2="accent2" accent3="accent3" accent4="accent4" accent5="accent5" accent6="accent6" hlink="hlink" folHlink="folHlink"/>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Title Layout 5">
    <p:bg>
      <p:bgPr>
        <a:solidFill>
          <a:schemeClr val="tx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59C64D5-A609-C5E9-6F80-5891B798BEAB}"/>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bg1">
                    <a:lumMod val="95000"/>
                  </a:schemeClr>
                </a:solidFill>
                <a:latin typeface="HK Grotesk Black" pitchFamily="50" charset="0"/>
              </a:defRPr>
            </a:lvl1pPr>
          </a:lstStyle>
          <a:p>
            <a:r>
              <a:rPr lang="en-US"/>
              <a:t>Insert your presentation title here maximum of three lines</a:t>
            </a:r>
          </a:p>
        </p:txBody>
      </p:sp>
      <p:sp>
        <p:nvSpPr>
          <p:cNvPr id="5" name="Subtitle 2">
            <a:extLst>
              <a:ext uri="{FF2B5EF4-FFF2-40B4-BE49-F238E27FC236}">
                <a16:creationId xmlns:a16="http://schemas.microsoft.com/office/drawing/2014/main" id="{9F193EBC-A8A8-CA96-0BF0-1AA97AA9B6B7}"/>
              </a:ext>
            </a:extLst>
          </p:cNvPr>
          <p:cNvSpPr>
            <a:spLocks noGrp="1"/>
          </p:cNvSpPr>
          <p:nvPr>
            <p:ph type="subTitle" idx="1"/>
          </p:nvPr>
        </p:nvSpPr>
        <p:spPr>
          <a:xfrm>
            <a:off x="288558" y="4151030"/>
            <a:ext cx="8642082" cy="837882"/>
          </a:xfrm>
          <a:prstGeom prst="rect">
            <a:avLst/>
          </a:prstGeom>
        </p:spPr>
        <p:txBody>
          <a:bodyPr>
            <a:noAutofit/>
          </a:bodyPr>
          <a:lstStyle>
            <a:lvl1pPr marL="0" indent="0" algn="l">
              <a:spcBef>
                <a:spcPts val="0"/>
              </a:spcBef>
              <a:spcAft>
                <a:spcPts val="0"/>
              </a:spcAft>
              <a:buNone/>
              <a:defRPr sz="2400">
                <a:solidFill>
                  <a:schemeClr val="bg1">
                    <a:lumMod val="95000"/>
                  </a:schemeClr>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7" name="Straight Connector 6">
            <a:extLst>
              <a:ext uri="{FF2B5EF4-FFF2-40B4-BE49-F238E27FC236}">
                <a16:creationId xmlns:a16="http://schemas.microsoft.com/office/drawing/2014/main" id="{17138D58-D7DE-3335-FEA7-FAA9D5FB6FEB}"/>
              </a:ext>
            </a:extLst>
          </p:cNvPr>
          <p:cNvCxnSpPr>
            <a:cxnSpLocks/>
          </p:cNvCxnSpPr>
          <p:nvPr/>
        </p:nvCxnSpPr>
        <p:spPr>
          <a:xfrm>
            <a:off x="278932" y="1364752"/>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 Placeholder 17">
            <a:extLst>
              <a:ext uri="{FF2B5EF4-FFF2-40B4-BE49-F238E27FC236}">
                <a16:creationId xmlns:a16="http://schemas.microsoft.com/office/drawing/2014/main" id="{B12A0A7E-BA86-BAF1-4553-FF69C5D5DF19}"/>
              </a:ext>
            </a:extLst>
          </p:cNvPr>
          <p:cNvSpPr>
            <a:spLocks noGrp="1"/>
          </p:cNvSpPr>
          <p:nvPr>
            <p:ph type="body" sz="quarter" idx="10" hasCustomPrompt="1"/>
          </p:nvPr>
        </p:nvSpPr>
        <p:spPr>
          <a:xfrm>
            <a:off x="288559" y="5194091"/>
            <a:ext cx="8642082" cy="344384"/>
          </a:xfrm>
          <a:prstGeom prst="rect">
            <a:avLst/>
          </a:prstGeom>
        </p:spPr>
        <p:txBody>
          <a:bodyPr tIns="0" bIns="0" anchor="b" anchorCtr="0">
            <a:noAutofit/>
          </a:bodyPr>
          <a:lstStyle>
            <a:lvl1pPr marL="0" indent="0">
              <a:lnSpc>
                <a:spcPct val="100000"/>
              </a:lnSpc>
              <a:spcBef>
                <a:spcPts val="0"/>
              </a:spcBef>
              <a:spcAft>
                <a:spcPts val="0"/>
              </a:spcAft>
              <a:buNone/>
              <a:defRPr sz="1200" b="1">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2" name="Text Placeholder 17">
            <a:extLst>
              <a:ext uri="{FF2B5EF4-FFF2-40B4-BE49-F238E27FC236}">
                <a16:creationId xmlns:a16="http://schemas.microsoft.com/office/drawing/2014/main" id="{4B63A036-FBB3-33FC-9525-9A6AA62A01B1}"/>
              </a:ext>
            </a:extLst>
          </p:cNvPr>
          <p:cNvSpPr>
            <a:spLocks noGrp="1"/>
          </p:cNvSpPr>
          <p:nvPr>
            <p:ph type="body" sz="quarter" idx="11" hasCustomPrompt="1"/>
          </p:nvPr>
        </p:nvSpPr>
        <p:spPr>
          <a:xfrm>
            <a:off x="288559" y="5562225"/>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3" name="Text Placeholder 17">
            <a:extLst>
              <a:ext uri="{FF2B5EF4-FFF2-40B4-BE49-F238E27FC236}">
                <a16:creationId xmlns:a16="http://schemas.microsoft.com/office/drawing/2014/main" id="{6A347D62-D46E-BBD0-CD9E-833D71D2AE46}"/>
              </a:ext>
            </a:extLst>
          </p:cNvPr>
          <p:cNvSpPr>
            <a:spLocks noGrp="1"/>
          </p:cNvSpPr>
          <p:nvPr>
            <p:ph type="body" sz="quarter" idx="12" hasCustomPrompt="1"/>
          </p:nvPr>
        </p:nvSpPr>
        <p:spPr>
          <a:xfrm>
            <a:off x="288559" y="6111790"/>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4" name="TextBox 13">
            <a:extLst>
              <a:ext uri="{FF2B5EF4-FFF2-40B4-BE49-F238E27FC236}">
                <a16:creationId xmlns:a16="http://schemas.microsoft.com/office/drawing/2014/main" id="{4C90F0C8-01C5-D125-5507-6ADB44C1E4D1}"/>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lumMod val="95000"/>
                  </a:schemeClr>
                </a:solidFill>
                <a:latin typeface="HK Grotesk" pitchFamily="50" charset="0"/>
              </a:rPr>
              <a:t>© 2023 Nielsen Consumer LLC. All Rights Reserved.</a:t>
            </a:r>
          </a:p>
        </p:txBody>
      </p:sp>
      <p:cxnSp>
        <p:nvCxnSpPr>
          <p:cNvPr id="2" name="Straight Connector 1">
            <a:extLst>
              <a:ext uri="{FF2B5EF4-FFF2-40B4-BE49-F238E27FC236}">
                <a16:creationId xmlns:a16="http://schemas.microsoft.com/office/drawing/2014/main" id="{A057FEB7-15AB-AD08-B680-EBD3A44A406E}"/>
              </a:ext>
            </a:extLst>
          </p:cNvPr>
          <p:cNvCxnSpPr>
            <a:cxnSpLocks/>
          </p:cNvCxnSpPr>
          <p:nvPr/>
        </p:nvCxnSpPr>
        <p:spPr>
          <a:xfrm>
            <a:off x="278932" y="1364752"/>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BC56B515-0F4A-0237-AD0D-0FEB235E9CD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8654" y="265365"/>
            <a:ext cx="1871407" cy="1023326"/>
          </a:xfrm>
          <a:prstGeom prst="rect">
            <a:avLst/>
          </a:prstGeom>
        </p:spPr>
      </p:pic>
    </p:spTree>
    <p:extLst>
      <p:ext uri="{BB962C8B-B14F-4D97-AF65-F5344CB8AC3E}">
        <p14:creationId xmlns:p14="http://schemas.microsoft.com/office/powerpoint/2010/main" val="228212452"/>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1_Title Layout 5">
    <p:bg>
      <p:bgPr>
        <a:solidFill>
          <a:schemeClr val="accent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59C64D5-A609-C5E9-6F80-5891B798BEAB}"/>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bg1">
                    <a:lumMod val="95000"/>
                  </a:schemeClr>
                </a:solidFill>
                <a:latin typeface="HK Grotesk Black" pitchFamily="50" charset="0"/>
              </a:defRPr>
            </a:lvl1pPr>
          </a:lstStyle>
          <a:p>
            <a:r>
              <a:rPr lang="en-US"/>
              <a:t>Insert your presentation title here maximum of three lines</a:t>
            </a:r>
          </a:p>
        </p:txBody>
      </p:sp>
      <p:sp>
        <p:nvSpPr>
          <p:cNvPr id="5" name="Subtitle 2">
            <a:extLst>
              <a:ext uri="{FF2B5EF4-FFF2-40B4-BE49-F238E27FC236}">
                <a16:creationId xmlns:a16="http://schemas.microsoft.com/office/drawing/2014/main" id="{9F193EBC-A8A8-CA96-0BF0-1AA97AA9B6B7}"/>
              </a:ext>
            </a:extLst>
          </p:cNvPr>
          <p:cNvSpPr>
            <a:spLocks noGrp="1"/>
          </p:cNvSpPr>
          <p:nvPr>
            <p:ph type="subTitle" idx="1"/>
          </p:nvPr>
        </p:nvSpPr>
        <p:spPr>
          <a:xfrm>
            <a:off x="288558" y="4151030"/>
            <a:ext cx="8642082" cy="837882"/>
          </a:xfrm>
          <a:prstGeom prst="rect">
            <a:avLst/>
          </a:prstGeom>
        </p:spPr>
        <p:txBody>
          <a:bodyPr>
            <a:noAutofit/>
          </a:bodyPr>
          <a:lstStyle>
            <a:lvl1pPr marL="0" indent="0" algn="l">
              <a:spcBef>
                <a:spcPts val="0"/>
              </a:spcBef>
              <a:spcAft>
                <a:spcPts val="0"/>
              </a:spcAft>
              <a:buNone/>
              <a:defRPr sz="2400">
                <a:solidFill>
                  <a:schemeClr val="bg1">
                    <a:lumMod val="95000"/>
                  </a:schemeClr>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7" name="Straight Connector 6">
            <a:extLst>
              <a:ext uri="{FF2B5EF4-FFF2-40B4-BE49-F238E27FC236}">
                <a16:creationId xmlns:a16="http://schemas.microsoft.com/office/drawing/2014/main" id="{17138D58-D7DE-3335-FEA7-FAA9D5FB6FEB}"/>
              </a:ext>
            </a:extLst>
          </p:cNvPr>
          <p:cNvCxnSpPr>
            <a:cxnSpLocks/>
          </p:cNvCxnSpPr>
          <p:nvPr/>
        </p:nvCxnSpPr>
        <p:spPr>
          <a:xfrm>
            <a:off x="278932" y="1364752"/>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 Placeholder 17">
            <a:extLst>
              <a:ext uri="{FF2B5EF4-FFF2-40B4-BE49-F238E27FC236}">
                <a16:creationId xmlns:a16="http://schemas.microsoft.com/office/drawing/2014/main" id="{B12A0A7E-BA86-BAF1-4553-FF69C5D5DF19}"/>
              </a:ext>
            </a:extLst>
          </p:cNvPr>
          <p:cNvSpPr>
            <a:spLocks noGrp="1"/>
          </p:cNvSpPr>
          <p:nvPr>
            <p:ph type="body" sz="quarter" idx="10" hasCustomPrompt="1"/>
          </p:nvPr>
        </p:nvSpPr>
        <p:spPr>
          <a:xfrm>
            <a:off x="288559" y="5194091"/>
            <a:ext cx="8642082" cy="344384"/>
          </a:xfrm>
          <a:prstGeom prst="rect">
            <a:avLst/>
          </a:prstGeom>
        </p:spPr>
        <p:txBody>
          <a:bodyPr tIns="0" bIns="0" anchor="b" anchorCtr="0">
            <a:noAutofit/>
          </a:bodyPr>
          <a:lstStyle>
            <a:lvl1pPr marL="0" indent="0">
              <a:lnSpc>
                <a:spcPct val="100000"/>
              </a:lnSpc>
              <a:spcBef>
                <a:spcPts val="0"/>
              </a:spcBef>
              <a:spcAft>
                <a:spcPts val="0"/>
              </a:spcAft>
              <a:buNone/>
              <a:defRPr sz="1200" b="1">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2" name="Text Placeholder 17">
            <a:extLst>
              <a:ext uri="{FF2B5EF4-FFF2-40B4-BE49-F238E27FC236}">
                <a16:creationId xmlns:a16="http://schemas.microsoft.com/office/drawing/2014/main" id="{4B63A036-FBB3-33FC-9525-9A6AA62A01B1}"/>
              </a:ext>
            </a:extLst>
          </p:cNvPr>
          <p:cNvSpPr>
            <a:spLocks noGrp="1"/>
          </p:cNvSpPr>
          <p:nvPr>
            <p:ph type="body" sz="quarter" idx="11" hasCustomPrompt="1"/>
          </p:nvPr>
        </p:nvSpPr>
        <p:spPr>
          <a:xfrm>
            <a:off x="288559" y="5562225"/>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3" name="Text Placeholder 17">
            <a:extLst>
              <a:ext uri="{FF2B5EF4-FFF2-40B4-BE49-F238E27FC236}">
                <a16:creationId xmlns:a16="http://schemas.microsoft.com/office/drawing/2014/main" id="{6A347D62-D46E-BBD0-CD9E-833D71D2AE46}"/>
              </a:ext>
            </a:extLst>
          </p:cNvPr>
          <p:cNvSpPr>
            <a:spLocks noGrp="1"/>
          </p:cNvSpPr>
          <p:nvPr>
            <p:ph type="body" sz="quarter" idx="12" hasCustomPrompt="1"/>
          </p:nvPr>
        </p:nvSpPr>
        <p:spPr>
          <a:xfrm>
            <a:off x="288559" y="6111790"/>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4" name="TextBox 13">
            <a:extLst>
              <a:ext uri="{FF2B5EF4-FFF2-40B4-BE49-F238E27FC236}">
                <a16:creationId xmlns:a16="http://schemas.microsoft.com/office/drawing/2014/main" id="{4C90F0C8-01C5-D125-5507-6ADB44C1E4D1}"/>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lumMod val="95000"/>
                  </a:schemeClr>
                </a:solidFill>
                <a:latin typeface="HK Grotesk" pitchFamily="50" charset="0"/>
              </a:rPr>
              <a:t>© 2023 Nielsen Consumer LLC. All Rights Reserved.</a:t>
            </a:r>
          </a:p>
        </p:txBody>
      </p:sp>
      <p:cxnSp>
        <p:nvCxnSpPr>
          <p:cNvPr id="2" name="Straight Connector 1">
            <a:extLst>
              <a:ext uri="{FF2B5EF4-FFF2-40B4-BE49-F238E27FC236}">
                <a16:creationId xmlns:a16="http://schemas.microsoft.com/office/drawing/2014/main" id="{8E940435-746E-A490-D23E-73A8B5A1B8C0}"/>
              </a:ext>
            </a:extLst>
          </p:cNvPr>
          <p:cNvCxnSpPr>
            <a:cxnSpLocks/>
          </p:cNvCxnSpPr>
          <p:nvPr/>
        </p:nvCxnSpPr>
        <p:spPr>
          <a:xfrm>
            <a:off x="278932" y="1364752"/>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B10623CB-7639-914B-E1BD-20BAE50AA81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8654" y="265365"/>
            <a:ext cx="1871407" cy="1023326"/>
          </a:xfrm>
          <a:prstGeom prst="rect">
            <a:avLst/>
          </a:prstGeom>
        </p:spPr>
      </p:pic>
    </p:spTree>
    <p:extLst>
      <p:ext uri="{BB962C8B-B14F-4D97-AF65-F5344CB8AC3E}">
        <p14:creationId xmlns:p14="http://schemas.microsoft.com/office/powerpoint/2010/main" val="323877431"/>
      </p:ext>
    </p:extLst>
  </p:cSld>
  <p:clrMapOvr>
    <a:masterClrMapping/>
  </p:clrMapOvr>
  <p:hf sldNum="0"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2_Title Layout 5">
    <p:bg>
      <p:bgPr>
        <a:solidFill>
          <a:schemeClr val="bg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59C64D5-A609-C5E9-6F80-5891B798BEAB}"/>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bg1">
                    <a:lumMod val="95000"/>
                  </a:schemeClr>
                </a:solidFill>
                <a:latin typeface="HK Grotesk Black" pitchFamily="50" charset="0"/>
              </a:defRPr>
            </a:lvl1pPr>
          </a:lstStyle>
          <a:p>
            <a:r>
              <a:rPr lang="en-US"/>
              <a:t>Insert your presentation title here maximum of three lines</a:t>
            </a:r>
          </a:p>
        </p:txBody>
      </p:sp>
      <p:sp>
        <p:nvSpPr>
          <p:cNvPr id="5" name="Subtitle 2">
            <a:extLst>
              <a:ext uri="{FF2B5EF4-FFF2-40B4-BE49-F238E27FC236}">
                <a16:creationId xmlns:a16="http://schemas.microsoft.com/office/drawing/2014/main" id="{9F193EBC-A8A8-CA96-0BF0-1AA97AA9B6B7}"/>
              </a:ext>
            </a:extLst>
          </p:cNvPr>
          <p:cNvSpPr>
            <a:spLocks noGrp="1"/>
          </p:cNvSpPr>
          <p:nvPr>
            <p:ph type="subTitle" idx="1"/>
          </p:nvPr>
        </p:nvSpPr>
        <p:spPr>
          <a:xfrm>
            <a:off x="288558" y="4151030"/>
            <a:ext cx="8642082" cy="837882"/>
          </a:xfrm>
          <a:prstGeom prst="rect">
            <a:avLst/>
          </a:prstGeom>
        </p:spPr>
        <p:txBody>
          <a:bodyPr>
            <a:noAutofit/>
          </a:bodyPr>
          <a:lstStyle>
            <a:lvl1pPr marL="0" indent="0" algn="l">
              <a:spcBef>
                <a:spcPts val="0"/>
              </a:spcBef>
              <a:spcAft>
                <a:spcPts val="0"/>
              </a:spcAft>
              <a:buNone/>
              <a:defRPr sz="2400">
                <a:solidFill>
                  <a:schemeClr val="bg1">
                    <a:lumMod val="95000"/>
                  </a:schemeClr>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7" name="Straight Connector 6">
            <a:extLst>
              <a:ext uri="{FF2B5EF4-FFF2-40B4-BE49-F238E27FC236}">
                <a16:creationId xmlns:a16="http://schemas.microsoft.com/office/drawing/2014/main" id="{17138D58-D7DE-3335-FEA7-FAA9D5FB6FEB}"/>
              </a:ext>
            </a:extLst>
          </p:cNvPr>
          <p:cNvCxnSpPr>
            <a:cxnSpLocks/>
          </p:cNvCxnSpPr>
          <p:nvPr/>
        </p:nvCxnSpPr>
        <p:spPr>
          <a:xfrm>
            <a:off x="278932" y="1364752"/>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 Placeholder 17">
            <a:extLst>
              <a:ext uri="{FF2B5EF4-FFF2-40B4-BE49-F238E27FC236}">
                <a16:creationId xmlns:a16="http://schemas.microsoft.com/office/drawing/2014/main" id="{B12A0A7E-BA86-BAF1-4553-FF69C5D5DF19}"/>
              </a:ext>
            </a:extLst>
          </p:cNvPr>
          <p:cNvSpPr>
            <a:spLocks noGrp="1"/>
          </p:cNvSpPr>
          <p:nvPr>
            <p:ph type="body" sz="quarter" idx="10" hasCustomPrompt="1"/>
          </p:nvPr>
        </p:nvSpPr>
        <p:spPr>
          <a:xfrm>
            <a:off x="288559" y="5194091"/>
            <a:ext cx="8642082" cy="344384"/>
          </a:xfrm>
          <a:prstGeom prst="rect">
            <a:avLst/>
          </a:prstGeom>
        </p:spPr>
        <p:txBody>
          <a:bodyPr tIns="0" bIns="0" anchor="b" anchorCtr="0">
            <a:noAutofit/>
          </a:bodyPr>
          <a:lstStyle>
            <a:lvl1pPr marL="0" indent="0">
              <a:lnSpc>
                <a:spcPct val="100000"/>
              </a:lnSpc>
              <a:spcBef>
                <a:spcPts val="0"/>
              </a:spcBef>
              <a:spcAft>
                <a:spcPts val="0"/>
              </a:spcAft>
              <a:buNone/>
              <a:defRPr sz="1200" b="1">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2" name="Text Placeholder 17">
            <a:extLst>
              <a:ext uri="{FF2B5EF4-FFF2-40B4-BE49-F238E27FC236}">
                <a16:creationId xmlns:a16="http://schemas.microsoft.com/office/drawing/2014/main" id="{4B63A036-FBB3-33FC-9525-9A6AA62A01B1}"/>
              </a:ext>
            </a:extLst>
          </p:cNvPr>
          <p:cNvSpPr>
            <a:spLocks noGrp="1"/>
          </p:cNvSpPr>
          <p:nvPr>
            <p:ph type="body" sz="quarter" idx="11" hasCustomPrompt="1"/>
          </p:nvPr>
        </p:nvSpPr>
        <p:spPr>
          <a:xfrm>
            <a:off x="288559" y="5562225"/>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3" name="Text Placeholder 17">
            <a:extLst>
              <a:ext uri="{FF2B5EF4-FFF2-40B4-BE49-F238E27FC236}">
                <a16:creationId xmlns:a16="http://schemas.microsoft.com/office/drawing/2014/main" id="{6A347D62-D46E-BBD0-CD9E-833D71D2AE46}"/>
              </a:ext>
            </a:extLst>
          </p:cNvPr>
          <p:cNvSpPr>
            <a:spLocks noGrp="1"/>
          </p:cNvSpPr>
          <p:nvPr>
            <p:ph type="body" sz="quarter" idx="12" hasCustomPrompt="1"/>
          </p:nvPr>
        </p:nvSpPr>
        <p:spPr>
          <a:xfrm>
            <a:off x="288559" y="6111790"/>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4" name="TextBox 13">
            <a:extLst>
              <a:ext uri="{FF2B5EF4-FFF2-40B4-BE49-F238E27FC236}">
                <a16:creationId xmlns:a16="http://schemas.microsoft.com/office/drawing/2014/main" id="{4C90F0C8-01C5-D125-5507-6ADB44C1E4D1}"/>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lumMod val="95000"/>
                  </a:schemeClr>
                </a:solidFill>
                <a:latin typeface="HK Grotesk" pitchFamily="50" charset="0"/>
              </a:rPr>
              <a:t>© 2023 Nielsen Consumer LLC. All Rights Reserved.</a:t>
            </a:r>
          </a:p>
        </p:txBody>
      </p:sp>
      <p:cxnSp>
        <p:nvCxnSpPr>
          <p:cNvPr id="2" name="Straight Connector 1">
            <a:extLst>
              <a:ext uri="{FF2B5EF4-FFF2-40B4-BE49-F238E27FC236}">
                <a16:creationId xmlns:a16="http://schemas.microsoft.com/office/drawing/2014/main" id="{5B08FDD4-E846-F1A8-17F0-A4694CF68F26}"/>
              </a:ext>
            </a:extLst>
          </p:cNvPr>
          <p:cNvCxnSpPr>
            <a:cxnSpLocks/>
          </p:cNvCxnSpPr>
          <p:nvPr/>
        </p:nvCxnSpPr>
        <p:spPr>
          <a:xfrm>
            <a:off x="278932" y="1364752"/>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1A986215-7EA8-BCB4-DC8B-4BB3E5669D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8654" y="265365"/>
            <a:ext cx="1871407" cy="1023326"/>
          </a:xfrm>
          <a:prstGeom prst="rect">
            <a:avLst/>
          </a:prstGeom>
        </p:spPr>
      </p:pic>
    </p:spTree>
    <p:extLst>
      <p:ext uri="{BB962C8B-B14F-4D97-AF65-F5344CB8AC3E}">
        <p14:creationId xmlns:p14="http://schemas.microsoft.com/office/powerpoint/2010/main" val="4234465104"/>
      </p:ext>
    </p:extLst>
  </p:cSld>
  <p:clrMapOvr>
    <a:masterClrMapping/>
  </p:clrMapOvr>
  <p:hf sldNum="0"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4_Title Layout 5">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59C64D5-A609-C5E9-6F80-5891B798BEAB}"/>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bg1">
                    <a:lumMod val="95000"/>
                  </a:schemeClr>
                </a:solidFill>
                <a:latin typeface="HK Grotesk Black" pitchFamily="50" charset="0"/>
              </a:defRPr>
            </a:lvl1pPr>
          </a:lstStyle>
          <a:p>
            <a:r>
              <a:rPr lang="en-US"/>
              <a:t>Insert your presentation title here maximum of three lines</a:t>
            </a:r>
          </a:p>
        </p:txBody>
      </p:sp>
      <p:sp>
        <p:nvSpPr>
          <p:cNvPr id="5" name="Subtitle 2">
            <a:extLst>
              <a:ext uri="{FF2B5EF4-FFF2-40B4-BE49-F238E27FC236}">
                <a16:creationId xmlns:a16="http://schemas.microsoft.com/office/drawing/2014/main" id="{9F193EBC-A8A8-CA96-0BF0-1AA97AA9B6B7}"/>
              </a:ext>
            </a:extLst>
          </p:cNvPr>
          <p:cNvSpPr>
            <a:spLocks noGrp="1"/>
          </p:cNvSpPr>
          <p:nvPr>
            <p:ph type="subTitle" idx="1"/>
          </p:nvPr>
        </p:nvSpPr>
        <p:spPr>
          <a:xfrm>
            <a:off x="288558" y="4151030"/>
            <a:ext cx="8642082" cy="837882"/>
          </a:xfrm>
          <a:prstGeom prst="rect">
            <a:avLst/>
          </a:prstGeom>
        </p:spPr>
        <p:txBody>
          <a:bodyPr>
            <a:noAutofit/>
          </a:bodyPr>
          <a:lstStyle>
            <a:lvl1pPr marL="0" indent="0" algn="l">
              <a:spcBef>
                <a:spcPts val="0"/>
              </a:spcBef>
              <a:spcAft>
                <a:spcPts val="0"/>
              </a:spcAft>
              <a:buNone/>
              <a:defRPr sz="2400">
                <a:solidFill>
                  <a:schemeClr val="bg1">
                    <a:lumMod val="95000"/>
                  </a:schemeClr>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7" name="Straight Connector 6">
            <a:extLst>
              <a:ext uri="{FF2B5EF4-FFF2-40B4-BE49-F238E27FC236}">
                <a16:creationId xmlns:a16="http://schemas.microsoft.com/office/drawing/2014/main" id="{17138D58-D7DE-3335-FEA7-FAA9D5FB6FEB}"/>
              </a:ext>
            </a:extLst>
          </p:cNvPr>
          <p:cNvCxnSpPr>
            <a:cxnSpLocks/>
          </p:cNvCxnSpPr>
          <p:nvPr/>
        </p:nvCxnSpPr>
        <p:spPr>
          <a:xfrm>
            <a:off x="278932" y="1364752"/>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 Placeholder 17">
            <a:extLst>
              <a:ext uri="{FF2B5EF4-FFF2-40B4-BE49-F238E27FC236}">
                <a16:creationId xmlns:a16="http://schemas.microsoft.com/office/drawing/2014/main" id="{B12A0A7E-BA86-BAF1-4553-FF69C5D5DF19}"/>
              </a:ext>
            </a:extLst>
          </p:cNvPr>
          <p:cNvSpPr>
            <a:spLocks noGrp="1"/>
          </p:cNvSpPr>
          <p:nvPr>
            <p:ph type="body" sz="quarter" idx="10" hasCustomPrompt="1"/>
          </p:nvPr>
        </p:nvSpPr>
        <p:spPr>
          <a:xfrm>
            <a:off x="288559" y="5194091"/>
            <a:ext cx="8642082" cy="344384"/>
          </a:xfrm>
          <a:prstGeom prst="rect">
            <a:avLst/>
          </a:prstGeom>
        </p:spPr>
        <p:txBody>
          <a:bodyPr tIns="0" bIns="0" anchor="b" anchorCtr="0">
            <a:noAutofit/>
          </a:bodyPr>
          <a:lstStyle>
            <a:lvl1pPr marL="0" indent="0">
              <a:lnSpc>
                <a:spcPct val="100000"/>
              </a:lnSpc>
              <a:spcBef>
                <a:spcPts val="0"/>
              </a:spcBef>
              <a:spcAft>
                <a:spcPts val="0"/>
              </a:spcAft>
              <a:buNone/>
              <a:defRPr sz="1200" b="1">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2" name="Text Placeholder 17">
            <a:extLst>
              <a:ext uri="{FF2B5EF4-FFF2-40B4-BE49-F238E27FC236}">
                <a16:creationId xmlns:a16="http://schemas.microsoft.com/office/drawing/2014/main" id="{4B63A036-FBB3-33FC-9525-9A6AA62A01B1}"/>
              </a:ext>
            </a:extLst>
          </p:cNvPr>
          <p:cNvSpPr>
            <a:spLocks noGrp="1"/>
          </p:cNvSpPr>
          <p:nvPr>
            <p:ph type="body" sz="quarter" idx="11" hasCustomPrompt="1"/>
          </p:nvPr>
        </p:nvSpPr>
        <p:spPr>
          <a:xfrm>
            <a:off x="288559" y="5562225"/>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3" name="Text Placeholder 17">
            <a:extLst>
              <a:ext uri="{FF2B5EF4-FFF2-40B4-BE49-F238E27FC236}">
                <a16:creationId xmlns:a16="http://schemas.microsoft.com/office/drawing/2014/main" id="{6A347D62-D46E-BBD0-CD9E-833D71D2AE46}"/>
              </a:ext>
            </a:extLst>
          </p:cNvPr>
          <p:cNvSpPr>
            <a:spLocks noGrp="1"/>
          </p:cNvSpPr>
          <p:nvPr>
            <p:ph type="body" sz="quarter" idx="12" hasCustomPrompt="1"/>
          </p:nvPr>
        </p:nvSpPr>
        <p:spPr>
          <a:xfrm>
            <a:off x="288559" y="6111790"/>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4" name="TextBox 13">
            <a:extLst>
              <a:ext uri="{FF2B5EF4-FFF2-40B4-BE49-F238E27FC236}">
                <a16:creationId xmlns:a16="http://schemas.microsoft.com/office/drawing/2014/main" id="{4C90F0C8-01C5-D125-5507-6ADB44C1E4D1}"/>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lumMod val="95000"/>
                  </a:schemeClr>
                </a:solidFill>
                <a:latin typeface="HK Grotesk" pitchFamily="50" charset="0"/>
              </a:rPr>
              <a:t>© 2023 Nielsen Consumer LLC. All Rights Reserved.</a:t>
            </a:r>
          </a:p>
        </p:txBody>
      </p:sp>
      <p:cxnSp>
        <p:nvCxnSpPr>
          <p:cNvPr id="2" name="Straight Connector 1">
            <a:extLst>
              <a:ext uri="{FF2B5EF4-FFF2-40B4-BE49-F238E27FC236}">
                <a16:creationId xmlns:a16="http://schemas.microsoft.com/office/drawing/2014/main" id="{430D8EF4-E732-6E45-6CEF-F00F3F1D8615}"/>
              </a:ext>
            </a:extLst>
          </p:cNvPr>
          <p:cNvCxnSpPr>
            <a:cxnSpLocks/>
          </p:cNvCxnSpPr>
          <p:nvPr/>
        </p:nvCxnSpPr>
        <p:spPr>
          <a:xfrm>
            <a:off x="278932" y="1364752"/>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A02FC762-4517-67FC-E714-03E0D92E17E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8654" y="265365"/>
            <a:ext cx="1871407" cy="1023326"/>
          </a:xfrm>
          <a:prstGeom prst="rect">
            <a:avLst/>
          </a:prstGeom>
        </p:spPr>
      </p:pic>
    </p:spTree>
    <p:extLst>
      <p:ext uri="{BB962C8B-B14F-4D97-AF65-F5344CB8AC3E}">
        <p14:creationId xmlns:p14="http://schemas.microsoft.com/office/powerpoint/2010/main" val="369395787"/>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3_Title Layout 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3004B1-337B-B12A-357C-1CA667B3D51F}"/>
              </a:ext>
            </a:extLst>
          </p:cNvPr>
          <p:cNvSpPr/>
          <p:nvPr/>
        </p:nvSpPr>
        <p:spPr>
          <a:xfrm>
            <a:off x="0" y="0"/>
            <a:ext cx="12192000" cy="6858000"/>
          </a:xfrm>
          <a:prstGeom prst="rect">
            <a:avLst/>
          </a:prstGeom>
          <a:solidFill>
            <a:schemeClr val="tx2">
              <a:alpha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1">
            <a:extLst>
              <a:ext uri="{FF2B5EF4-FFF2-40B4-BE49-F238E27FC236}">
                <a16:creationId xmlns:a16="http://schemas.microsoft.com/office/drawing/2014/main" id="{C59C64D5-A609-C5E9-6F80-5891B798BEAB}"/>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bg1">
                    <a:lumMod val="95000"/>
                  </a:schemeClr>
                </a:solidFill>
                <a:latin typeface="HK Grotesk Black" pitchFamily="50" charset="0"/>
              </a:defRPr>
            </a:lvl1pPr>
          </a:lstStyle>
          <a:p>
            <a:r>
              <a:rPr lang="en-US"/>
              <a:t>Change the background to an image</a:t>
            </a:r>
          </a:p>
        </p:txBody>
      </p:sp>
      <p:sp>
        <p:nvSpPr>
          <p:cNvPr id="5" name="Subtitle 2">
            <a:extLst>
              <a:ext uri="{FF2B5EF4-FFF2-40B4-BE49-F238E27FC236}">
                <a16:creationId xmlns:a16="http://schemas.microsoft.com/office/drawing/2014/main" id="{9F193EBC-A8A8-CA96-0BF0-1AA97AA9B6B7}"/>
              </a:ext>
            </a:extLst>
          </p:cNvPr>
          <p:cNvSpPr>
            <a:spLocks noGrp="1"/>
          </p:cNvSpPr>
          <p:nvPr>
            <p:ph type="subTitle" idx="1"/>
          </p:nvPr>
        </p:nvSpPr>
        <p:spPr>
          <a:xfrm>
            <a:off x="288558" y="4151030"/>
            <a:ext cx="8642082" cy="837882"/>
          </a:xfrm>
          <a:prstGeom prst="rect">
            <a:avLst/>
          </a:prstGeom>
        </p:spPr>
        <p:txBody>
          <a:bodyPr>
            <a:noAutofit/>
          </a:bodyPr>
          <a:lstStyle>
            <a:lvl1pPr marL="0" indent="0" algn="l">
              <a:spcBef>
                <a:spcPts val="0"/>
              </a:spcBef>
              <a:spcAft>
                <a:spcPts val="0"/>
              </a:spcAft>
              <a:buNone/>
              <a:defRPr sz="2400">
                <a:solidFill>
                  <a:schemeClr val="bg1">
                    <a:lumMod val="95000"/>
                  </a:schemeClr>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7" name="Straight Connector 6">
            <a:extLst>
              <a:ext uri="{FF2B5EF4-FFF2-40B4-BE49-F238E27FC236}">
                <a16:creationId xmlns:a16="http://schemas.microsoft.com/office/drawing/2014/main" id="{17138D58-D7DE-3335-FEA7-FAA9D5FB6FEB}"/>
              </a:ext>
            </a:extLst>
          </p:cNvPr>
          <p:cNvCxnSpPr>
            <a:cxnSpLocks/>
          </p:cNvCxnSpPr>
          <p:nvPr/>
        </p:nvCxnSpPr>
        <p:spPr>
          <a:xfrm>
            <a:off x="278932" y="1364752"/>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 Placeholder 17">
            <a:extLst>
              <a:ext uri="{FF2B5EF4-FFF2-40B4-BE49-F238E27FC236}">
                <a16:creationId xmlns:a16="http://schemas.microsoft.com/office/drawing/2014/main" id="{B12A0A7E-BA86-BAF1-4553-FF69C5D5DF19}"/>
              </a:ext>
            </a:extLst>
          </p:cNvPr>
          <p:cNvSpPr>
            <a:spLocks noGrp="1"/>
          </p:cNvSpPr>
          <p:nvPr>
            <p:ph type="body" sz="quarter" idx="10" hasCustomPrompt="1"/>
          </p:nvPr>
        </p:nvSpPr>
        <p:spPr>
          <a:xfrm>
            <a:off x="288559" y="5194091"/>
            <a:ext cx="8642082" cy="344384"/>
          </a:xfrm>
          <a:prstGeom prst="rect">
            <a:avLst/>
          </a:prstGeom>
        </p:spPr>
        <p:txBody>
          <a:bodyPr tIns="0" bIns="0" anchor="b" anchorCtr="0">
            <a:noAutofit/>
          </a:bodyPr>
          <a:lstStyle>
            <a:lvl1pPr marL="0" indent="0">
              <a:lnSpc>
                <a:spcPct val="100000"/>
              </a:lnSpc>
              <a:spcBef>
                <a:spcPts val="0"/>
              </a:spcBef>
              <a:spcAft>
                <a:spcPts val="0"/>
              </a:spcAft>
              <a:buNone/>
              <a:defRPr sz="1200" b="1">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2" name="Text Placeholder 17">
            <a:extLst>
              <a:ext uri="{FF2B5EF4-FFF2-40B4-BE49-F238E27FC236}">
                <a16:creationId xmlns:a16="http://schemas.microsoft.com/office/drawing/2014/main" id="{4B63A036-FBB3-33FC-9525-9A6AA62A01B1}"/>
              </a:ext>
            </a:extLst>
          </p:cNvPr>
          <p:cNvSpPr>
            <a:spLocks noGrp="1"/>
          </p:cNvSpPr>
          <p:nvPr>
            <p:ph type="body" sz="quarter" idx="11" hasCustomPrompt="1"/>
          </p:nvPr>
        </p:nvSpPr>
        <p:spPr>
          <a:xfrm>
            <a:off x="288559" y="5562225"/>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3" name="Text Placeholder 17">
            <a:extLst>
              <a:ext uri="{FF2B5EF4-FFF2-40B4-BE49-F238E27FC236}">
                <a16:creationId xmlns:a16="http://schemas.microsoft.com/office/drawing/2014/main" id="{6A347D62-D46E-BBD0-CD9E-833D71D2AE46}"/>
              </a:ext>
            </a:extLst>
          </p:cNvPr>
          <p:cNvSpPr>
            <a:spLocks noGrp="1"/>
          </p:cNvSpPr>
          <p:nvPr>
            <p:ph type="body" sz="quarter" idx="12" hasCustomPrompt="1"/>
          </p:nvPr>
        </p:nvSpPr>
        <p:spPr>
          <a:xfrm>
            <a:off x="288559" y="6111790"/>
            <a:ext cx="8642082"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1">
                    <a:lumMod val="95000"/>
                  </a:schemeClr>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4" name="TextBox 13">
            <a:extLst>
              <a:ext uri="{FF2B5EF4-FFF2-40B4-BE49-F238E27FC236}">
                <a16:creationId xmlns:a16="http://schemas.microsoft.com/office/drawing/2014/main" id="{4C90F0C8-01C5-D125-5507-6ADB44C1E4D1}"/>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lumMod val="95000"/>
                  </a:schemeClr>
                </a:solidFill>
                <a:latin typeface="HK Grotesk" pitchFamily="50" charset="0"/>
              </a:rPr>
              <a:t>© 2023 Nielsen Consumer LLC. All Rights Reserved.</a:t>
            </a:r>
          </a:p>
        </p:txBody>
      </p:sp>
      <p:cxnSp>
        <p:nvCxnSpPr>
          <p:cNvPr id="6" name="Straight Connector 5">
            <a:extLst>
              <a:ext uri="{FF2B5EF4-FFF2-40B4-BE49-F238E27FC236}">
                <a16:creationId xmlns:a16="http://schemas.microsoft.com/office/drawing/2014/main" id="{DD2A1DE1-F884-8607-6B2E-E654D63A5AE2}"/>
              </a:ext>
            </a:extLst>
          </p:cNvPr>
          <p:cNvCxnSpPr>
            <a:cxnSpLocks/>
          </p:cNvCxnSpPr>
          <p:nvPr/>
        </p:nvCxnSpPr>
        <p:spPr>
          <a:xfrm>
            <a:off x="278932" y="1364752"/>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3600289-1B10-5655-2718-C81A6F24854C}"/>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lumMod val="95000"/>
                  </a:schemeClr>
                </a:solidFill>
                <a:latin typeface="HK Grotesk" pitchFamily="50" charset="0"/>
              </a:rPr>
              <a:t>© 2023 Nielsen Consumer LLC. All Rights Reserved.</a:t>
            </a:r>
          </a:p>
        </p:txBody>
      </p:sp>
      <p:pic>
        <p:nvPicPr>
          <p:cNvPr id="11" name="Picture 10">
            <a:extLst>
              <a:ext uri="{FF2B5EF4-FFF2-40B4-BE49-F238E27FC236}">
                <a16:creationId xmlns:a16="http://schemas.microsoft.com/office/drawing/2014/main" id="{E96C7D50-AE3B-BF2C-D8CB-8B4DEF79654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8654" y="265365"/>
            <a:ext cx="1871407" cy="1023326"/>
          </a:xfrm>
          <a:prstGeom prst="rect">
            <a:avLst/>
          </a:prstGeom>
        </p:spPr>
      </p:pic>
    </p:spTree>
    <p:extLst>
      <p:ext uri="{BB962C8B-B14F-4D97-AF65-F5344CB8AC3E}">
        <p14:creationId xmlns:p14="http://schemas.microsoft.com/office/powerpoint/2010/main" val="40453886"/>
      </p:ext>
    </p:extLst>
  </p:cSld>
  <p:clrMapOvr>
    <a:masterClrMapping/>
  </p:clrMapOvr>
  <p:hf sldNum="0" hdr="0" ftr="0" dt="0"/>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itle Layout 10">
    <p:bg>
      <p:bgPr>
        <a:solidFill>
          <a:schemeClr val="tx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2"/>
                </a:solidFill>
                <a:latin typeface="HK Grotesk" pitchFamily="50" charset="0"/>
              </a:rPr>
              <a:t>© 2023 Nielsen Consumer LLC. All Rights Reserved.</a:t>
            </a:r>
          </a:p>
        </p:txBody>
      </p:sp>
      <p:sp>
        <p:nvSpPr>
          <p:cNvPr id="10" name="Title 1">
            <a:extLst>
              <a:ext uri="{FF2B5EF4-FFF2-40B4-BE49-F238E27FC236}">
                <a16:creationId xmlns:a16="http://schemas.microsoft.com/office/drawing/2014/main" id="{E7318047-18AD-A474-963F-79744CD823FB}"/>
              </a:ext>
            </a:extLst>
          </p:cNvPr>
          <p:cNvSpPr>
            <a:spLocks noGrp="1"/>
          </p:cNvSpPr>
          <p:nvPr>
            <p:ph type="ctrTitle" hasCustomPrompt="1"/>
          </p:nvPr>
        </p:nvSpPr>
        <p:spPr>
          <a:xfrm>
            <a:off x="288558" y="1717014"/>
            <a:ext cx="6887745" cy="1891098"/>
          </a:xfrm>
          <a:prstGeom prst="rect">
            <a:avLst/>
          </a:prstGeom>
        </p:spPr>
        <p:txBody>
          <a:bodyPr anchor="b">
            <a:noAutofit/>
          </a:bodyPr>
          <a:lstStyle>
            <a:lvl1pPr algn="l">
              <a:defRPr sz="4000">
                <a:solidFill>
                  <a:schemeClr val="bg2"/>
                </a:solidFill>
                <a:latin typeface="HK Grotesk Black" pitchFamily="50" charset="0"/>
              </a:defRPr>
            </a:lvl1pPr>
          </a:lstStyle>
          <a:p>
            <a:r>
              <a:rPr lang="en-US"/>
              <a:t>Insert your presentation title here maximum of three lines</a:t>
            </a:r>
          </a:p>
        </p:txBody>
      </p:sp>
      <p:sp>
        <p:nvSpPr>
          <p:cNvPr id="11" name="Subtitle 2">
            <a:extLst>
              <a:ext uri="{FF2B5EF4-FFF2-40B4-BE49-F238E27FC236}">
                <a16:creationId xmlns:a16="http://schemas.microsoft.com/office/drawing/2014/main" id="{5914CA88-86C9-58A4-8446-663C4BF80684}"/>
              </a:ext>
            </a:extLst>
          </p:cNvPr>
          <p:cNvSpPr>
            <a:spLocks noGrp="1"/>
          </p:cNvSpPr>
          <p:nvPr>
            <p:ph type="subTitle" idx="1"/>
          </p:nvPr>
        </p:nvSpPr>
        <p:spPr>
          <a:xfrm>
            <a:off x="288558" y="3608112"/>
            <a:ext cx="6887745" cy="837882"/>
          </a:xfrm>
          <a:prstGeom prst="rect">
            <a:avLst/>
          </a:prstGeom>
        </p:spPr>
        <p:txBody>
          <a:bodyPr>
            <a:noAutofit/>
          </a:bodyPr>
          <a:lstStyle>
            <a:lvl1pPr marL="0" indent="0" algn="l">
              <a:spcBef>
                <a:spcPts val="0"/>
              </a:spcBef>
              <a:spcAft>
                <a:spcPts val="0"/>
              </a:spcAft>
              <a:buNone/>
              <a:defRPr sz="2400">
                <a:solidFill>
                  <a:schemeClr val="bg2"/>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ext Placeholder 17">
            <a:extLst>
              <a:ext uri="{FF2B5EF4-FFF2-40B4-BE49-F238E27FC236}">
                <a16:creationId xmlns:a16="http://schemas.microsoft.com/office/drawing/2014/main" id="{8D4B617A-916A-9F2F-A315-D4CFFC598299}"/>
              </a:ext>
            </a:extLst>
          </p:cNvPr>
          <p:cNvSpPr>
            <a:spLocks noGrp="1"/>
          </p:cNvSpPr>
          <p:nvPr>
            <p:ph type="body" sz="quarter" idx="10" hasCustomPrompt="1"/>
          </p:nvPr>
        </p:nvSpPr>
        <p:spPr>
          <a:xfrm>
            <a:off x="288559" y="4849707"/>
            <a:ext cx="6886941" cy="344384"/>
          </a:xfrm>
          <a:prstGeom prst="rect">
            <a:avLst/>
          </a:prstGeom>
        </p:spPr>
        <p:txBody>
          <a:bodyPr tIns="0" bIns="0" anchor="b" anchorCtr="0">
            <a:noAutofit/>
          </a:bodyPr>
          <a:lstStyle>
            <a:lvl1pPr marL="0" indent="0">
              <a:lnSpc>
                <a:spcPct val="100000"/>
              </a:lnSpc>
              <a:spcBef>
                <a:spcPts val="0"/>
              </a:spcBef>
              <a:spcAft>
                <a:spcPts val="0"/>
              </a:spcAft>
              <a:buNone/>
              <a:defRPr sz="1200" b="1">
                <a:solidFill>
                  <a:schemeClr val="bg2"/>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5" name="Text Placeholder 17">
            <a:extLst>
              <a:ext uri="{FF2B5EF4-FFF2-40B4-BE49-F238E27FC236}">
                <a16:creationId xmlns:a16="http://schemas.microsoft.com/office/drawing/2014/main" id="{2E63E623-62CB-9F0B-C6B2-A5F822239378}"/>
              </a:ext>
            </a:extLst>
          </p:cNvPr>
          <p:cNvSpPr>
            <a:spLocks noGrp="1"/>
          </p:cNvSpPr>
          <p:nvPr>
            <p:ph type="body" sz="quarter" idx="11" hasCustomPrompt="1"/>
          </p:nvPr>
        </p:nvSpPr>
        <p:spPr>
          <a:xfrm>
            <a:off x="288559" y="5253419"/>
            <a:ext cx="6886941"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2"/>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6" name="Text Placeholder 17">
            <a:extLst>
              <a:ext uri="{FF2B5EF4-FFF2-40B4-BE49-F238E27FC236}">
                <a16:creationId xmlns:a16="http://schemas.microsoft.com/office/drawing/2014/main" id="{0D9FB203-7572-8326-42A1-58A34DF056FE}"/>
              </a:ext>
            </a:extLst>
          </p:cNvPr>
          <p:cNvSpPr>
            <a:spLocks noGrp="1"/>
          </p:cNvSpPr>
          <p:nvPr>
            <p:ph type="body" sz="quarter" idx="12" hasCustomPrompt="1"/>
          </p:nvPr>
        </p:nvSpPr>
        <p:spPr>
          <a:xfrm>
            <a:off x="288559" y="5862964"/>
            <a:ext cx="6886941" cy="344385"/>
          </a:xfrm>
          <a:prstGeom prst="rect">
            <a:avLst/>
          </a:prstGeom>
        </p:spPr>
        <p:txBody>
          <a:bodyPr tIns="0" bIns="0">
            <a:noAutofit/>
          </a:bodyPr>
          <a:lstStyle>
            <a:lvl1pPr marL="0" indent="0">
              <a:lnSpc>
                <a:spcPct val="100000"/>
              </a:lnSpc>
              <a:spcBef>
                <a:spcPts val="0"/>
              </a:spcBef>
              <a:spcAft>
                <a:spcPts val="0"/>
              </a:spcAft>
              <a:buNone/>
              <a:defRPr sz="1200" b="0">
                <a:solidFill>
                  <a:schemeClr val="bg2"/>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7" name="TextBox 16">
            <a:extLst>
              <a:ext uri="{FF2B5EF4-FFF2-40B4-BE49-F238E27FC236}">
                <a16:creationId xmlns:a16="http://schemas.microsoft.com/office/drawing/2014/main" id="{B83D04D9-0EA5-532B-4556-A7C5C1F1A97C}"/>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2"/>
                </a:solidFill>
                <a:latin typeface="HK Grotesk" pitchFamily="50" charset="0"/>
              </a:rPr>
              <a:t>© 2023 Nielsen Consumer LLC. All Rights Reserved.</a:t>
            </a:r>
          </a:p>
        </p:txBody>
      </p:sp>
      <p:sp>
        <p:nvSpPr>
          <p:cNvPr id="3" name="Picture Placeholder 2">
            <a:extLst>
              <a:ext uri="{FF2B5EF4-FFF2-40B4-BE49-F238E27FC236}">
                <a16:creationId xmlns:a16="http://schemas.microsoft.com/office/drawing/2014/main" id="{64C2C125-823D-9EEE-27F7-BEA411DE9F88}"/>
              </a:ext>
            </a:extLst>
          </p:cNvPr>
          <p:cNvSpPr>
            <a:spLocks noGrp="1"/>
          </p:cNvSpPr>
          <p:nvPr>
            <p:ph type="pic" sz="quarter" idx="13"/>
          </p:nvPr>
        </p:nvSpPr>
        <p:spPr>
          <a:xfrm>
            <a:off x="7954963" y="0"/>
            <a:ext cx="4237037" cy="6858000"/>
          </a:xfrm>
          <a:prstGeom prst="rect">
            <a:avLst/>
          </a:prstGeom>
          <a:solidFill>
            <a:schemeClr val="bg1"/>
          </a:solidFill>
        </p:spPr>
        <p:txBody>
          <a:bodyPr/>
          <a:lstStyle>
            <a:lvl1pPr>
              <a:defRPr>
                <a:latin typeface="HK Grotesk" pitchFamily="50" charset="0"/>
              </a:defRPr>
            </a:lvl1pPr>
          </a:lstStyle>
          <a:p>
            <a:r>
              <a:rPr lang="en-US"/>
              <a:t>Click icon to add picture</a:t>
            </a:r>
            <a:endParaRPr lang="en-GB"/>
          </a:p>
        </p:txBody>
      </p:sp>
      <p:pic>
        <p:nvPicPr>
          <p:cNvPr id="7" name="Picture 6">
            <a:extLst>
              <a:ext uri="{FF2B5EF4-FFF2-40B4-BE49-F238E27FC236}">
                <a16:creationId xmlns:a16="http://schemas.microsoft.com/office/drawing/2014/main" id="{B03F5C64-5415-07ED-A056-B7A6F4CFA53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3473" y="514503"/>
            <a:ext cx="1842222" cy="1007367"/>
          </a:xfrm>
          <a:prstGeom prst="rect">
            <a:avLst/>
          </a:prstGeom>
        </p:spPr>
      </p:pic>
    </p:spTree>
    <p:extLst>
      <p:ext uri="{BB962C8B-B14F-4D97-AF65-F5344CB8AC3E}">
        <p14:creationId xmlns:p14="http://schemas.microsoft.com/office/powerpoint/2010/main" val="1688676391"/>
      </p:ext>
    </p:extLst>
  </p:cSld>
  <p:clrMapOvr>
    <a:overrideClrMapping bg1="dk1" tx1="lt1" bg2="dk2" tx2="lt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1_Title Layout 10">
    <p:bg>
      <p:bgPr>
        <a:solidFill>
          <a:schemeClr val="bg2"/>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85000"/>
                  </a:schemeClr>
                </a:solidFill>
                <a:latin typeface="HK Grotesk" pitchFamily="50" charset="0"/>
              </a:rPr>
              <a:t>© 2023 Nielsen Consumer LLC. All Rights Reserved.</a:t>
            </a:r>
          </a:p>
        </p:txBody>
      </p:sp>
      <p:sp>
        <p:nvSpPr>
          <p:cNvPr id="10" name="Title 1">
            <a:extLst>
              <a:ext uri="{FF2B5EF4-FFF2-40B4-BE49-F238E27FC236}">
                <a16:creationId xmlns:a16="http://schemas.microsoft.com/office/drawing/2014/main" id="{E7318047-18AD-A474-963F-79744CD823FB}"/>
              </a:ext>
            </a:extLst>
          </p:cNvPr>
          <p:cNvSpPr>
            <a:spLocks noGrp="1"/>
          </p:cNvSpPr>
          <p:nvPr>
            <p:ph type="ctrTitle" hasCustomPrompt="1"/>
          </p:nvPr>
        </p:nvSpPr>
        <p:spPr>
          <a:xfrm>
            <a:off x="288558" y="1717014"/>
            <a:ext cx="6887745" cy="1891098"/>
          </a:xfrm>
          <a:prstGeom prst="rect">
            <a:avLst/>
          </a:prstGeom>
        </p:spPr>
        <p:txBody>
          <a:bodyPr anchor="b">
            <a:noAutofit/>
          </a:bodyPr>
          <a:lstStyle>
            <a:lvl1pPr algn="l">
              <a:defRPr sz="4000">
                <a:solidFill>
                  <a:schemeClr val="tx1"/>
                </a:solidFill>
                <a:latin typeface="HK Grotesk Black" pitchFamily="50" charset="0"/>
              </a:defRPr>
            </a:lvl1pPr>
          </a:lstStyle>
          <a:p>
            <a:r>
              <a:rPr lang="en-US"/>
              <a:t>Insert your presentation title here maximum of three lines</a:t>
            </a:r>
          </a:p>
        </p:txBody>
      </p:sp>
      <p:sp>
        <p:nvSpPr>
          <p:cNvPr id="11" name="Subtitle 2">
            <a:extLst>
              <a:ext uri="{FF2B5EF4-FFF2-40B4-BE49-F238E27FC236}">
                <a16:creationId xmlns:a16="http://schemas.microsoft.com/office/drawing/2014/main" id="{5914CA88-86C9-58A4-8446-663C4BF80684}"/>
              </a:ext>
            </a:extLst>
          </p:cNvPr>
          <p:cNvSpPr>
            <a:spLocks noGrp="1"/>
          </p:cNvSpPr>
          <p:nvPr>
            <p:ph type="subTitle" idx="1"/>
          </p:nvPr>
        </p:nvSpPr>
        <p:spPr>
          <a:xfrm>
            <a:off x="288558" y="3608112"/>
            <a:ext cx="6887745" cy="837882"/>
          </a:xfrm>
          <a:prstGeom prst="rect">
            <a:avLst/>
          </a:prstGeom>
        </p:spPr>
        <p:txBody>
          <a:bodyPr>
            <a:noAutofit/>
          </a:bodyPr>
          <a:lstStyle>
            <a:lvl1pPr marL="0" indent="0" algn="l">
              <a:spcBef>
                <a:spcPts val="0"/>
              </a:spcBef>
              <a:spcAft>
                <a:spcPts val="0"/>
              </a:spcAft>
              <a:buNone/>
              <a:defRPr sz="2400">
                <a:solidFill>
                  <a:schemeClr val="tx1"/>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ext Placeholder 17">
            <a:extLst>
              <a:ext uri="{FF2B5EF4-FFF2-40B4-BE49-F238E27FC236}">
                <a16:creationId xmlns:a16="http://schemas.microsoft.com/office/drawing/2014/main" id="{8D4B617A-916A-9F2F-A315-D4CFFC598299}"/>
              </a:ext>
            </a:extLst>
          </p:cNvPr>
          <p:cNvSpPr>
            <a:spLocks noGrp="1"/>
          </p:cNvSpPr>
          <p:nvPr>
            <p:ph type="body" sz="quarter" idx="10" hasCustomPrompt="1"/>
          </p:nvPr>
        </p:nvSpPr>
        <p:spPr>
          <a:xfrm>
            <a:off x="288559" y="4849707"/>
            <a:ext cx="6886941" cy="344384"/>
          </a:xfrm>
          <a:prstGeom prst="rect">
            <a:avLst/>
          </a:prstGeom>
        </p:spPr>
        <p:txBody>
          <a:bodyPr tIns="0" bIns="0" anchor="b" anchorCtr="0">
            <a:noAutofit/>
          </a:bodyPr>
          <a:lstStyle>
            <a:lvl1pPr marL="0" indent="0">
              <a:lnSpc>
                <a:spcPct val="100000"/>
              </a:lnSpc>
              <a:spcBef>
                <a:spcPts val="0"/>
              </a:spcBef>
              <a:spcAft>
                <a:spcPts val="0"/>
              </a:spcAft>
              <a:buNone/>
              <a:defRPr sz="1200" b="1">
                <a:solidFill>
                  <a:schemeClr val="tx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5" name="Text Placeholder 17">
            <a:extLst>
              <a:ext uri="{FF2B5EF4-FFF2-40B4-BE49-F238E27FC236}">
                <a16:creationId xmlns:a16="http://schemas.microsoft.com/office/drawing/2014/main" id="{2E63E623-62CB-9F0B-C6B2-A5F822239378}"/>
              </a:ext>
            </a:extLst>
          </p:cNvPr>
          <p:cNvSpPr>
            <a:spLocks noGrp="1"/>
          </p:cNvSpPr>
          <p:nvPr>
            <p:ph type="body" sz="quarter" idx="11" hasCustomPrompt="1"/>
          </p:nvPr>
        </p:nvSpPr>
        <p:spPr>
          <a:xfrm>
            <a:off x="288559" y="5253419"/>
            <a:ext cx="6886941" cy="344385"/>
          </a:xfrm>
          <a:prstGeom prst="rect">
            <a:avLst/>
          </a:prstGeom>
        </p:spPr>
        <p:txBody>
          <a:bodyPr tIns="0" bIns="0">
            <a:noAutofit/>
          </a:bodyPr>
          <a:lstStyle>
            <a:lvl1pPr marL="0" indent="0">
              <a:lnSpc>
                <a:spcPct val="100000"/>
              </a:lnSpc>
              <a:spcBef>
                <a:spcPts val="0"/>
              </a:spcBef>
              <a:spcAft>
                <a:spcPts val="0"/>
              </a:spcAft>
              <a:buNone/>
              <a:defRPr sz="1200" b="0">
                <a:solidFill>
                  <a:schemeClr val="tx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6" name="Text Placeholder 17">
            <a:extLst>
              <a:ext uri="{FF2B5EF4-FFF2-40B4-BE49-F238E27FC236}">
                <a16:creationId xmlns:a16="http://schemas.microsoft.com/office/drawing/2014/main" id="{0D9FB203-7572-8326-42A1-58A34DF056FE}"/>
              </a:ext>
            </a:extLst>
          </p:cNvPr>
          <p:cNvSpPr>
            <a:spLocks noGrp="1"/>
          </p:cNvSpPr>
          <p:nvPr>
            <p:ph type="body" sz="quarter" idx="12" hasCustomPrompt="1"/>
          </p:nvPr>
        </p:nvSpPr>
        <p:spPr>
          <a:xfrm>
            <a:off x="288559" y="5862964"/>
            <a:ext cx="6886941" cy="344385"/>
          </a:xfrm>
          <a:prstGeom prst="rect">
            <a:avLst/>
          </a:prstGeom>
        </p:spPr>
        <p:txBody>
          <a:bodyPr tIns="0" bIns="0">
            <a:noAutofit/>
          </a:bodyPr>
          <a:lstStyle>
            <a:lvl1pPr marL="0" indent="0">
              <a:lnSpc>
                <a:spcPct val="100000"/>
              </a:lnSpc>
              <a:spcBef>
                <a:spcPts val="0"/>
              </a:spcBef>
              <a:spcAft>
                <a:spcPts val="0"/>
              </a:spcAft>
              <a:buNone/>
              <a:defRPr sz="1200" b="0">
                <a:solidFill>
                  <a:schemeClr val="tx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7" name="TextBox 16">
            <a:extLst>
              <a:ext uri="{FF2B5EF4-FFF2-40B4-BE49-F238E27FC236}">
                <a16:creationId xmlns:a16="http://schemas.microsoft.com/office/drawing/2014/main" id="{B83D04D9-0EA5-532B-4556-A7C5C1F1A97C}"/>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HK Grotesk" pitchFamily="50" charset="0"/>
              </a:rPr>
              <a:t>© 2023 Nielsen Consumer LLC. All Rights Reserved.</a:t>
            </a:r>
          </a:p>
        </p:txBody>
      </p:sp>
      <p:sp>
        <p:nvSpPr>
          <p:cNvPr id="2" name="Picture Placeholder 2">
            <a:extLst>
              <a:ext uri="{FF2B5EF4-FFF2-40B4-BE49-F238E27FC236}">
                <a16:creationId xmlns:a16="http://schemas.microsoft.com/office/drawing/2014/main" id="{8C358B26-9BBB-9ACD-C05C-D5599BE9519B}"/>
              </a:ext>
            </a:extLst>
          </p:cNvPr>
          <p:cNvSpPr>
            <a:spLocks noGrp="1"/>
          </p:cNvSpPr>
          <p:nvPr>
            <p:ph type="pic" sz="quarter" idx="13"/>
          </p:nvPr>
        </p:nvSpPr>
        <p:spPr>
          <a:xfrm>
            <a:off x="7954963" y="0"/>
            <a:ext cx="4237037" cy="6858000"/>
          </a:xfrm>
          <a:prstGeom prst="rect">
            <a:avLst/>
          </a:prstGeom>
          <a:solidFill>
            <a:schemeClr val="bg1"/>
          </a:solidFill>
        </p:spPr>
        <p:txBody>
          <a:bodyPr/>
          <a:lstStyle>
            <a:lvl1pPr>
              <a:defRPr>
                <a:latin typeface="HK Grotesk" pitchFamily="50" charset="0"/>
              </a:defRPr>
            </a:lvl1pPr>
          </a:lstStyle>
          <a:p>
            <a:r>
              <a:rPr lang="en-US"/>
              <a:t>Click icon to add picture</a:t>
            </a:r>
            <a:endParaRPr lang="en-GB"/>
          </a:p>
        </p:txBody>
      </p:sp>
      <p:sp>
        <p:nvSpPr>
          <p:cNvPr id="3" name="TextBox 2">
            <a:extLst>
              <a:ext uri="{FF2B5EF4-FFF2-40B4-BE49-F238E27FC236}">
                <a16:creationId xmlns:a16="http://schemas.microsoft.com/office/drawing/2014/main" id="{249EF9FF-95FF-1878-0C15-A4E97153C7D6}"/>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85000"/>
                  </a:schemeClr>
                </a:solidFill>
                <a:latin typeface="HK Grotesk" pitchFamily="50" charset="0"/>
              </a:rPr>
              <a:t>© 2023 Nielsen Consumer LLC. All Rights Reserved.</a:t>
            </a:r>
          </a:p>
        </p:txBody>
      </p:sp>
      <p:pic>
        <p:nvPicPr>
          <p:cNvPr id="7" name="Picture 6">
            <a:extLst>
              <a:ext uri="{FF2B5EF4-FFF2-40B4-BE49-F238E27FC236}">
                <a16:creationId xmlns:a16="http://schemas.microsoft.com/office/drawing/2014/main" id="{5936D25B-B55B-905D-55D3-91CD520A889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0079" y="428528"/>
            <a:ext cx="1871407" cy="1023326"/>
          </a:xfrm>
          <a:prstGeom prst="rect">
            <a:avLst/>
          </a:prstGeom>
        </p:spPr>
      </p:pic>
    </p:spTree>
    <p:extLst>
      <p:ext uri="{BB962C8B-B14F-4D97-AF65-F5344CB8AC3E}">
        <p14:creationId xmlns:p14="http://schemas.microsoft.com/office/powerpoint/2010/main" val="1451179852"/>
      </p:ext>
    </p:extLst>
  </p:cSld>
  <p:clrMapOvr>
    <a:overrideClrMapping bg1="dk1" tx1="lt1" bg2="dk2" tx2="lt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2_Title Layout 10">
    <p:bg>
      <p:bgPr>
        <a:solidFill>
          <a:schemeClr val="accent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85000"/>
                  </a:schemeClr>
                </a:solidFill>
                <a:latin typeface="HK Grotesk" pitchFamily="50" charset="0"/>
              </a:rPr>
              <a:t>© 2023 Nielsen Consumer LLC. All Rights Reserved.</a:t>
            </a:r>
          </a:p>
        </p:txBody>
      </p:sp>
      <p:sp>
        <p:nvSpPr>
          <p:cNvPr id="10" name="Title 1">
            <a:extLst>
              <a:ext uri="{FF2B5EF4-FFF2-40B4-BE49-F238E27FC236}">
                <a16:creationId xmlns:a16="http://schemas.microsoft.com/office/drawing/2014/main" id="{E7318047-18AD-A474-963F-79744CD823FB}"/>
              </a:ext>
            </a:extLst>
          </p:cNvPr>
          <p:cNvSpPr>
            <a:spLocks noGrp="1"/>
          </p:cNvSpPr>
          <p:nvPr>
            <p:ph type="ctrTitle" hasCustomPrompt="1"/>
          </p:nvPr>
        </p:nvSpPr>
        <p:spPr>
          <a:xfrm>
            <a:off x="288558" y="1717014"/>
            <a:ext cx="6887745" cy="1891098"/>
          </a:xfrm>
          <a:prstGeom prst="rect">
            <a:avLst/>
          </a:prstGeom>
        </p:spPr>
        <p:txBody>
          <a:bodyPr anchor="b">
            <a:noAutofit/>
          </a:bodyPr>
          <a:lstStyle>
            <a:lvl1pPr algn="l">
              <a:defRPr sz="4000">
                <a:solidFill>
                  <a:schemeClr val="tx1"/>
                </a:solidFill>
                <a:latin typeface="HK Grotesk Black" pitchFamily="50" charset="0"/>
              </a:defRPr>
            </a:lvl1pPr>
          </a:lstStyle>
          <a:p>
            <a:r>
              <a:rPr lang="en-US"/>
              <a:t>Insert your presentation title here maximum of three lines</a:t>
            </a:r>
          </a:p>
        </p:txBody>
      </p:sp>
      <p:sp>
        <p:nvSpPr>
          <p:cNvPr id="11" name="Subtitle 2">
            <a:extLst>
              <a:ext uri="{FF2B5EF4-FFF2-40B4-BE49-F238E27FC236}">
                <a16:creationId xmlns:a16="http://schemas.microsoft.com/office/drawing/2014/main" id="{5914CA88-86C9-58A4-8446-663C4BF80684}"/>
              </a:ext>
            </a:extLst>
          </p:cNvPr>
          <p:cNvSpPr>
            <a:spLocks noGrp="1"/>
          </p:cNvSpPr>
          <p:nvPr>
            <p:ph type="subTitle" idx="1"/>
          </p:nvPr>
        </p:nvSpPr>
        <p:spPr>
          <a:xfrm>
            <a:off x="288558" y="3608112"/>
            <a:ext cx="6887745" cy="837882"/>
          </a:xfrm>
          <a:prstGeom prst="rect">
            <a:avLst/>
          </a:prstGeom>
        </p:spPr>
        <p:txBody>
          <a:bodyPr>
            <a:noAutofit/>
          </a:bodyPr>
          <a:lstStyle>
            <a:lvl1pPr marL="0" indent="0" algn="l">
              <a:spcBef>
                <a:spcPts val="0"/>
              </a:spcBef>
              <a:spcAft>
                <a:spcPts val="0"/>
              </a:spcAft>
              <a:buNone/>
              <a:defRPr sz="2400">
                <a:solidFill>
                  <a:schemeClr val="tx1"/>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ext Placeholder 17">
            <a:extLst>
              <a:ext uri="{FF2B5EF4-FFF2-40B4-BE49-F238E27FC236}">
                <a16:creationId xmlns:a16="http://schemas.microsoft.com/office/drawing/2014/main" id="{8D4B617A-916A-9F2F-A315-D4CFFC598299}"/>
              </a:ext>
            </a:extLst>
          </p:cNvPr>
          <p:cNvSpPr>
            <a:spLocks noGrp="1"/>
          </p:cNvSpPr>
          <p:nvPr>
            <p:ph type="body" sz="quarter" idx="10" hasCustomPrompt="1"/>
          </p:nvPr>
        </p:nvSpPr>
        <p:spPr>
          <a:xfrm>
            <a:off x="288559" y="4849707"/>
            <a:ext cx="6886941" cy="344384"/>
          </a:xfrm>
          <a:prstGeom prst="rect">
            <a:avLst/>
          </a:prstGeom>
        </p:spPr>
        <p:txBody>
          <a:bodyPr tIns="0" bIns="0" anchor="b" anchorCtr="0">
            <a:noAutofit/>
          </a:bodyPr>
          <a:lstStyle>
            <a:lvl1pPr marL="0" indent="0">
              <a:lnSpc>
                <a:spcPct val="100000"/>
              </a:lnSpc>
              <a:spcBef>
                <a:spcPts val="0"/>
              </a:spcBef>
              <a:spcAft>
                <a:spcPts val="0"/>
              </a:spcAft>
              <a:buNone/>
              <a:defRPr sz="1200" b="1">
                <a:solidFill>
                  <a:schemeClr val="tx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5" name="Text Placeholder 17">
            <a:extLst>
              <a:ext uri="{FF2B5EF4-FFF2-40B4-BE49-F238E27FC236}">
                <a16:creationId xmlns:a16="http://schemas.microsoft.com/office/drawing/2014/main" id="{2E63E623-62CB-9F0B-C6B2-A5F822239378}"/>
              </a:ext>
            </a:extLst>
          </p:cNvPr>
          <p:cNvSpPr>
            <a:spLocks noGrp="1"/>
          </p:cNvSpPr>
          <p:nvPr>
            <p:ph type="body" sz="quarter" idx="11" hasCustomPrompt="1"/>
          </p:nvPr>
        </p:nvSpPr>
        <p:spPr>
          <a:xfrm>
            <a:off x="288559" y="5253419"/>
            <a:ext cx="6886941" cy="344385"/>
          </a:xfrm>
          <a:prstGeom prst="rect">
            <a:avLst/>
          </a:prstGeom>
        </p:spPr>
        <p:txBody>
          <a:bodyPr tIns="0" bIns="0">
            <a:noAutofit/>
          </a:bodyPr>
          <a:lstStyle>
            <a:lvl1pPr marL="0" indent="0">
              <a:lnSpc>
                <a:spcPct val="100000"/>
              </a:lnSpc>
              <a:spcBef>
                <a:spcPts val="0"/>
              </a:spcBef>
              <a:spcAft>
                <a:spcPts val="0"/>
              </a:spcAft>
              <a:buNone/>
              <a:defRPr sz="1200" b="0">
                <a:solidFill>
                  <a:schemeClr val="tx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6" name="Text Placeholder 17">
            <a:extLst>
              <a:ext uri="{FF2B5EF4-FFF2-40B4-BE49-F238E27FC236}">
                <a16:creationId xmlns:a16="http://schemas.microsoft.com/office/drawing/2014/main" id="{0D9FB203-7572-8326-42A1-58A34DF056FE}"/>
              </a:ext>
            </a:extLst>
          </p:cNvPr>
          <p:cNvSpPr>
            <a:spLocks noGrp="1"/>
          </p:cNvSpPr>
          <p:nvPr>
            <p:ph type="body" sz="quarter" idx="12" hasCustomPrompt="1"/>
          </p:nvPr>
        </p:nvSpPr>
        <p:spPr>
          <a:xfrm>
            <a:off x="288559" y="5862964"/>
            <a:ext cx="6886941" cy="344385"/>
          </a:xfrm>
          <a:prstGeom prst="rect">
            <a:avLst/>
          </a:prstGeom>
        </p:spPr>
        <p:txBody>
          <a:bodyPr tIns="0" bIns="0">
            <a:noAutofit/>
          </a:bodyPr>
          <a:lstStyle>
            <a:lvl1pPr marL="0" indent="0">
              <a:lnSpc>
                <a:spcPct val="100000"/>
              </a:lnSpc>
              <a:spcBef>
                <a:spcPts val="0"/>
              </a:spcBef>
              <a:spcAft>
                <a:spcPts val="0"/>
              </a:spcAft>
              <a:buNone/>
              <a:defRPr sz="1200" b="0">
                <a:solidFill>
                  <a:schemeClr val="tx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7" name="TextBox 16">
            <a:extLst>
              <a:ext uri="{FF2B5EF4-FFF2-40B4-BE49-F238E27FC236}">
                <a16:creationId xmlns:a16="http://schemas.microsoft.com/office/drawing/2014/main" id="{B83D04D9-0EA5-532B-4556-A7C5C1F1A97C}"/>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HK Grotesk" pitchFamily="50" charset="0"/>
              </a:rPr>
              <a:t>© 2023 Nielsen Consumer LLC. All Rights Reserved.</a:t>
            </a:r>
          </a:p>
        </p:txBody>
      </p:sp>
      <p:sp>
        <p:nvSpPr>
          <p:cNvPr id="2" name="Picture Placeholder 2">
            <a:extLst>
              <a:ext uri="{FF2B5EF4-FFF2-40B4-BE49-F238E27FC236}">
                <a16:creationId xmlns:a16="http://schemas.microsoft.com/office/drawing/2014/main" id="{C96E1531-51B2-9ADC-EABB-702101164289}"/>
              </a:ext>
            </a:extLst>
          </p:cNvPr>
          <p:cNvSpPr>
            <a:spLocks noGrp="1"/>
          </p:cNvSpPr>
          <p:nvPr>
            <p:ph type="pic" sz="quarter" idx="13"/>
          </p:nvPr>
        </p:nvSpPr>
        <p:spPr>
          <a:xfrm>
            <a:off x="7954963" y="0"/>
            <a:ext cx="4237037" cy="6858000"/>
          </a:xfrm>
          <a:prstGeom prst="rect">
            <a:avLst/>
          </a:prstGeom>
          <a:solidFill>
            <a:schemeClr val="bg1"/>
          </a:solidFill>
        </p:spPr>
        <p:txBody>
          <a:bodyPr/>
          <a:lstStyle>
            <a:lvl1pPr>
              <a:defRPr>
                <a:latin typeface="HK Grotesk" pitchFamily="50" charset="0"/>
              </a:defRPr>
            </a:lvl1pPr>
          </a:lstStyle>
          <a:p>
            <a:r>
              <a:rPr lang="en-US"/>
              <a:t>Click icon to add picture</a:t>
            </a:r>
            <a:endParaRPr lang="en-GB"/>
          </a:p>
        </p:txBody>
      </p:sp>
      <p:sp>
        <p:nvSpPr>
          <p:cNvPr id="3" name="TextBox 2">
            <a:extLst>
              <a:ext uri="{FF2B5EF4-FFF2-40B4-BE49-F238E27FC236}">
                <a16:creationId xmlns:a16="http://schemas.microsoft.com/office/drawing/2014/main" id="{32E52DA9-017F-0CE9-189B-C3C355CE7AFD}"/>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85000"/>
                  </a:schemeClr>
                </a:solidFill>
                <a:latin typeface="HK Grotesk" pitchFamily="50" charset="0"/>
              </a:rPr>
              <a:t>© 2023 Nielsen Consumer LLC. All Rights Reserved.</a:t>
            </a:r>
          </a:p>
        </p:txBody>
      </p:sp>
      <p:pic>
        <p:nvPicPr>
          <p:cNvPr id="7" name="Picture 6">
            <a:extLst>
              <a:ext uri="{FF2B5EF4-FFF2-40B4-BE49-F238E27FC236}">
                <a16:creationId xmlns:a16="http://schemas.microsoft.com/office/drawing/2014/main" id="{4E6897D5-B57A-821F-9BFD-C181887CDE3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0079" y="428528"/>
            <a:ext cx="1871407" cy="1023326"/>
          </a:xfrm>
          <a:prstGeom prst="rect">
            <a:avLst/>
          </a:prstGeom>
        </p:spPr>
      </p:pic>
    </p:spTree>
    <p:extLst>
      <p:ext uri="{BB962C8B-B14F-4D97-AF65-F5344CB8AC3E}">
        <p14:creationId xmlns:p14="http://schemas.microsoft.com/office/powerpoint/2010/main" val="2861843576"/>
      </p:ext>
    </p:extLst>
  </p:cSld>
  <p:clrMapOvr>
    <a:overrideClrMapping bg1="dk1" tx1="lt1" bg2="dk2" tx2="lt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3_Title Layout 10">
    <p:bg>
      <p:bgPr>
        <a:solidFill>
          <a:schemeClr val="tx2"/>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85000"/>
                  </a:schemeClr>
                </a:solidFill>
                <a:latin typeface="HK Grotesk" pitchFamily="50" charset="0"/>
              </a:rPr>
              <a:t>© 2023 Nielsen Consumer LLC. All Rights Reserved.</a:t>
            </a:r>
          </a:p>
        </p:txBody>
      </p:sp>
      <p:sp>
        <p:nvSpPr>
          <p:cNvPr id="10" name="Title 1">
            <a:extLst>
              <a:ext uri="{FF2B5EF4-FFF2-40B4-BE49-F238E27FC236}">
                <a16:creationId xmlns:a16="http://schemas.microsoft.com/office/drawing/2014/main" id="{E7318047-18AD-A474-963F-79744CD823FB}"/>
              </a:ext>
            </a:extLst>
          </p:cNvPr>
          <p:cNvSpPr>
            <a:spLocks noGrp="1"/>
          </p:cNvSpPr>
          <p:nvPr>
            <p:ph type="ctrTitle" hasCustomPrompt="1"/>
          </p:nvPr>
        </p:nvSpPr>
        <p:spPr>
          <a:xfrm>
            <a:off x="288558" y="1717014"/>
            <a:ext cx="6887745" cy="1891098"/>
          </a:xfrm>
          <a:prstGeom prst="rect">
            <a:avLst/>
          </a:prstGeom>
        </p:spPr>
        <p:txBody>
          <a:bodyPr anchor="b">
            <a:noAutofit/>
          </a:bodyPr>
          <a:lstStyle>
            <a:lvl1pPr algn="l">
              <a:defRPr sz="4000">
                <a:solidFill>
                  <a:schemeClr val="tx1"/>
                </a:solidFill>
                <a:latin typeface="HK Grotesk Black" pitchFamily="50" charset="0"/>
              </a:defRPr>
            </a:lvl1pPr>
          </a:lstStyle>
          <a:p>
            <a:r>
              <a:rPr lang="en-US"/>
              <a:t>Insert your presentation title here maximum of three lines</a:t>
            </a:r>
          </a:p>
        </p:txBody>
      </p:sp>
      <p:sp>
        <p:nvSpPr>
          <p:cNvPr id="11" name="Subtitle 2">
            <a:extLst>
              <a:ext uri="{FF2B5EF4-FFF2-40B4-BE49-F238E27FC236}">
                <a16:creationId xmlns:a16="http://schemas.microsoft.com/office/drawing/2014/main" id="{5914CA88-86C9-58A4-8446-663C4BF80684}"/>
              </a:ext>
            </a:extLst>
          </p:cNvPr>
          <p:cNvSpPr>
            <a:spLocks noGrp="1"/>
          </p:cNvSpPr>
          <p:nvPr>
            <p:ph type="subTitle" idx="1"/>
          </p:nvPr>
        </p:nvSpPr>
        <p:spPr>
          <a:xfrm>
            <a:off x="288558" y="3608112"/>
            <a:ext cx="6887745" cy="837882"/>
          </a:xfrm>
          <a:prstGeom prst="rect">
            <a:avLst/>
          </a:prstGeom>
        </p:spPr>
        <p:txBody>
          <a:bodyPr>
            <a:noAutofit/>
          </a:bodyPr>
          <a:lstStyle>
            <a:lvl1pPr marL="0" indent="0" algn="l">
              <a:spcBef>
                <a:spcPts val="0"/>
              </a:spcBef>
              <a:spcAft>
                <a:spcPts val="0"/>
              </a:spcAft>
              <a:buNone/>
              <a:defRPr sz="2400">
                <a:solidFill>
                  <a:schemeClr val="tx1"/>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ext Placeholder 17">
            <a:extLst>
              <a:ext uri="{FF2B5EF4-FFF2-40B4-BE49-F238E27FC236}">
                <a16:creationId xmlns:a16="http://schemas.microsoft.com/office/drawing/2014/main" id="{8D4B617A-916A-9F2F-A315-D4CFFC598299}"/>
              </a:ext>
            </a:extLst>
          </p:cNvPr>
          <p:cNvSpPr>
            <a:spLocks noGrp="1"/>
          </p:cNvSpPr>
          <p:nvPr>
            <p:ph type="body" sz="quarter" idx="10" hasCustomPrompt="1"/>
          </p:nvPr>
        </p:nvSpPr>
        <p:spPr>
          <a:xfrm>
            <a:off x="288559" y="4849707"/>
            <a:ext cx="6886941" cy="344384"/>
          </a:xfrm>
          <a:prstGeom prst="rect">
            <a:avLst/>
          </a:prstGeom>
        </p:spPr>
        <p:txBody>
          <a:bodyPr tIns="0" bIns="0" anchor="b" anchorCtr="0">
            <a:noAutofit/>
          </a:bodyPr>
          <a:lstStyle>
            <a:lvl1pPr marL="0" indent="0">
              <a:lnSpc>
                <a:spcPct val="100000"/>
              </a:lnSpc>
              <a:spcBef>
                <a:spcPts val="0"/>
              </a:spcBef>
              <a:spcAft>
                <a:spcPts val="0"/>
              </a:spcAft>
              <a:buNone/>
              <a:defRPr sz="1200" b="1">
                <a:solidFill>
                  <a:schemeClr val="tx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5" name="Text Placeholder 17">
            <a:extLst>
              <a:ext uri="{FF2B5EF4-FFF2-40B4-BE49-F238E27FC236}">
                <a16:creationId xmlns:a16="http://schemas.microsoft.com/office/drawing/2014/main" id="{2E63E623-62CB-9F0B-C6B2-A5F822239378}"/>
              </a:ext>
            </a:extLst>
          </p:cNvPr>
          <p:cNvSpPr>
            <a:spLocks noGrp="1"/>
          </p:cNvSpPr>
          <p:nvPr>
            <p:ph type="body" sz="quarter" idx="11" hasCustomPrompt="1"/>
          </p:nvPr>
        </p:nvSpPr>
        <p:spPr>
          <a:xfrm>
            <a:off x="288559" y="5253419"/>
            <a:ext cx="6886941" cy="344385"/>
          </a:xfrm>
          <a:prstGeom prst="rect">
            <a:avLst/>
          </a:prstGeom>
        </p:spPr>
        <p:txBody>
          <a:bodyPr tIns="0" bIns="0">
            <a:noAutofit/>
          </a:bodyPr>
          <a:lstStyle>
            <a:lvl1pPr marL="0" indent="0">
              <a:lnSpc>
                <a:spcPct val="100000"/>
              </a:lnSpc>
              <a:spcBef>
                <a:spcPts val="0"/>
              </a:spcBef>
              <a:spcAft>
                <a:spcPts val="0"/>
              </a:spcAft>
              <a:buNone/>
              <a:defRPr sz="1200" b="0">
                <a:solidFill>
                  <a:schemeClr val="tx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6" name="Text Placeholder 17">
            <a:extLst>
              <a:ext uri="{FF2B5EF4-FFF2-40B4-BE49-F238E27FC236}">
                <a16:creationId xmlns:a16="http://schemas.microsoft.com/office/drawing/2014/main" id="{0D9FB203-7572-8326-42A1-58A34DF056FE}"/>
              </a:ext>
            </a:extLst>
          </p:cNvPr>
          <p:cNvSpPr>
            <a:spLocks noGrp="1"/>
          </p:cNvSpPr>
          <p:nvPr>
            <p:ph type="body" sz="quarter" idx="12" hasCustomPrompt="1"/>
          </p:nvPr>
        </p:nvSpPr>
        <p:spPr>
          <a:xfrm>
            <a:off x="288559" y="5862964"/>
            <a:ext cx="6886941" cy="344385"/>
          </a:xfrm>
          <a:prstGeom prst="rect">
            <a:avLst/>
          </a:prstGeom>
        </p:spPr>
        <p:txBody>
          <a:bodyPr tIns="0" bIns="0">
            <a:noAutofit/>
          </a:bodyPr>
          <a:lstStyle>
            <a:lvl1pPr marL="0" indent="0">
              <a:lnSpc>
                <a:spcPct val="100000"/>
              </a:lnSpc>
              <a:spcBef>
                <a:spcPts val="0"/>
              </a:spcBef>
              <a:spcAft>
                <a:spcPts val="0"/>
              </a:spcAft>
              <a:buNone/>
              <a:defRPr sz="1200" b="0">
                <a:solidFill>
                  <a:schemeClr val="tx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7" name="TextBox 16">
            <a:extLst>
              <a:ext uri="{FF2B5EF4-FFF2-40B4-BE49-F238E27FC236}">
                <a16:creationId xmlns:a16="http://schemas.microsoft.com/office/drawing/2014/main" id="{B83D04D9-0EA5-532B-4556-A7C5C1F1A97C}"/>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HK Grotesk" pitchFamily="50" charset="0"/>
              </a:rPr>
              <a:t>© 2023 Nielsen Consumer LLC. All Rights Reserved.</a:t>
            </a:r>
          </a:p>
        </p:txBody>
      </p:sp>
      <p:sp>
        <p:nvSpPr>
          <p:cNvPr id="2" name="Picture Placeholder 2">
            <a:extLst>
              <a:ext uri="{FF2B5EF4-FFF2-40B4-BE49-F238E27FC236}">
                <a16:creationId xmlns:a16="http://schemas.microsoft.com/office/drawing/2014/main" id="{879F78C7-0402-006A-243B-75436DE737D6}"/>
              </a:ext>
            </a:extLst>
          </p:cNvPr>
          <p:cNvSpPr>
            <a:spLocks noGrp="1"/>
          </p:cNvSpPr>
          <p:nvPr>
            <p:ph type="pic" sz="quarter" idx="13"/>
          </p:nvPr>
        </p:nvSpPr>
        <p:spPr>
          <a:xfrm>
            <a:off x="7954963" y="0"/>
            <a:ext cx="4237037" cy="6858000"/>
          </a:xfrm>
          <a:prstGeom prst="rect">
            <a:avLst/>
          </a:prstGeom>
          <a:solidFill>
            <a:schemeClr val="bg1"/>
          </a:solidFill>
        </p:spPr>
        <p:txBody>
          <a:bodyPr/>
          <a:lstStyle>
            <a:lvl1pPr>
              <a:defRPr>
                <a:latin typeface="HK Grotesk" pitchFamily="50" charset="0"/>
              </a:defRPr>
            </a:lvl1pPr>
          </a:lstStyle>
          <a:p>
            <a:r>
              <a:rPr lang="en-US"/>
              <a:t>Click icon to add picture</a:t>
            </a:r>
            <a:endParaRPr lang="en-GB"/>
          </a:p>
        </p:txBody>
      </p:sp>
      <p:sp>
        <p:nvSpPr>
          <p:cNvPr id="3" name="TextBox 2">
            <a:extLst>
              <a:ext uri="{FF2B5EF4-FFF2-40B4-BE49-F238E27FC236}">
                <a16:creationId xmlns:a16="http://schemas.microsoft.com/office/drawing/2014/main" id="{27FD275B-7727-1558-4F4E-2DC3EF340129}"/>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85000"/>
                  </a:schemeClr>
                </a:solidFill>
                <a:latin typeface="HK Grotesk" pitchFamily="50" charset="0"/>
              </a:rPr>
              <a:t>© 2023 Nielsen Consumer LLC. All Rights Reserved.</a:t>
            </a:r>
          </a:p>
        </p:txBody>
      </p:sp>
      <p:pic>
        <p:nvPicPr>
          <p:cNvPr id="7" name="Picture 6">
            <a:extLst>
              <a:ext uri="{FF2B5EF4-FFF2-40B4-BE49-F238E27FC236}">
                <a16:creationId xmlns:a16="http://schemas.microsoft.com/office/drawing/2014/main" id="{D4C4E9CD-62A0-4C32-1D2E-187DF5778B4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0079" y="428528"/>
            <a:ext cx="1871407" cy="1023326"/>
          </a:xfrm>
          <a:prstGeom prst="rect">
            <a:avLst/>
          </a:prstGeom>
        </p:spPr>
      </p:pic>
    </p:spTree>
    <p:extLst>
      <p:ext uri="{BB962C8B-B14F-4D97-AF65-F5344CB8AC3E}">
        <p14:creationId xmlns:p14="http://schemas.microsoft.com/office/powerpoint/2010/main" val="3617505480"/>
      </p:ext>
    </p:extLst>
  </p:cSld>
  <p:clrMapOvr>
    <a:overrideClrMapping bg1="dk1" tx1="lt1" bg2="dk2" tx2="lt2" accent1="accent1" accent2="accent2" accent3="accent3" accent4="accent4" accent5="accent5" accent6="accent6" hlink="hlink" folHlink="folHlink"/>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5_Title Layout 10">
    <p:bg>
      <p:bgPr>
        <a:solidFill>
          <a:schemeClr val="accent3"/>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243803D-31FA-692F-1CDF-A332274BC332}"/>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85000"/>
                  </a:schemeClr>
                </a:solidFill>
                <a:latin typeface="HK Grotesk" pitchFamily="50" charset="0"/>
              </a:rPr>
              <a:t>© 2023 Nielsen Consumer LLC. All Rights Reserved.</a:t>
            </a:r>
          </a:p>
        </p:txBody>
      </p:sp>
      <p:sp>
        <p:nvSpPr>
          <p:cNvPr id="10" name="Title 1">
            <a:extLst>
              <a:ext uri="{FF2B5EF4-FFF2-40B4-BE49-F238E27FC236}">
                <a16:creationId xmlns:a16="http://schemas.microsoft.com/office/drawing/2014/main" id="{E7318047-18AD-A474-963F-79744CD823FB}"/>
              </a:ext>
            </a:extLst>
          </p:cNvPr>
          <p:cNvSpPr>
            <a:spLocks noGrp="1"/>
          </p:cNvSpPr>
          <p:nvPr>
            <p:ph type="ctrTitle" hasCustomPrompt="1"/>
          </p:nvPr>
        </p:nvSpPr>
        <p:spPr>
          <a:xfrm>
            <a:off x="288558" y="1717014"/>
            <a:ext cx="6887745" cy="1891098"/>
          </a:xfrm>
          <a:prstGeom prst="rect">
            <a:avLst/>
          </a:prstGeom>
        </p:spPr>
        <p:txBody>
          <a:bodyPr anchor="b">
            <a:noAutofit/>
          </a:bodyPr>
          <a:lstStyle>
            <a:lvl1pPr algn="l">
              <a:defRPr sz="4000">
                <a:solidFill>
                  <a:schemeClr val="tx1"/>
                </a:solidFill>
                <a:latin typeface="HK Grotesk Black" pitchFamily="50" charset="0"/>
              </a:defRPr>
            </a:lvl1pPr>
          </a:lstStyle>
          <a:p>
            <a:r>
              <a:rPr lang="en-US"/>
              <a:t>Insert your presentation title here maximum of three lines</a:t>
            </a:r>
          </a:p>
        </p:txBody>
      </p:sp>
      <p:sp>
        <p:nvSpPr>
          <p:cNvPr id="11" name="Subtitle 2">
            <a:extLst>
              <a:ext uri="{FF2B5EF4-FFF2-40B4-BE49-F238E27FC236}">
                <a16:creationId xmlns:a16="http://schemas.microsoft.com/office/drawing/2014/main" id="{5914CA88-86C9-58A4-8446-663C4BF80684}"/>
              </a:ext>
            </a:extLst>
          </p:cNvPr>
          <p:cNvSpPr>
            <a:spLocks noGrp="1"/>
          </p:cNvSpPr>
          <p:nvPr>
            <p:ph type="subTitle" idx="1"/>
          </p:nvPr>
        </p:nvSpPr>
        <p:spPr>
          <a:xfrm>
            <a:off x="288558" y="3608112"/>
            <a:ext cx="6887745" cy="837882"/>
          </a:xfrm>
          <a:prstGeom prst="rect">
            <a:avLst/>
          </a:prstGeom>
        </p:spPr>
        <p:txBody>
          <a:bodyPr>
            <a:noAutofit/>
          </a:bodyPr>
          <a:lstStyle>
            <a:lvl1pPr marL="0" indent="0" algn="l">
              <a:spcBef>
                <a:spcPts val="0"/>
              </a:spcBef>
              <a:spcAft>
                <a:spcPts val="0"/>
              </a:spcAft>
              <a:buNone/>
              <a:defRPr sz="2400">
                <a:solidFill>
                  <a:schemeClr val="tx1"/>
                </a:solidFill>
                <a:latin typeface="HK Grotesk SemiBold"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ext Placeholder 17">
            <a:extLst>
              <a:ext uri="{FF2B5EF4-FFF2-40B4-BE49-F238E27FC236}">
                <a16:creationId xmlns:a16="http://schemas.microsoft.com/office/drawing/2014/main" id="{8D4B617A-916A-9F2F-A315-D4CFFC598299}"/>
              </a:ext>
            </a:extLst>
          </p:cNvPr>
          <p:cNvSpPr>
            <a:spLocks noGrp="1"/>
          </p:cNvSpPr>
          <p:nvPr>
            <p:ph type="body" sz="quarter" idx="10" hasCustomPrompt="1"/>
          </p:nvPr>
        </p:nvSpPr>
        <p:spPr>
          <a:xfrm>
            <a:off x="288559" y="4849707"/>
            <a:ext cx="6886941" cy="344384"/>
          </a:xfrm>
          <a:prstGeom prst="rect">
            <a:avLst/>
          </a:prstGeom>
        </p:spPr>
        <p:txBody>
          <a:bodyPr tIns="0" bIns="0" anchor="b" anchorCtr="0">
            <a:noAutofit/>
          </a:bodyPr>
          <a:lstStyle>
            <a:lvl1pPr marL="0" indent="0">
              <a:lnSpc>
                <a:spcPct val="100000"/>
              </a:lnSpc>
              <a:spcBef>
                <a:spcPts val="0"/>
              </a:spcBef>
              <a:spcAft>
                <a:spcPts val="0"/>
              </a:spcAft>
              <a:buNone/>
              <a:defRPr sz="1200" b="1">
                <a:solidFill>
                  <a:schemeClr val="tx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5" name="Text Placeholder 17">
            <a:extLst>
              <a:ext uri="{FF2B5EF4-FFF2-40B4-BE49-F238E27FC236}">
                <a16:creationId xmlns:a16="http://schemas.microsoft.com/office/drawing/2014/main" id="{2E63E623-62CB-9F0B-C6B2-A5F822239378}"/>
              </a:ext>
            </a:extLst>
          </p:cNvPr>
          <p:cNvSpPr>
            <a:spLocks noGrp="1"/>
          </p:cNvSpPr>
          <p:nvPr>
            <p:ph type="body" sz="quarter" idx="11" hasCustomPrompt="1"/>
          </p:nvPr>
        </p:nvSpPr>
        <p:spPr>
          <a:xfrm>
            <a:off x="288559" y="5253419"/>
            <a:ext cx="6886941" cy="344385"/>
          </a:xfrm>
          <a:prstGeom prst="rect">
            <a:avLst/>
          </a:prstGeom>
        </p:spPr>
        <p:txBody>
          <a:bodyPr tIns="0" bIns="0">
            <a:noAutofit/>
          </a:bodyPr>
          <a:lstStyle>
            <a:lvl1pPr marL="0" indent="0">
              <a:lnSpc>
                <a:spcPct val="100000"/>
              </a:lnSpc>
              <a:spcBef>
                <a:spcPts val="0"/>
              </a:spcBef>
              <a:spcAft>
                <a:spcPts val="0"/>
              </a:spcAft>
              <a:buNone/>
              <a:defRPr sz="1200" b="0">
                <a:solidFill>
                  <a:schemeClr val="tx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6" name="Text Placeholder 17">
            <a:extLst>
              <a:ext uri="{FF2B5EF4-FFF2-40B4-BE49-F238E27FC236}">
                <a16:creationId xmlns:a16="http://schemas.microsoft.com/office/drawing/2014/main" id="{0D9FB203-7572-8326-42A1-58A34DF056FE}"/>
              </a:ext>
            </a:extLst>
          </p:cNvPr>
          <p:cNvSpPr>
            <a:spLocks noGrp="1"/>
          </p:cNvSpPr>
          <p:nvPr>
            <p:ph type="body" sz="quarter" idx="12" hasCustomPrompt="1"/>
          </p:nvPr>
        </p:nvSpPr>
        <p:spPr>
          <a:xfrm>
            <a:off x="288559" y="5862964"/>
            <a:ext cx="6886941" cy="344385"/>
          </a:xfrm>
          <a:prstGeom prst="rect">
            <a:avLst/>
          </a:prstGeom>
        </p:spPr>
        <p:txBody>
          <a:bodyPr tIns="0" bIns="0">
            <a:noAutofit/>
          </a:bodyPr>
          <a:lstStyle>
            <a:lvl1pPr marL="0" indent="0">
              <a:lnSpc>
                <a:spcPct val="100000"/>
              </a:lnSpc>
              <a:spcBef>
                <a:spcPts val="0"/>
              </a:spcBef>
              <a:spcAft>
                <a:spcPts val="0"/>
              </a:spcAft>
              <a:buNone/>
              <a:defRPr sz="1200" b="0">
                <a:solidFill>
                  <a:schemeClr val="tx1"/>
                </a:solidFill>
                <a:latin typeface="HK Grotesk" pitchFamily="50" charset="0"/>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7" name="TextBox 16">
            <a:extLst>
              <a:ext uri="{FF2B5EF4-FFF2-40B4-BE49-F238E27FC236}">
                <a16:creationId xmlns:a16="http://schemas.microsoft.com/office/drawing/2014/main" id="{B83D04D9-0EA5-532B-4556-A7C5C1F1A97C}"/>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HK Grotesk" pitchFamily="50" charset="0"/>
              </a:rPr>
              <a:t>© 2023 Nielsen Consumer LLC. All Rights Reserved.</a:t>
            </a:r>
          </a:p>
        </p:txBody>
      </p:sp>
      <p:sp>
        <p:nvSpPr>
          <p:cNvPr id="2" name="Picture Placeholder 2">
            <a:extLst>
              <a:ext uri="{FF2B5EF4-FFF2-40B4-BE49-F238E27FC236}">
                <a16:creationId xmlns:a16="http://schemas.microsoft.com/office/drawing/2014/main" id="{9411EAAC-00AB-F7BA-0C67-675740B74C81}"/>
              </a:ext>
            </a:extLst>
          </p:cNvPr>
          <p:cNvSpPr>
            <a:spLocks noGrp="1"/>
          </p:cNvSpPr>
          <p:nvPr>
            <p:ph type="pic" sz="quarter" idx="13"/>
          </p:nvPr>
        </p:nvSpPr>
        <p:spPr>
          <a:xfrm>
            <a:off x="7954963" y="0"/>
            <a:ext cx="4237037" cy="6858000"/>
          </a:xfrm>
          <a:prstGeom prst="rect">
            <a:avLst/>
          </a:prstGeom>
          <a:solidFill>
            <a:schemeClr val="bg1"/>
          </a:solidFill>
        </p:spPr>
        <p:txBody>
          <a:bodyPr/>
          <a:lstStyle>
            <a:lvl1pPr>
              <a:defRPr>
                <a:latin typeface="HK Grotesk" pitchFamily="50" charset="0"/>
              </a:defRPr>
            </a:lvl1pPr>
          </a:lstStyle>
          <a:p>
            <a:r>
              <a:rPr lang="en-US"/>
              <a:t>Click icon to add picture</a:t>
            </a:r>
            <a:endParaRPr lang="en-GB"/>
          </a:p>
        </p:txBody>
      </p:sp>
      <p:sp>
        <p:nvSpPr>
          <p:cNvPr id="3" name="TextBox 2">
            <a:extLst>
              <a:ext uri="{FF2B5EF4-FFF2-40B4-BE49-F238E27FC236}">
                <a16:creationId xmlns:a16="http://schemas.microsoft.com/office/drawing/2014/main" id="{2F3D90A0-0123-C6D7-AF0C-565C96367B27}"/>
              </a:ext>
            </a:extLst>
          </p:cNvPr>
          <p:cNvSpPr txBox="1"/>
          <p:nvPr/>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85000"/>
                  </a:schemeClr>
                </a:solidFill>
                <a:latin typeface="HK Grotesk" pitchFamily="50" charset="0"/>
              </a:rPr>
              <a:t>© 2023 Nielsen Consumer LLC. All Rights Reserved.</a:t>
            </a:r>
          </a:p>
        </p:txBody>
      </p:sp>
      <p:pic>
        <p:nvPicPr>
          <p:cNvPr id="7" name="Picture 6">
            <a:extLst>
              <a:ext uri="{FF2B5EF4-FFF2-40B4-BE49-F238E27FC236}">
                <a16:creationId xmlns:a16="http://schemas.microsoft.com/office/drawing/2014/main" id="{21DDE548-97D4-7172-5E51-97A5916A0D5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0079" y="428528"/>
            <a:ext cx="1871407" cy="1023326"/>
          </a:xfrm>
          <a:prstGeom prst="rect">
            <a:avLst/>
          </a:prstGeom>
        </p:spPr>
      </p:pic>
    </p:spTree>
    <p:extLst>
      <p:ext uri="{BB962C8B-B14F-4D97-AF65-F5344CB8AC3E}">
        <p14:creationId xmlns:p14="http://schemas.microsoft.com/office/powerpoint/2010/main" val="305419611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_rels/slideMaster2.xml.rels><?xml version="1.0" encoding="UTF-8" standalone="yes"?>
<Relationships xmlns="http://schemas.openxmlformats.org/package/2006/relationships"><Relationship Id="rId117" Type="http://schemas.openxmlformats.org/officeDocument/2006/relationships/slideLayout" Target="../slideLayouts/slideLayout199.xml"/><Relationship Id="rId21" Type="http://schemas.openxmlformats.org/officeDocument/2006/relationships/slideLayout" Target="../slideLayouts/slideLayout103.xml"/><Relationship Id="rId42" Type="http://schemas.openxmlformats.org/officeDocument/2006/relationships/slideLayout" Target="../slideLayouts/slideLayout124.xml"/><Relationship Id="rId47" Type="http://schemas.openxmlformats.org/officeDocument/2006/relationships/slideLayout" Target="../slideLayouts/slideLayout129.xml"/><Relationship Id="rId63" Type="http://schemas.openxmlformats.org/officeDocument/2006/relationships/slideLayout" Target="../slideLayouts/slideLayout145.xml"/><Relationship Id="rId68" Type="http://schemas.openxmlformats.org/officeDocument/2006/relationships/slideLayout" Target="../slideLayouts/slideLayout150.xml"/><Relationship Id="rId84" Type="http://schemas.openxmlformats.org/officeDocument/2006/relationships/slideLayout" Target="../slideLayouts/slideLayout166.xml"/><Relationship Id="rId89" Type="http://schemas.openxmlformats.org/officeDocument/2006/relationships/slideLayout" Target="../slideLayouts/slideLayout171.xml"/><Relationship Id="rId112" Type="http://schemas.openxmlformats.org/officeDocument/2006/relationships/slideLayout" Target="../slideLayouts/slideLayout194.xml"/><Relationship Id="rId16" Type="http://schemas.openxmlformats.org/officeDocument/2006/relationships/slideLayout" Target="../slideLayouts/slideLayout98.xml"/><Relationship Id="rId107" Type="http://schemas.openxmlformats.org/officeDocument/2006/relationships/slideLayout" Target="../slideLayouts/slideLayout189.xml"/><Relationship Id="rId11" Type="http://schemas.openxmlformats.org/officeDocument/2006/relationships/slideLayout" Target="../slideLayouts/slideLayout93.xml"/><Relationship Id="rId32" Type="http://schemas.openxmlformats.org/officeDocument/2006/relationships/slideLayout" Target="../slideLayouts/slideLayout114.xml"/><Relationship Id="rId37" Type="http://schemas.openxmlformats.org/officeDocument/2006/relationships/slideLayout" Target="../slideLayouts/slideLayout119.xml"/><Relationship Id="rId53" Type="http://schemas.openxmlformats.org/officeDocument/2006/relationships/slideLayout" Target="../slideLayouts/slideLayout135.xml"/><Relationship Id="rId58" Type="http://schemas.openxmlformats.org/officeDocument/2006/relationships/slideLayout" Target="../slideLayouts/slideLayout140.xml"/><Relationship Id="rId74" Type="http://schemas.openxmlformats.org/officeDocument/2006/relationships/slideLayout" Target="../slideLayouts/slideLayout156.xml"/><Relationship Id="rId79" Type="http://schemas.openxmlformats.org/officeDocument/2006/relationships/slideLayout" Target="../slideLayouts/slideLayout161.xml"/><Relationship Id="rId102" Type="http://schemas.openxmlformats.org/officeDocument/2006/relationships/slideLayout" Target="../slideLayouts/slideLayout184.xml"/><Relationship Id="rId123" Type="http://schemas.openxmlformats.org/officeDocument/2006/relationships/slideLayout" Target="../slideLayouts/slideLayout205.xml"/><Relationship Id="rId128" Type="http://schemas.openxmlformats.org/officeDocument/2006/relationships/slideLayout" Target="../slideLayouts/slideLayout210.xml"/><Relationship Id="rId5" Type="http://schemas.openxmlformats.org/officeDocument/2006/relationships/slideLayout" Target="../slideLayouts/slideLayout87.xml"/><Relationship Id="rId90" Type="http://schemas.openxmlformats.org/officeDocument/2006/relationships/slideLayout" Target="../slideLayouts/slideLayout172.xml"/><Relationship Id="rId95" Type="http://schemas.openxmlformats.org/officeDocument/2006/relationships/slideLayout" Target="../slideLayouts/slideLayout177.xml"/><Relationship Id="rId22" Type="http://schemas.openxmlformats.org/officeDocument/2006/relationships/slideLayout" Target="../slideLayouts/slideLayout104.xml"/><Relationship Id="rId27" Type="http://schemas.openxmlformats.org/officeDocument/2006/relationships/slideLayout" Target="../slideLayouts/slideLayout109.xml"/><Relationship Id="rId43" Type="http://schemas.openxmlformats.org/officeDocument/2006/relationships/slideLayout" Target="../slideLayouts/slideLayout125.xml"/><Relationship Id="rId48" Type="http://schemas.openxmlformats.org/officeDocument/2006/relationships/slideLayout" Target="../slideLayouts/slideLayout130.xml"/><Relationship Id="rId64" Type="http://schemas.openxmlformats.org/officeDocument/2006/relationships/slideLayout" Target="../slideLayouts/slideLayout146.xml"/><Relationship Id="rId69" Type="http://schemas.openxmlformats.org/officeDocument/2006/relationships/slideLayout" Target="../slideLayouts/slideLayout151.xml"/><Relationship Id="rId113" Type="http://schemas.openxmlformats.org/officeDocument/2006/relationships/slideLayout" Target="../slideLayouts/slideLayout195.xml"/><Relationship Id="rId118" Type="http://schemas.openxmlformats.org/officeDocument/2006/relationships/slideLayout" Target="../slideLayouts/slideLayout200.xml"/><Relationship Id="rId80" Type="http://schemas.openxmlformats.org/officeDocument/2006/relationships/slideLayout" Target="../slideLayouts/slideLayout162.xml"/><Relationship Id="rId85" Type="http://schemas.openxmlformats.org/officeDocument/2006/relationships/slideLayout" Target="../slideLayouts/slideLayout167.xml"/><Relationship Id="rId12" Type="http://schemas.openxmlformats.org/officeDocument/2006/relationships/slideLayout" Target="../slideLayouts/slideLayout94.xml"/><Relationship Id="rId17" Type="http://schemas.openxmlformats.org/officeDocument/2006/relationships/slideLayout" Target="../slideLayouts/slideLayout99.xml"/><Relationship Id="rId33" Type="http://schemas.openxmlformats.org/officeDocument/2006/relationships/slideLayout" Target="../slideLayouts/slideLayout115.xml"/><Relationship Id="rId38" Type="http://schemas.openxmlformats.org/officeDocument/2006/relationships/slideLayout" Target="../slideLayouts/slideLayout120.xml"/><Relationship Id="rId59" Type="http://schemas.openxmlformats.org/officeDocument/2006/relationships/slideLayout" Target="../slideLayouts/slideLayout141.xml"/><Relationship Id="rId103" Type="http://schemas.openxmlformats.org/officeDocument/2006/relationships/slideLayout" Target="../slideLayouts/slideLayout185.xml"/><Relationship Id="rId108" Type="http://schemas.openxmlformats.org/officeDocument/2006/relationships/slideLayout" Target="../slideLayouts/slideLayout190.xml"/><Relationship Id="rId124" Type="http://schemas.openxmlformats.org/officeDocument/2006/relationships/slideLayout" Target="../slideLayouts/slideLayout206.xml"/><Relationship Id="rId129" Type="http://schemas.openxmlformats.org/officeDocument/2006/relationships/slideLayout" Target="../slideLayouts/slideLayout211.xml"/><Relationship Id="rId54" Type="http://schemas.openxmlformats.org/officeDocument/2006/relationships/slideLayout" Target="../slideLayouts/slideLayout136.xml"/><Relationship Id="rId70" Type="http://schemas.openxmlformats.org/officeDocument/2006/relationships/slideLayout" Target="../slideLayouts/slideLayout152.xml"/><Relationship Id="rId75" Type="http://schemas.openxmlformats.org/officeDocument/2006/relationships/slideLayout" Target="../slideLayouts/slideLayout157.xml"/><Relationship Id="rId91" Type="http://schemas.openxmlformats.org/officeDocument/2006/relationships/slideLayout" Target="../slideLayouts/slideLayout173.xml"/><Relationship Id="rId96" Type="http://schemas.openxmlformats.org/officeDocument/2006/relationships/slideLayout" Target="../slideLayouts/slideLayout178.xml"/><Relationship Id="rId1" Type="http://schemas.openxmlformats.org/officeDocument/2006/relationships/slideLayout" Target="../slideLayouts/slideLayout83.xml"/><Relationship Id="rId6" Type="http://schemas.openxmlformats.org/officeDocument/2006/relationships/slideLayout" Target="../slideLayouts/slideLayout88.xml"/><Relationship Id="rId23" Type="http://schemas.openxmlformats.org/officeDocument/2006/relationships/slideLayout" Target="../slideLayouts/slideLayout105.xml"/><Relationship Id="rId28" Type="http://schemas.openxmlformats.org/officeDocument/2006/relationships/slideLayout" Target="../slideLayouts/slideLayout110.xml"/><Relationship Id="rId49" Type="http://schemas.openxmlformats.org/officeDocument/2006/relationships/slideLayout" Target="../slideLayouts/slideLayout131.xml"/><Relationship Id="rId114" Type="http://schemas.openxmlformats.org/officeDocument/2006/relationships/slideLayout" Target="../slideLayouts/slideLayout196.xml"/><Relationship Id="rId119" Type="http://schemas.openxmlformats.org/officeDocument/2006/relationships/slideLayout" Target="../slideLayouts/slideLayout201.xml"/><Relationship Id="rId44" Type="http://schemas.openxmlformats.org/officeDocument/2006/relationships/slideLayout" Target="../slideLayouts/slideLayout126.xml"/><Relationship Id="rId60" Type="http://schemas.openxmlformats.org/officeDocument/2006/relationships/slideLayout" Target="../slideLayouts/slideLayout142.xml"/><Relationship Id="rId65" Type="http://schemas.openxmlformats.org/officeDocument/2006/relationships/slideLayout" Target="../slideLayouts/slideLayout147.xml"/><Relationship Id="rId81" Type="http://schemas.openxmlformats.org/officeDocument/2006/relationships/slideLayout" Target="../slideLayouts/slideLayout163.xml"/><Relationship Id="rId86" Type="http://schemas.openxmlformats.org/officeDocument/2006/relationships/slideLayout" Target="../slideLayouts/slideLayout168.xml"/><Relationship Id="rId130" Type="http://schemas.openxmlformats.org/officeDocument/2006/relationships/slideLayout" Target="../slideLayouts/slideLayout212.xml"/><Relationship Id="rId13" Type="http://schemas.openxmlformats.org/officeDocument/2006/relationships/slideLayout" Target="../slideLayouts/slideLayout95.xml"/><Relationship Id="rId18" Type="http://schemas.openxmlformats.org/officeDocument/2006/relationships/slideLayout" Target="../slideLayouts/slideLayout100.xml"/><Relationship Id="rId39" Type="http://schemas.openxmlformats.org/officeDocument/2006/relationships/slideLayout" Target="../slideLayouts/slideLayout121.xml"/><Relationship Id="rId109" Type="http://schemas.openxmlformats.org/officeDocument/2006/relationships/slideLayout" Target="../slideLayouts/slideLayout191.xml"/><Relationship Id="rId34" Type="http://schemas.openxmlformats.org/officeDocument/2006/relationships/slideLayout" Target="../slideLayouts/slideLayout116.xml"/><Relationship Id="rId50" Type="http://schemas.openxmlformats.org/officeDocument/2006/relationships/slideLayout" Target="../slideLayouts/slideLayout132.xml"/><Relationship Id="rId55" Type="http://schemas.openxmlformats.org/officeDocument/2006/relationships/slideLayout" Target="../slideLayouts/slideLayout137.xml"/><Relationship Id="rId76" Type="http://schemas.openxmlformats.org/officeDocument/2006/relationships/slideLayout" Target="../slideLayouts/slideLayout158.xml"/><Relationship Id="rId97" Type="http://schemas.openxmlformats.org/officeDocument/2006/relationships/slideLayout" Target="../slideLayouts/slideLayout179.xml"/><Relationship Id="rId104" Type="http://schemas.openxmlformats.org/officeDocument/2006/relationships/slideLayout" Target="../slideLayouts/slideLayout186.xml"/><Relationship Id="rId120" Type="http://schemas.openxmlformats.org/officeDocument/2006/relationships/slideLayout" Target="../slideLayouts/slideLayout202.xml"/><Relationship Id="rId125" Type="http://schemas.openxmlformats.org/officeDocument/2006/relationships/slideLayout" Target="../slideLayouts/slideLayout207.xml"/><Relationship Id="rId7" Type="http://schemas.openxmlformats.org/officeDocument/2006/relationships/slideLayout" Target="../slideLayouts/slideLayout89.xml"/><Relationship Id="rId71" Type="http://schemas.openxmlformats.org/officeDocument/2006/relationships/slideLayout" Target="../slideLayouts/slideLayout153.xml"/><Relationship Id="rId92" Type="http://schemas.openxmlformats.org/officeDocument/2006/relationships/slideLayout" Target="../slideLayouts/slideLayout174.xml"/><Relationship Id="rId2" Type="http://schemas.openxmlformats.org/officeDocument/2006/relationships/slideLayout" Target="../slideLayouts/slideLayout84.xml"/><Relationship Id="rId29" Type="http://schemas.openxmlformats.org/officeDocument/2006/relationships/slideLayout" Target="../slideLayouts/slideLayout111.xml"/><Relationship Id="rId24" Type="http://schemas.openxmlformats.org/officeDocument/2006/relationships/slideLayout" Target="../slideLayouts/slideLayout106.xml"/><Relationship Id="rId40" Type="http://schemas.openxmlformats.org/officeDocument/2006/relationships/slideLayout" Target="../slideLayouts/slideLayout122.xml"/><Relationship Id="rId45" Type="http://schemas.openxmlformats.org/officeDocument/2006/relationships/slideLayout" Target="../slideLayouts/slideLayout127.xml"/><Relationship Id="rId66" Type="http://schemas.openxmlformats.org/officeDocument/2006/relationships/slideLayout" Target="../slideLayouts/slideLayout148.xml"/><Relationship Id="rId87" Type="http://schemas.openxmlformats.org/officeDocument/2006/relationships/slideLayout" Target="../slideLayouts/slideLayout169.xml"/><Relationship Id="rId110" Type="http://schemas.openxmlformats.org/officeDocument/2006/relationships/slideLayout" Target="../slideLayouts/slideLayout192.xml"/><Relationship Id="rId115" Type="http://schemas.openxmlformats.org/officeDocument/2006/relationships/slideLayout" Target="../slideLayouts/slideLayout197.xml"/><Relationship Id="rId131" Type="http://schemas.openxmlformats.org/officeDocument/2006/relationships/theme" Target="../theme/theme2.xml"/><Relationship Id="rId61" Type="http://schemas.openxmlformats.org/officeDocument/2006/relationships/slideLayout" Target="../slideLayouts/slideLayout143.xml"/><Relationship Id="rId82" Type="http://schemas.openxmlformats.org/officeDocument/2006/relationships/slideLayout" Target="../slideLayouts/slideLayout164.xml"/><Relationship Id="rId19" Type="http://schemas.openxmlformats.org/officeDocument/2006/relationships/slideLayout" Target="../slideLayouts/slideLayout101.xml"/><Relationship Id="rId14" Type="http://schemas.openxmlformats.org/officeDocument/2006/relationships/slideLayout" Target="../slideLayouts/slideLayout96.xml"/><Relationship Id="rId30" Type="http://schemas.openxmlformats.org/officeDocument/2006/relationships/slideLayout" Target="../slideLayouts/slideLayout112.xml"/><Relationship Id="rId35" Type="http://schemas.openxmlformats.org/officeDocument/2006/relationships/slideLayout" Target="../slideLayouts/slideLayout117.xml"/><Relationship Id="rId56" Type="http://schemas.openxmlformats.org/officeDocument/2006/relationships/slideLayout" Target="../slideLayouts/slideLayout138.xml"/><Relationship Id="rId77" Type="http://schemas.openxmlformats.org/officeDocument/2006/relationships/slideLayout" Target="../slideLayouts/slideLayout159.xml"/><Relationship Id="rId100" Type="http://schemas.openxmlformats.org/officeDocument/2006/relationships/slideLayout" Target="../slideLayouts/slideLayout182.xml"/><Relationship Id="rId105" Type="http://schemas.openxmlformats.org/officeDocument/2006/relationships/slideLayout" Target="../slideLayouts/slideLayout187.xml"/><Relationship Id="rId126" Type="http://schemas.openxmlformats.org/officeDocument/2006/relationships/slideLayout" Target="../slideLayouts/slideLayout208.xml"/><Relationship Id="rId8" Type="http://schemas.openxmlformats.org/officeDocument/2006/relationships/slideLayout" Target="../slideLayouts/slideLayout90.xml"/><Relationship Id="rId51" Type="http://schemas.openxmlformats.org/officeDocument/2006/relationships/slideLayout" Target="../slideLayouts/slideLayout133.xml"/><Relationship Id="rId72" Type="http://schemas.openxmlformats.org/officeDocument/2006/relationships/slideLayout" Target="../slideLayouts/slideLayout154.xml"/><Relationship Id="rId93" Type="http://schemas.openxmlformats.org/officeDocument/2006/relationships/slideLayout" Target="../slideLayouts/slideLayout175.xml"/><Relationship Id="rId98" Type="http://schemas.openxmlformats.org/officeDocument/2006/relationships/slideLayout" Target="../slideLayouts/slideLayout180.xml"/><Relationship Id="rId121" Type="http://schemas.openxmlformats.org/officeDocument/2006/relationships/slideLayout" Target="../slideLayouts/slideLayout203.xml"/><Relationship Id="rId3" Type="http://schemas.openxmlformats.org/officeDocument/2006/relationships/slideLayout" Target="../slideLayouts/slideLayout85.xml"/><Relationship Id="rId25" Type="http://schemas.openxmlformats.org/officeDocument/2006/relationships/slideLayout" Target="../slideLayouts/slideLayout107.xml"/><Relationship Id="rId46" Type="http://schemas.openxmlformats.org/officeDocument/2006/relationships/slideLayout" Target="../slideLayouts/slideLayout128.xml"/><Relationship Id="rId67" Type="http://schemas.openxmlformats.org/officeDocument/2006/relationships/slideLayout" Target="../slideLayouts/slideLayout149.xml"/><Relationship Id="rId116" Type="http://schemas.openxmlformats.org/officeDocument/2006/relationships/slideLayout" Target="../slideLayouts/slideLayout198.xml"/><Relationship Id="rId20" Type="http://schemas.openxmlformats.org/officeDocument/2006/relationships/slideLayout" Target="../slideLayouts/slideLayout102.xml"/><Relationship Id="rId41" Type="http://schemas.openxmlformats.org/officeDocument/2006/relationships/slideLayout" Target="../slideLayouts/slideLayout123.xml"/><Relationship Id="rId62" Type="http://schemas.openxmlformats.org/officeDocument/2006/relationships/slideLayout" Target="../slideLayouts/slideLayout144.xml"/><Relationship Id="rId83" Type="http://schemas.openxmlformats.org/officeDocument/2006/relationships/slideLayout" Target="../slideLayouts/slideLayout165.xml"/><Relationship Id="rId88" Type="http://schemas.openxmlformats.org/officeDocument/2006/relationships/slideLayout" Target="../slideLayouts/slideLayout170.xml"/><Relationship Id="rId111" Type="http://schemas.openxmlformats.org/officeDocument/2006/relationships/slideLayout" Target="../slideLayouts/slideLayout193.xml"/><Relationship Id="rId15" Type="http://schemas.openxmlformats.org/officeDocument/2006/relationships/slideLayout" Target="../slideLayouts/slideLayout97.xml"/><Relationship Id="rId36" Type="http://schemas.openxmlformats.org/officeDocument/2006/relationships/slideLayout" Target="../slideLayouts/slideLayout118.xml"/><Relationship Id="rId57" Type="http://schemas.openxmlformats.org/officeDocument/2006/relationships/slideLayout" Target="../slideLayouts/slideLayout139.xml"/><Relationship Id="rId106" Type="http://schemas.openxmlformats.org/officeDocument/2006/relationships/slideLayout" Target="../slideLayouts/slideLayout188.xml"/><Relationship Id="rId127" Type="http://schemas.openxmlformats.org/officeDocument/2006/relationships/slideLayout" Target="../slideLayouts/slideLayout209.xml"/><Relationship Id="rId10" Type="http://schemas.openxmlformats.org/officeDocument/2006/relationships/slideLayout" Target="../slideLayouts/slideLayout92.xml"/><Relationship Id="rId31" Type="http://schemas.openxmlformats.org/officeDocument/2006/relationships/slideLayout" Target="../slideLayouts/slideLayout113.xml"/><Relationship Id="rId52" Type="http://schemas.openxmlformats.org/officeDocument/2006/relationships/slideLayout" Target="../slideLayouts/slideLayout134.xml"/><Relationship Id="rId73" Type="http://schemas.openxmlformats.org/officeDocument/2006/relationships/slideLayout" Target="../slideLayouts/slideLayout155.xml"/><Relationship Id="rId78" Type="http://schemas.openxmlformats.org/officeDocument/2006/relationships/slideLayout" Target="../slideLayouts/slideLayout160.xml"/><Relationship Id="rId94" Type="http://schemas.openxmlformats.org/officeDocument/2006/relationships/slideLayout" Target="../slideLayouts/slideLayout176.xml"/><Relationship Id="rId99" Type="http://schemas.openxmlformats.org/officeDocument/2006/relationships/slideLayout" Target="../slideLayouts/slideLayout181.xml"/><Relationship Id="rId101" Type="http://schemas.openxmlformats.org/officeDocument/2006/relationships/slideLayout" Target="../slideLayouts/slideLayout183.xml"/><Relationship Id="rId122" Type="http://schemas.openxmlformats.org/officeDocument/2006/relationships/slideLayout" Target="../slideLayouts/slideLayout204.xml"/><Relationship Id="rId4" Type="http://schemas.openxmlformats.org/officeDocument/2006/relationships/slideLayout" Target="../slideLayouts/slideLayout86.xml"/><Relationship Id="rId9" Type="http://schemas.openxmlformats.org/officeDocument/2006/relationships/slideLayout" Target="../slideLayouts/slideLayout91.xml"/><Relationship Id="rId26" Type="http://schemas.openxmlformats.org/officeDocument/2006/relationships/slideLayout" Target="../slideLayouts/slideLayout10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225.xml"/><Relationship Id="rId18" Type="http://schemas.openxmlformats.org/officeDocument/2006/relationships/slideLayout" Target="../slideLayouts/slideLayout230.xml"/><Relationship Id="rId26" Type="http://schemas.openxmlformats.org/officeDocument/2006/relationships/slideLayout" Target="../slideLayouts/slideLayout238.xml"/><Relationship Id="rId39" Type="http://schemas.openxmlformats.org/officeDocument/2006/relationships/slideLayout" Target="../slideLayouts/slideLayout251.xml"/><Relationship Id="rId21" Type="http://schemas.openxmlformats.org/officeDocument/2006/relationships/slideLayout" Target="../slideLayouts/slideLayout233.xml"/><Relationship Id="rId34" Type="http://schemas.openxmlformats.org/officeDocument/2006/relationships/slideLayout" Target="../slideLayouts/slideLayout246.xml"/><Relationship Id="rId42" Type="http://schemas.openxmlformats.org/officeDocument/2006/relationships/slideLayout" Target="../slideLayouts/slideLayout254.xml"/><Relationship Id="rId47" Type="http://schemas.openxmlformats.org/officeDocument/2006/relationships/theme" Target="../theme/theme3.xml"/><Relationship Id="rId7" Type="http://schemas.openxmlformats.org/officeDocument/2006/relationships/slideLayout" Target="../slideLayouts/slideLayout219.xml"/><Relationship Id="rId2" Type="http://schemas.openxmlformats.org/officeDocument/2006/relationships/slideLayout" Target="../slideLayouts/slideLayout214.xml"/><Relationship Id="rId16" Type="http://schemas.openxmlformats.org/officeDocument/2006/relationships/slideLayout" Target="../slideLayouts/slideLayout228.xml"/><Relationship Id="rId29" Type="http://schemas.openxmlformats.org/officeDocument/2006/relationships/slideLayout" Target="../slideLayouts/slideLayout241.xml"/><Relationship Id="rId11" Type="http://schemas.openxmlformats.org/officeDocument/2006/relationships/slideLayout" Target="../slideLayouts/slideLayout223.xml"/><Relationship Id="rId24" Type="http://schemas.openxmlformats.org/officeDocument/2006/relationships/slideLayout" Target="../slideLayouts/slideLayout236.xml"/><Relationship Id="rId32" Type="http://schemas.openxmlformats.org/officeDocument/2006/relationships/slideLayout" Target="../slideLayouts/slideLayout244.xml"/><Relationship Id="rId37" Type="http://schemas.openxmlformats.org/officeDocument/2006/relationships/slideLayout" Target="../slideLayouts/slideLayout249.xml"/><Relationship Id="rId40" Type="http://schemas.openxmlformats.org/officeDocument/2006/relationships/slideLayout" Target="../slideLayouts/slideLayout252.xml"/><Relationship Id="rId45" Type="http://schemas.openxmlformats.org/officeDocument/2006/relationships/slideLayout" Target="../slideLayouts/slideLayout257.xml"/><Relationship Id="rId5" Type="http://schemas.openxmlformats.org/officeDocument/2006/relationships/slideLayout" Target="../slideLayouts/slideLayout217.xml"/><Relationship Id="rId15" Type="http://schemas.openxmlformats.org/officeDocument/2006/relationships/slideLayout" Target="../slideLayouts/slideLayout227.xml"/><Relationship Id="rId23" Type="http://schemas.openxmlformats.org/officeDocument/2006/relationships/slideLayout" Target="../slideLayouts/slideLayout235.xml"/><Relationship Id="rId28" Type="http://schemas.openxmlformats.org/officeDocument/2006/relationships/slideLayout" Target="../slideLayouts/slideLayout240.xml"/><Relationship Id="rId36" Type="http://schemas.openxmlformats.org/officeDocument/2006/relationships/slideLayout" Target="../slideLayouts/slideLayout248.xml"/><Relationship Id="rId49" Type="http://schemas.openxmlformats.org/officeDocument/2006/relationships/image" Target="../media/image3.png"/><Relationship Id="rId10" Type="http://schemas.openxmlformats.org/officeDocument/2006/relationships/slideLayout" Target="../slideLayouts/slideLayout222.xml"/><Relationship Id="rId19" Type="http://schemas.openxmlformats.org/officeDocument/2006/relationships/slideLayout" Target="../slideLayouts/slideLayout231.xml"/><Relationship Id="rId31" Type="http://schemas.openxmlformats.org/officeDocument/2006/relationships/slideLayout" Target="../slideLayouts/slideLayout243.xml"/><Relationship Id="rId44" Type="http://schemas.openxmlformats.org/officeDocument/2006/relationships/slideLayout" Target="../slideLayouts/slideLayout256.xml"/><Relationship Id="rId4" Type="http://schemas.openxmlformats.org/officeDocument/2006/relationships/slideLayout" Target="../slideLayouts/slideLayout216.xml"/><Relationship Id="rId9" Type="http://schemas.openxmlformats.org/officeDocument/2006/relationships/slideLayout" Target="../slideLayouts/slideLayout221.xml"/><Relationship Id="rId14" Type="http://schemas.openxmlformats.org/officeDocument/2006/relationships/slideLayout" Target="../slideLayouts/slideLayout226.xml"/><Relationship Id="rId22" Type="http://schemas.openxmlformats.org/officeDocument/2006/relationships/slideLayout" Target="../slideLayouts/slideLayout234.xml"/><Relationship Id="rId27" Type="http://schemas.openxmlformats.org/officeDocument/2006/relationships/slideLayout" Target="../slideLayouts/slideLayout239.xml"/><Relationship Id="rId30" Type="http://schemas.openxmlformats.org/officeDocument/2006/relationships/slideLayout" Target="../slideLayouts/slideLayout242.xml"/><Relationship Id="rId35" Type="http://schemas.openxmlformats.org/officeDocument/2006/relationships/slideLayout" Target="../slideLayouts/slideLayout247.xml"/><Relationship Id="rId43" Type="http://schemas.openxmlformats.org/officeDocument/2006/relationships/slideLayout" Target="../slideLayouts/slideLayout255.xml"/><Relationship Id="rId48" Type="http://schemas.openxmlformats.org/officeDocument/2006/relationships/image" Target="../media/image1.png"/><Relationship Id="rId8" Type="http://schemas.openxmlformats.org/officeDocument/2006/relationships/slideLayout" Target="../slideLayouts/slideLayout220.xml"/><Relationship Id="rId3" Type="http://schemas.openxmlformats.org/officeDocument/2006/relationships/slideLayout" Target="../slideLayouts/slideLayout215.xml"/><Relationship Id="rId12" Type="http://schemas.openxmlformats.org/officeDocument/2006/relationships/slideLayout" Target="../slideLayouts/slideLayout224.xml"/><Relationship Id="rId17" Type="http://schemas.openxmlformats.org/officeDocument/2006/relationships/slideLayout" Target="../slideLayouts/slideLayout229.xml"/><Relationship Id="rId25" Type="http://schemas.openxmlformats.org/officeDocument/2006/relationships/slideLayout" Target="../slideLayouts/slideLayout237.xml"/><Relationship Id="rId33" Type="http://schemas.openxmlformats.org/officeDocument/2006/relationships/slideLayout" Target="../slideLayouts/slideLayout245.xml"/><Relationship Id="rId38" Type="http://schemas.openxmlformats.org/officeDocument/2006/relationships/slideLayout" Target="../slideLayouts/slideLayout250.xml"/><Relationship Id="rId46" Type="http://schemas.openxmlformats.org/officeDocument/2006/relationships/slideLayout" Target="../slideLayouts/slideLayout258.xml"/><Relationship Id="rId20" Type="http://schemas.openxmlformats.org/officeDocument/2006/relationships/slideLayout" Target="../slideLayouts/slideLayout232.xml"/><Relationship Id="rId41" Type="http://schemas.openxmlformats.org/officeDocument/2006/relationships/slideLayout" Target="../slideLayouts/slideLayout253.xml"/><Relationship Id="rId1" Type="http://schemas.openxmlformats.org/officeDocument/2006/relationships/slideLayout" Target="../slideLayouts/slideLayout213.xml"/><Relationship Id="rId6" Type="http://schemas.openxmlformats.org/officeDocument/2006/relationships/slideLayout" Target="../slideLayouts/slideLayout218.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284.xml"/><Relationship Id="rId21" Type="http://schemas.openxmlformats.org/officeDocument/2006/relationships/slideLayout" Target="../slideLayouts/slideLayout279.xml"/><Relationship Id="rId42" Type="http://schemas.openxmlformats.org/officeDocument/2006/relationships/slideLayout" Target="../slideLayouts/slideLayout300.xml"/><Relationship Id="rId47" Type="http://schemas.openxmlformats.org/officeDocument/2006/relationships/slideLayout" Target="../slideLayouts/slideLayout305.xml"/><Relationship Id="rId63" Type="http://schemas.openxmlformats.org/officeDocument/2006/relationships/slideLayout" Target="../slideLayouts/slideLayout321.xml"/><Relationship Id="rId68" Type="http://schemas.openxmlformats.org/officeDocument/2006/relationships/slideLayout" Target="../slideLayouts/slideLayout326.xml"/><Relationship Id="rId7" Type="http://schemas.openxmlformats.org/officeDocument/2006/relationships/slideLayout" Target="../slideLayouts/slideLayout265.xml"/><Relationship Id="rId71" Type="http://schemas.openxmlformats.org/officeDocument/2006/relationships/image" Target="../media/image1.png"/><Relationship Id="rId2" Type="http://schemas.openxmlformats.org/officeDocument/2006/relationships/slideLayout" Target="../slideLayouts/slideLayout260.xml"/><Relationship Id="rId16" Type="http://schemas.openxmlformats.org/officeDocument/2006/relationships/slideLayout" Target="../slideLayouts/slideLayout274.xml"/><Relationship Id="rId29" Type="http://schemas.openxmlformats.org/officeDocument/2006/relationships/slideLayout" Target="../slideLayouts/slideLayout287.xml"/><Relationship Id="rId11" Type="http://schemas.openxmlformats.org/officeDocument/2006/relationships/slideLayout" Target="../slideLayouts/slideLayout269.xml"/><Relationship Id="rId24" Type="http://schemas.openxmlformats.org/officeDocument/2006/relationships/slideLayout" Target="../slideLayouts/slideLayout282.xml"/><Relationship Id="rId32" Type="http://schemas.openxmlformats.org/officeDocument/2006/relationships/slideLayout" Target="../slideLayouts/slideLayout290.xml"/><Relationship Id="rId37" Type="http://schemas.openxmlformats.org/officeDocument/2006/relationships/slideLayout" Target="../slideLayouts/slideLayout295.xml"/><Relationship Id="rId40" Type="http://schemas.openxmlformats.org/officeDocument/2006/relationships/slideLayout" Target="../slideLayouts/slideLayout298.xml"/><Relationship Id="rId45" Type="http://schemas.openxmlformats.org/officeDocument/2006/relationships/slideLayout" Target="../slideLayouts/slideLayout303.xml"/><Relationship Id="rId53" Type="http://schemas.openxmlformats.org/officeDocument/2006/relationships/slideLayout" Target="../slideLayouts/slideLayout311.xml"/><Relationship Id="rId58" Type="http://schemas.openxmlformats.org/officeDocument/2006/relationships/slideLayout" Target="../slideLayouts/slideLayout316.xml"/><Relationship Id="rId66" Type="http://schemas.openxmlformats.org/officeDocument/2006/relationships/slideLayout" Target="../slideLayouts/slideLayout324.xml"/><Relationship Id="rId5" Type="http://schemas.openxmlformats.org/officeDocument/2006/relationships/slideLayout" Target="../slideLayouts/slideLayout263.xml"/><Relationship Id="rId61" Type="http://schemas.openxmlformats.org/officeDocument/2006/relationships/slideLayout" Target="../slideLayouts/slideLayout319.xml"/><Relationship Id="rId19" Type="http://schemas.openxmlformats.org/officeDocument/2006/relationships/slideLayout" Target="../slideLayouts/slideLayout277.xml"/><Relationship Id="rId14" Type="http://schemas.openxmlformats.org/officeDocument/2006/relationships/slideLayout" Target="../slideLayouts/slideLayout272.xml"/><Relationship Id="rId22" Type="http://schemas.openxmlformats.org/officeDocument/2006/relationships/slideLayout" Target="../slideLayouts/slideLayout280.xml"/><Relationship Id="rId27" Type="http://schemas.openxmlformats.org/officeDocument/2006/relationships/slideLayout" Target="../slideLayouts/slideLayout285.xml"/><Relationship Id="rId30" Type="http://schemas.openxmlformats.org/officeDocument/2006/relationships/slideLayout" Target="../slideLayouts/slideLayout288.xml"/><Relationship Id="rId35" Type="http://schemas.openxmlformats.org/officeDocument/2006/relationships/slideLayout" Target="../slideLayouts/slideLayout293.xml"/><Relationship Id="rId43" Type="http://schemas.openxmlformats.org/officeDocument/2006/relationships/slideLayout" Target="../slideLayouts/slideLayout301.xml"/><Relationship Id="rId48" Type="http://schemas.openxmlformats.org/officeDocument/2006/relationships/slideLayout" Target="../slideLayouts/slideLayout306.xml"/><Relationship Id="rId56" Type="http://schemas.openxmlformats.org/officeDocument/2006/relationships/slideLayout" Target="../slideLayouts/slideLayout314.xml"/><Relationship Id="rId64" Type="http://schemas.openxmlformats.org/officeDocument/2006/relationships/slideLayout" Target="../slideLayouts/slideLayout322.xml"/><Relationship Id="rId69" Type="http://schemas.openxmlformats.org/officeDocument/2006/relationships/slideLayout" Target="../slideLayouts/slideLayout327.xml"/><Relationship Id="rId8" Type="http://schemas.openxmlformats.org/officeDocument/2006/relationships/slideLayout" Target="../slideLayouts/slideLayout266.xml"/><Relationship Id="rId51" Type="http://schemas.openxmlformats.org/officeDocument/2006/relationships/slideLayout" Target="../slideLayouts/slideLayout309.xml"/><Relationship Id="rId3" Type="http://schemas.openxmlformats.org/officeDocument/2006/relationships/slideLayout" Target="../slideLayouts/slideLayout261.xml"/><Relationship Id="rId12" Type="http://schemas.openxmlformats.org/officeDocument/2006/relationships/slideLayout" Target="../slideLayouts/slideLayout270.xml"/><Relationship Id="rId17" Type="http://schemas.openxmlformats.org/officeDocument/2006/relationships/slideLayout" Target="../slideLayouts/slideLayout275.xml"/><Relationship Id="rId25" Type="http://schemas.openxmlformats.org/officeDocument/2006/relationships/slideLayout" Target="../slideLayouts/slideLayout283.xml"/><Relationship Id="rId33" Type="http://schemas.openxmlformats.org/officeDocument/2006/relationships/slideLayout" Target="../slideLayouts/slideLayout291.xml"/><Relationship Id="rId38" Type="http://schemas.openxmlformats.org/officeDocument/2006/relationships/slideLayout" Target="../slideLayouts/slideLayout296.xml"/><Relationship Id="rId46" Type="http://schemas.openxmlformats.org/officeDocument/2006/relationships/slideLayout" Target="../slideLayouts/slideLayout304.xml"/><Relationship Id="rId59" Type="http://schemas.openxmlformats.org/officeDocument/2006/relationships/slideLayout" Target="../slideLayouts/slideLayout317.xml"/><Relationship Id="rId67" Type="http://schemas.openxmlformats.org/officeDocument/2006/relationships/slideLayout" Target="../slideLayouts/slideLayout325.xml"/><Relationship Id="rId20" Type="http://schemas.openxmlformats.org/officeDocument/2006/relationships/slideLayout" Target="../slideLayouts/slideLayout278.xml"/><Relationship Id="rId41" Type="http://schemas.openxmlformats.org/officeDocument/2006/relationships/slideLayout" Target="../slideLayouts/slideLayout299.xml"/><Relationship Id="rId54" Type="http://schemas.openxmlformats.org/officeDocument/2006/relationships/slideLayout" Target="../slideLayouts/slideLayout312.xml"/><Relationship Id="rId62" Type="http://schemas.openxmlformats.org/officeDocument/2006/relationships/slideLayout" Target="../slideLayouts/slideLayout320.xml"/><Relationship Id="rId70" Type="http://schemas.openxmlformats.org/officeDocument/2006/relationships/theme" Target="../theme/theme4.xml"/><Relationship Id="rId1" Type="http://schemas.openxmlformats.org/officeDocument/2006/relationships/slideLayout" Target="../slideLayouts/slideLayout259.xml"/><Relationship Id="rId6" Type="http://schemas.openxmlformats.org/officeDocument/2006/relationships/slideLayout" Target="../slideLayouts/slideLayout264.xml"/><Relationship Id="rId15" Type="http://schemas.openxmlformats.org/officeDocument/2006/relationships/slideLayout" Target="../slideLayouts/slideLayout273.xml"/><Relationship Id="rId23" Type="http://schemas.openxmlformats.org/officeDocument/2006/relationships/slideLayout" Target="../slideLayouts/slideLayout281.xml"/><Relationship Id="rId28" Type="http://schemas.openxmlformats.org/officeDocument/2006/relationships/slideLayout" Target="../slideLayouts/slideLayout286.xml"/><Relationship Id="rId36" Type="http://schemas.openxmlformats.org/officeDocument/2006/relationships/slideLayout" Target="../slideLayouts/slideLayout294.xml"/><Relationship Id="rId49" Type="http://schemas.openxmlformats.org/officeDocument/2006/relationships/slideLayout" Target="../slideLayouts/slideLayout307.xml"/><Relationship Id="rId57" Type="http://schemas.openxmlformats.org/officeDocument/2006/relationships/slideLayout" Target="../slideLayouts/slideLayout315.xml"/><Relationship Id="rId10" Type="http://schemas.openxmlformats.org/officeDocument/2006/relationships/slideLayout" Target="../slideLayouts/slideLayout268.xml"/><Relationship Id="rId31" Type="http://schemas.openxmlformats.org/officeDocument/2006/relationships/slideLayout" Target="../slideLayouts/slideLayout289.xml"/><Relationship Id="rId44" Type="http://schemas.openxmlformats.org/officeDocument/2006/relationships/slideLayout" Target="../slideLayouts/slideLayout302.xml"/><Relationship Id="rId52" Type="http://schemas.openxmlformats.org/officeDocument/2006/relationships/slideLayout" Target="../slideLayouts/slideLayout310.xml"/><Relationship Id="rId60" Type="http://schemas.openxmlformats.org/officeDocument/2006/relationships/slideLayout" Target="../slideLayouts/slideLayout318.xml"/><Relationship Id="rId65" Type="http://schemas.openxmlformats.org/officeDocument/2006/relationships/slideLayout" Target="../slideLayouts/slideLayout323.xml"/><Relationship Id="rId4" Type="http://schemas.openxmlformats.org/officeDocument/2006/relationships/slideLayout" Target="../slideLayouts/slideLayout262.xml"/><Relationship Id="rId9" Type="http://schemas.openxmlformats.org/officeDocument/2006/relationships/slideLayout" Target="../slideLayouts/slideLayout267.xml"/><Relationship Id="rId13" Type="http://schemas.openxmlformats.org/officeDocument/2006/relationships/slideLayout" Target="../slideLayouts/slideLayout271.xml"/><Relationship Id="rId18" Type="http://schemas.openxmlformats.org/officeDocument/2006/relationships/slideLayout" Target="../slideLayouts/slideLayout276.xml"/><Relationship Id="rId39" Type="http://schemas.openxmlformats.org/officeDocument/2006/relationships/slideLayout" Target="../slideLayouts/slideLayout297.xml"/><Relationship Id="rId34" Type="http://schemas.openxmlformats.org/officeDocument/2006/relationships/slideLayout" Target="../slideLayouts/slideLayout292.xml"/><Relationship Id="rId50" Type="http://schemas.openxmlformats.org/officeDocument/2006/relationships/slideLayout" Target="../slideLayouts/slideLayout308.xml"/><Relationship Id="rId55" Type="http://schemas.openxmlformats.org/officeDocument/2006/relationships/slideLayout" Target="../slideLayouts/slideLayout313.xml"/></Relationships>
</file>

<file path=ppt/slideMasters/_rels/slideMaster5.xml.rels><?xml version="1.0" encoding="UTF-8" standalone="yes"?>
<Relationships xmlns="http://schemas.openxmlformats.org/package/2006/relationships"><Relationship Id="rId26" Type="http://schemas.openxmlformats.org/officeDocument/2006/relationships/slideLayout" Target="../slideLayouts/slideLayout353.xml"/><Relationship Id="rId21" Type="http://schemas.openxmlformats.org/officeDocument/2006/relationships/slideLayout" Target="../slideLayouts/slideLayout348.xml"/><Relationship Id="rId42" Type="http://schemas.openxmlformats.org/officeDocument/2006/relationships/slideLayout" Target="../slideLayouts/slideLayout369.xml"/><Relationship Id="rId47" Type="http://schemas.openxmlformats.org/officeDocument/2006/relationships/slideLayout" Target="../slideLayouts/slideLayout374.xml"/><Relationship Id="rId63" Type="http://schemas.openxmlformats.org/officeDocument/2006/relationships/slideLayout" Target="../slideLayouts/slideLayout390.xml"/><Relationship Id="rId68" Type="http://schemas.openxmlformats.org/officeDocument/2006/relationships/slideLayout" Target="../slideLayouts/slideLayout395.xml"/><Relationship Id="rId16" Type="http://schemas.openxmlformats.org/officeDocument/2006/relationships/slideLayout" Target="../slideLayouts/slideLayout343.xml"/><Relationship Id="rId11" Type="http://schemas.openxmlformats.org/officeDocument/2006/relationships/slideLayout" Target="../slideLayouts/slideLayout338.xml"/><Relationship Id="rId24" Type="http://schemas.openxmlformats.org/officeDocument/2006/relationships/slideLayout" Target="../slideLayouts/slideLayout351.xml"/><Relationship Id="rId32" Type="http://schemas.openxmlformats.org/officeDocument/2006/relationships/slideLayout" Target="../slideLayouts/slideLayout359.xml"/><Relationship Id="rId37" Type="http://schemas.openxmlformats.org/officeDocument/2006/relationships/slideLayout" Target="../slideLayouts/slideLayout364.xml"/><Relationship Id="rId40" Type="http://schemas.openxmlformats.org/officeDocument/2006/relationships/slideLayout" Target="../slideLayouts/slideLayout367.xml"/><Relationship Id="rId45" Type="http://schemas.openxmlformats.org/officeDocument/2006/relationships/slideLayout" Target="../slideLayouts/slideLayout372.xml"/><Relationship Id="rId53" Type="http://schemas.openxmlformats.org/officeDocument/2006/relationships/slideLayout" Target="../slideLayouts/slideLayout380.xml"/><Relationship Id="rId58" Type="http://schemas.openxmlformats.org/officeDocument/2006/relationships/slideLayout" Target="../slideLayouts/slideLayout385.xml"/><Relationship Id="rId66" Type="http://schemas.openxmlformats.org/officeDocument/2006/relationships/slideLayout" Target="../slideLayouts/slideLayout393.xml"/><Relationship Id="rId74" Type="http://schemas.openxmlformats.org/officeDocument/2006/relationships/slideLayout" Target="../slideLayouts/slideLayout401.xml"/><Relationship Id="rId5" Type="http://schemas.openxmlformats.org/officeDocument/2006/relationships/slideLayout" Target="../slideLayouts/slideLayout332.xml"/><Relationship Id="rId61" Type="http://schemas.openxmlformats.org/officeDocument/2006/relationships/slideLayout" Target="../slideLayouts/slideLayout388.xml"/><Relationship Id="rId19" Type="http://schemas.openxmlformats.org/officeDocument/2006/relationships/slideLayout" Target="../slideLayouts/slideLayout346.xml"/><Relationship Id="rId14" Type="http://schemas.openxmlformats.org/officeDocument/2006/relationships/slideLayout" Target="../slideLayouts/slideLayout341.xml"/><Relationship Id="rId22" Type="http://schemas.openxmlformats.org/officeDocument/2006/relationships/slideLayout" Target="../slideLayouts/slideLayout349.xml"/><Relationship Id="rId27" Type="http://schemas.openxmlformats.org/officeDocument/2006/relationships/slideLayout" Target="../slideLayouts/slideLayout354.xml"/><Relationship Id="rId30" Type="http://schemas.openxmlformats.org/officeDocument/2006/relationships/slideLayout" Target="../slideLayouts/slideLayout357.xml"/><Relationship Id="rId35" Type="http://schemas.openxmlformats.org/officeDocument/2006/relationships/slideLayout" Target="../slideLayouts/slideLayout362.xml"/><Relationship Id="rId43" Type="http://schemas.openxmlformats.org/officeDocument/2006/relationships/slideLayout" Target="../slideLayouts/slideLayout370.xml"/><Relationship Id="rId48" Type="http://schemas.openxmlformats.org/officeDocument/2006/relationships/slideLayout" Target="../slideLayouts/slideLayout375.xml"/><Relationship Id="rId56" Type="http://schemas.openxmlformats.org/officeDocument/2006/relationships/slideLayout" Target="../slideLayouts/slideLayout383.xml"/><Relationship Id="rId64" Type="http://schemas.openxmlformats.org/officeDocument/2006/relationships/slideLayout" Target="../slideLayouts/slideLayout391.xml"/><Relationship Id="rId69" Type="http://schemas.openxmlformats.org/officeDocument/2006/relationships/slideLayout" Target="../slideLayouts/slideLayout396.xml"/><Relationship Id="rId77" Type="http://schemas.openxmlformats.org/officeDocument/2006/relationships/theme" Target="../theme/theme5.xml"/><Relationship Id="rId8" Type="http://schemas.openxmlformats.org/officeDocument/2006/relationships/slideLayout" Target="../slideLayouts/slideLayout335.xml"/><Relationship Id="rId51" Type="http://schemas.openxmlformats.org/officeDocument/2006/relationships/slideLayout" Target="../slideLayouts/slideLayout378.xml"/><Relationship Id="rId72" Type="http://schemas.openxmlformats.org/officeDocument/2006/relationships/slideLayout" Target="../slideLayouts/slideLayout399.xml"/><Relationship Id="rId3" Type="http://schemas.openxmlformats.org/officeDocument/2006/relationships/slideLayout" Target="../slideLayouts/slideLayout330.xml"/><Relationship Id="rId12" Type="http://schemas.openxmlformats.org/officeDocument/2006/relationships/slideLayout" Target="../slideLayouts/slideLayout339.xml"/><Relationship Id="rId17" Type="http://schemas.openxmlformats.org/officeDocument/2006/relationships/slideLayout" Target="../slideLayouts/slideLayout344.xml"/><Relationship Id="rId25" Type="http://schemas.openxmlformats.org/officeDocument/2006/relationships/slideLayout" Target="../slideLayouts/slideLayout352.xml"/><Relationship Id="rId33" Type="http://schemas.openxmlformats.org/officeDocument/2006/relationships/slideLayout" Target="../slideLayouts/slideLayout360.xml"/><Relationship Id="rId38" Type="http://schemas.openxmlformats.org/officeDocument/2006/relationships/slideLayout" Target="../slideLayouts/slideLayout365.xml"/><Relationship Id="rId46" Type="http://schemas.openxmlformats.org/officeDocument/2006/relationships/slideLayout" Target="../slideLayouts/slideLayout373.xml"/><Relationship Id="rId59" Type="http://schemas.openxmlformats.org/officeDocument/2006/relationships/slideLayout" Target="../slideLayouts/slideLayout386.xml"/><Relationship Id="rId67" Type="http://schemas.openxmlformats.org/officeDocument/2006/relationships/slideLayout" Target="../slideLayouts/slideLayout394.xml"/><Relationship Id="rId20" Type="http://schemas.openxmlformats.org/officeDocument/2006/relationships/slideLayout" Target="../slideLayouts/slideLayout347.xml"/><Relationship Id="rId41" Type="http://schemas.openxmlformats.org/officeDocument/2006/relationships/slideLayout" Target="../slideLayouts/slideLayout368.xml"/><Relationship Id="rId54" Type="http://schemas.openxmlformats.org/officeDocument/2006/relationships/slideLayout" Target="../slideLayouts/slideLayout381.xml"/><Relationship Id="rId62" Type="http://schemas.openxmlformats.org/officeDocument/2006/relationships/slideLayout" Target="../slideLayouts/slideLayout389.xml"/><Relationship Id="rId70" Type="http://schemas.openxmlformats.org/officeDocument/2006/relationships/slideLayout" Target="../slideLayouts/slideLayout397.xml"/><Relationship Id="rId75" Type="http://schemas.openxmlformats.org/officeDocument/2006/relationships/slideLayout" Target="../slideLayouts/slideLayout402.xml"/><Relationship Id="rId1" Type="http://schemas.openxmlformats.org/officeDocument/2006/relationships/slideLayout" Target="../slideLayouts/slideLayout328.xml"/><Relationship Id="rId6" Type="http://schemas.openxmlformats.org/officeDocument/2006/relationships/slideLayout" Target="../slideLayouts/slideLayout333.xml"/><Relationship Id="rId15" Type="http://schemas.openxmlformats.org/officeDocument/2006/relationships/slideLayout" Target="../slideLayouts/slideLayout342.xml"/><Relationship Id="rId23" Type="http://schemas.openxmlformats.org/officeDocument/2006/relationships/slideLayout" Target="../slideLayouts/slideLayout350.xml"/><Relationship Id="rId28" Type="http://schemas.openxmlformats.org/officeDocument/2006/relationships/slideLayout" Target="../slideLayouts/slideLayout355.xml"/><Relationship Id="rId36" Type="http://schemas.openxmlformats.org/officeDocument/2006/relationships/slideLayout" Target="../slideLayouts/slideLayout363.xml"/><Relationship Id="rId49" Type="http://schemas.openxmlformats.org/officeDocument/2006/relationships/slideLayout" Target="../slideLayouts/slideLayout376.xml"/><Relationship Id="rId57" Type="http://schemas.openxmlformats.org/officeDocument/2006/relationships/slideLayout" Target="../slideLayouts/slideLayout384.xml"/><Relationship Id="rId10" Type="http://schemas.openxmlformats.org/officeDocument/2006/relationships/slideLayout" Target="../slideLayouts/slideLayout337.xml"/><Relationship Id="rId31" Type="http://schemas.openxmlformats.org/officeDocument/2006/relationships/slideLayout" Target="../slideLayouts/slideLayout358.xml"/><Relationship Id="rId44" Type="http://schemas.openxmlformats.org/officeDocument/2006/relationships/slideLayout" Target="../slideLayouts/slideLayout371.xml"/><Relationship Id="rId52" Type="http://schemas.openxmlformats.org/officeDocument/2006/relationships/slideLayout" Target="../slideLayouts/slideLayout379.xml"/><Relationship Id="rId60" Type="http://schemas.openxmlformats.org/officeDocument/2006/relationships/slideLayout" Target="../slideLayouts/slideLayout387.xml"/><Relationship Id="rId65" Type="http://schemas.openxmlformats.org/officeDocument/2006/relationships/slideLayout" Target="../slideLayouts/slideLayout392.xml"/><Relationship Id="rId73" Type="http://schemas.openxmlformats.org/officeDocument/2006/relationships/slideLayout" Target="../slideLayouts/slideLayout400.xml"/><Relationship Id="rId78" Type="http://schemas.openxmlformats.org/officeDocument/2006/relationships/image" Target="../media/image1.png"/><Relationship Id="rId4" Type="http://schemas.openxmlformats.org/officeDocument/2006/relationships/slideLayout" Target="../slideLayouts/slideLayout331.xml"/><Relationship Id="rId9" Type="http://schemas.openxmlformats.org/officeDocument/2006/relationships/slideLayout" Target="../slideLayouts/slideLayout336.xml"/><Relationship Id="rId13" Type="http://schemas.openxmlformats.org/officeDocument/2006/relationships/slideLayout" Target="../slideLayouts/slideLayout340.xml"/><Relationship Id="rId18" Type="http://schemas.openxmlformats.org/officeDocument/2006/relationships/slideLayout" Target="../slideLayouts/slideLayout345.xml"/><Relationship Id="rId39" Type="http://schemas.openxmlformats.org/officeDocument/2006/relationships/slideLayout" Target="../slideLayouts/slideLayout366.xml"/><Relationship Id="rId34" Type="http://schemas.openxmlformats.org/officeDocument/2006/relationships/slideLayout" Target="../slideLayouts/slideLayout361.xml"/><Relationship Id="rId50" Type="http://schemas.openxmlformats.org/officeDocument/2006/relationships/slideLayout" Target="../slideLayouts/slideLayout377.xml"/><Relationship Id="rId55" Type="http://schemas.openxmlformats.org/officeDocument/2006/relationships/slideLayout" Target="../slideLayouts/slideLayout382.xml"/><Relationship Id="rId76" Type="http://schemas.openxmlformats.org/officeDocument/2006/relationships/slideLayout" Target="../slideLayouts/slideLayout403.xml"/><Relationship Id="rId7" Type="http://schemas.openxmlformats.org/officeDocument/2006/relationships/slideLayout" Target="../slideLayouts/slideLayout334.xml"/><Relationship Id="rId71" Type="http://schemas.openxmlformats.org/officeDocument/2006/relationships/slideLayout" Target="../slideLayouts/slideLayout398.xml"/><Relationship Id="rId2" Type="http://schemas.openxmlformats.org/officeDocument/2006/relationships/slideLayout" Target="../slideLayouts/slideLayout329.xml"/><Relationship Id="rId29" Type="http://schemas.openxmlformats.org/officeDocument/2006/relationships/slideLayout" Target="../slideLayouts/slideLayout3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53F65-BA9C-1740-A28B-B1DAA4DD9CA1}"/>
              </a:ext>
            </a:extLst>
          </p:cNvPr>
          <p:cNvSpPr>
            <a:spLocks noGrp="1"/>
          </p:cNvSpPr>
          <p:nvPr>
            <p:ph type="title"/>
          </p:nvPr>
        </p:nvSpPr>
        <p:spPr>
          <a:xfrm>
            <a:off x="288558" y="175951"/>
            <a:ext cx="11582400" cy="436541"/>
          </a:xfrm>
          <a:prstGeom prst="rect">
            <a:avLst/>
          </a:prstGeom>
        </p:spPr>
        <p:txBody>
          <a:bodyPr vert="horz" lIns="0" tIns="45720" rIns="0" bIns="45720" rtlCol="0" anchor="ctr">
            <a:noAutofit/>
          </a:bodyPr>
          <a:lstStyle/>
          <a:p>
            <a:r>
              <a:rPr lang="en-US"/>
              <a:t>Insert your slide title in Arial bold 20pt</a:t>
            </a:r>
          </a:p>
        </p:txBody>
      </p:sp>
      <p:sp>
        <p:nvSpPr>
          <p:cNvPr id="3" name="Text Placeholder 2">
            <a:extLst>
              <a:ext uri="{FF2B5EF4-FFF2-40B4-BE49-F238E27FC236}">
                <a16:creationId xmlns:a16="http://schemas.microsoft.com/office/drawing/2014/main" id="{24B979C3-6A0F-BF4F-B648-934820FFA018}"/>
              </a:ext>
            </a:extLst>
          </p:cNvPr>
          <p:cNvSpPr>
            <a:spLocks noGrp="1"/>
          </p:cNvSpPr>
          <p:nvPr>
            <p:ph type="body" idx="1"/>
          </p:nvPr>
        </p:nvSpPr>
        <p:spPr>
          <a:xfrm>
            <a:off x="288558" y="1825625"/>
            <a:ext cx="11597639" cy="3836139"/>
          </a:xfrm>
          <a:prstGeom prst="rect">
            <a:avLst/>
          </a:prstGeom>
        </p:spPr>
        <p:txBody>
          <a:bodyPr vert="horz" lIns="0" tIns="45720" rIns="0" bIns="45720" rtlCol="0">
            <a:noAutofit/>
          </a:bodyPr>
          <a:lstStyle/>
          <a:p>
            <a:pPr lvl="0"/>
            <a:r>
              <a:rPr lang="en-US"/>
              <a:t>Insert your copy here</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0C11DF5-A807-A249-BC11-866DFE18866A}"/>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15" name="Straight Connector 14">
            <a:extLst>
              <a:ext uri="{FF2B5EF4-FFF2-40B4-BE49-F238E27FC236}">
                <a16:creationId xmlns:a16="http://schemas.microsoft.com/office/drawing/2014/main" id="{01AEB538-380C-AB5A-CF46-BE17C122D67C}"/>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725D1A-C062-68AE-5D1A-DF162B10E713}"/>
              </a:ext>
            </a:extLst>
          </p:cNvPr>
          <p:cNvSpPr txBox="1"/>
          <p:nvPr/>
        </p:nvSpPr>
        <p:spPr>
          <a:xfrm>
            <a:off x="9372353" y="6532235"/>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5" name="Picture 4">
            <a:extLst>
              <a:ext uri="{FF2B5EF4-FFF2-40B4-BE49-F238E27FC236}">
                <a16:creationId xmlns:a16="http://schemas.microsoft.com/office/drawing/2014/main" id="{6140DCC3-C184-E296-80E1-52E3FDD9938B}"/>
              </a:ext>
            </a:extLst>
          </p:cNvPr>
          <p:cNvPicPr>
            <a:picLocks noChangeAspect="1"/>
          </p:cNvPicPr>
          <p:nvPr/>
        </p:nvPicPr>
        <p:blipFill>
          <a:blip r:embed="rId8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1512170160"/>
      </p:ext>
    </p:extLst>
  </p:cSld>
  <p:clrMap bg1="lt1" tx1="dk1" bg2="lt2" tx2="dk2" accent1="accent1" accent2="accent2" accent3="accent3" accent4="accent4" accent5="accent5" accent6="accent6" hlink="hlink" folHlink="folHlink"/>
  <p:sldLayoutIdLst>
    <p:sldLayoutId id="2147484053" r:id="rId1"/>
    <p:sldLayoutId id="2147484054" r:id="rId2"/>
    <p:sldLayoutId id="2147484055" r:id="rId3"/>
    <p:sldLayoutId id="2147484056" r:id="rId4"/>
    <p:sldLayoutId id="2147484057" r:id="rId5"/>
    <p:sldLayoutId id="2147484147" r:id="rId6"/>
    <p:sldLayoutId id="2147484148" r:id="rId7"/>
    <p:sldLayoutId id="2147484149" r:id="rId8"/>
    <p:sldLayoutId id="2147484151" r:id="rId9"/>
    <p:sldLayoutId id="2147484145" r:id="rId10"/>
    <p:sldLayoutId id="2147484146" r:id="rId11"/>
    <p:sldLayoutId id="2147484168" r:id="rId12"/>
    <p:sldLayoutId id="2147484169" r:id="rId13"/>
    <p:sldLayoutId id="2147484171" r:id="rId14"/>
    <p:sldLayoutId id="2147484060" r:id="rId15"/>
    <p:sldLayoutId id="2147484059" r:id="rId16"/>
    <p:sldLayoutId id="2147484172" r:id="rId17"/>
    <p:sldLayoutId id="2147484062" r:id="rId18"/>
    <p:sldLayoutId id="2147484134" r:id="rId19"/>
    <p:sldLayoutId id="2147484136" r:id="rId20"/>
    <p:sldLayoutId id="2147484137" r:id="rId21"/>
    <p:sldLayoutId id="2147484138" r:id="rId22"/>
    <p:sldLayoutId id="2147484140" r:id="rId23"/>
    <p:sldLayoutId id="2147484173" r:id="rId24"/>
    <p:sldLayoutId id="2147484174" r:id="rId25"/>
    <p:sldLayoutId id="2147484175" r:id="rId26"/>
    <p:sldLayoutId id="2147484141" r:id="rId27"/>
    <p:sldLayoutId id="2147484142" r:id="rId28"/>
    <p:sldLayoutId id="2147484143" r:id="rId29"/>
    <p:sldLayoutId id="2147484063" r:id="rId30"/>
    <p:sldLayoutId id="2147484064" r:id="rId31"/>
    <p:sldLayoutId id="2147484065" r:id="rId32"/>
    <p:sldLayoutId id="2147484066" r:id="rId33"/>
    <p:sldLayoutId id="2147484024" r:id="rId34"/>
    <p:sldLayoutId id="2147484158" r:id="rId35"/>
    <p:sldLayoutId id="2147484025" r:id="rId36"/>
    <p:sldLayoutId id="2147484159" r:id="rId37"/>
    <p:sldLayoutId id="2147484026" r:id="rId38"/>
    <p:sldLayoutId id="2147484160" r:id="rId39"/>
    <p:sldLayoutId id="2147484027" r:id="rId40"/>
    <p:sldLayoutId id="2147484161" r:id="rId41"/>
    <p:sldLayoutId id="2147484028" r:id="rId42"/>
    <p:sldLayoutId id="2147484162" r:id="rId43"/>
    <p:sldLayoutId id="2147484029" r:id="rId44"/>
    <p:sldLayoutId id="2147484163" r:id="rId45"/>
    <p:sldLayoutId id="2147484030" r:id="rId46"/>
    <p:sldLayoutId id="2147484031" r:id="rId47"/>
    <p:sldLayoutId id="2147484033" r:id="rId48"/>
    <p:sldLayoutId id="2147484032" r:id="rId49"/>
    <p:sldLayoutId id="2147484034" r:id="rId50"/>
    <p:sldLayoutId id="2147484036" r:id="rId51"/>
    <p:sldLayoutId id="2147484037" r:id="rId52"/>
    <p:sldLayoutId id="2147484038" r:id="rId53"/>
    <p:sldLayoutId id="2147484039" r:id="rId54"/>
    <p:sldLayoutId id="2147484040" r:id="rId55"/>
    <p:sldLayoutId id="2147484155" r:id="rId56"/>
    <p:sldLayoutId id="2147484154" r:id="rId57"/>
    <p:sldLayoutId id="2147484041" r:id="rId58"/>
    <p:sldLayoutId id="2147484042" r:id="rId59"/>
    <p:sldLayoutId id="2147484043" r:id="rId60"/>
    <p:sldLayoutId id="2147484044" r:id="rId61"/>
    <p:sldLayoutId id="2147484045" r:id="rId62"/>
    <p:sldLayoutId id="2147484046" r:id="rId63"/>
    <p:sldLayoutId id="2147484047" r:id="rId64"/>
    <p:sldLayoutId id="2147484048" r:id="rId65"/>
    <p:sldLayoutId id="2147484050" r:id="rId66"/>
    <p:sldLayoutId id="2147484051" r:id="rId67"/>
    <p:sldLayoutId id="2147484152" r:id="rId68"/>
    <p:sldLayoutId id="2147484153" r:id="rId69"/>
    <p:sldLayoutId id="2147484052" r:id="rId70"/>
    <p:sldLayoutId id="2147484157" r:id="rId71"/>
    <p:sldLayoutId id="2147484133" r:id="rId72"/>
    <p:sldLayoutId id="2147484156" r:id="rId73"/>
    <p:sldLayoutId id="2147484164" r:id="rId74"/>
    <p:sldLayoutId id="2147484165" r:id="rId75"/>
    <p:sldLayoutId id="2147484176" r:id="rId76"/>
    <p:sldLayoutId id="2147484177" r:id="rId77"/>
    <p:sldLayoutId id="2147484178" r:id="rId78"/>
    <p:sldLayoutId id="2147484179" r:id="rId79"/>
    <p:sldLayoutId id="2147484180" r:id="rId80"/>
    <p:sldLayoutId id="2147484182" r:id="rId81"/>
    <p:sldLayoutId id="2147484184" r:id="rId82"/>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5101098"/>
      </p:ext>
    </p:extLst>
  </p:cSld>
  <p:clrMap bg1="lt1" tx1="dk1" bg2="lt2" tx2="dk2" accent1="accent1" accent2="accent2" accent3="accent3" accent4="accent4" accent5="accent5" accent6="accent6" hlink="hlink" folHlink="folHlink"/>
  <p:sldLayoutIdLst>
    <p:sldLayoutId id="2147484188" r:id="rId1"/>
    <p:sldLayoutId id="2147484189" r:id="rId2"/>
    <p:sldLayoutId id="2147484190" r:id="rId3"/>
    <p:sldLayoutId id="2147484191" r:id="rId4"/>
    <p:sldLayoutId id="2147484192" r:id="rId5"/>
    <p:sldLayoutId id="2147484193" r:id="rId6"/>
    <p:sldLayoutId id="2147484194" r:id="rId7"/>
    <p:sldLayoutId id="2147484195" r:id="rId8"/>
    <p:sldLayoutId id="2147484196" r:id="rId9"/>
    <p:sldLayoutId id="2147484197" r:id="rId10"/>
    <p:sldLayoutId id="2147484198" r:id="rId11"/>
    <p:sldLayoutId id="2147484199" r:id="rId12"/>
    <p:sldLayoutId id="2147484200" r:id="rId13"/>
    <p:sldLayoutId id="2147484201" r:id="rId14"/>
    <p:sldLayoutId id="2147484202" r:id="rId15"/>
    <p:sldLayoutId id="2147484203" r:id="rId16"/>
    <p:sldLayoutId id="2147484204" r:id="rId17"/>
    <p:sldLayoutId id="2147484205" r:id="rId18"/>
    <p:sldLayoutId id="2147484206" r:id="rId19"/>
    <p:sldLayoutId id="2147484207" r:id="rId20"/>
    <p:sldLayoutId id="2147484208" r:id="rId21"/>
    <p:sldLayoutId id="2147484209" r:id="rId22"/>
    <p:sldLayoutId id="2147484210" r:id="rId23"/>
    <p:sldLayoutId id="2147484211" r:id="rId24"/>
    <p:sldLayoutId id="2147484212" r:id="rId25"/>
    <p:sldLayoutId id="2147484213" r:id="rId26"/>
    <p:sldLayoutId id="2147484214" r:id="rId27"/>
    <p:sldLayoutId id="2147484215" r:id="rId28"/>
    <p:sldLayoutId id="2147484216" r:id="rId29"/>
    <p:sldLayoutId id="2147484217" r:id="rId30"/>
    <p:sldLayoutId id="2147484218" r:id="rId31"/>
    <p:sldLayoutId id="2147484219" r:id="rId32"/>
    <p:sldLayoutId id="2147484220" r:id="rId33"/>
    <p:sldLayoutId id="2147484221" r:id="rId34"/>
    <p:sldLayoutId id="2147484222" r:id="rId35"/>
    <p:sldLayoutId id="2147484223" r:id="rId36"/>
    <p:sldLayoutId id="2147484224" r:id="rId37"/>
    <p:sldLayoutId id="2147484225" r:id="rId38"/>
    <p:sldLayoutId id="2147484226" r:id="rId39"/>
    <p:sldLayoutId id="2147484227" r:id="rId40"/>
    <p:sldLayoutId id="2147484228" r:id="rId41"/>
    <p:sldLayoutId id="2147484229" r:id="rId42"/>
    <p:sldLayoutId id="2147484230" r:id="rId43"/>
    <p:sldLayoutId id="2147484231" r:id="rId44"/>
    <p:sldLayoutId id="2147484232" r:id="rId45"/>
    <p:sldLayoutId id="2147484233" r:id="rId46"/>
    <p:sldLayoutId id="2147484234" r:id="rId47"/>
    <p:sldLayoutId id="2147484235" r:id="rId48"/>
    <p:sldLayoutId id="2147484236" r:id="rId49"/>
    <p:sldLayoutId id="2147484237" r:id="rId50"/>
    <p:sldLayoutId id="2147484238" r:id="rId51"/>
    <p:sldLayoutId id="2147484239" r:id="rId52"/>
    <p:sldLayoutId id="2147484240" r:id="rId53"/>
    <p:sldLayoutId id="2147484241" r:id="rId54"/>
    <p:sldLayoutId id="2147484242" r:id="rId55"/>
    <p:sldLayoutId id="2147484243" r:id="rId56"/>
    <p:sldLayoutId id="2147484244" r:id="rId57"/>
    <p:sldLayoutId id="2147484245" r:id="rId58"/>
    <p:sldLayoutId id="2147484246" r:id="rId59"/>
    <p:sldLayoutId id="2147484247" r:id="rId60"/>
    <p:sldLayoutId id="2147484248" r:id="rId61"/>
    <p:sldLayoutId id="2147484249" r:id="rId62"/>
    <p:sldLayoutId id="2147484250" r:id="rId63"/>
    <p:sldLayoutId id="2147484251" r:id="rId64"/>
    <p:sldLayoutId id="2147484252" r:id="rId65"/>
    <p:sldLayoutId id="2147484253" r:id="rId66"/>
    <p:sldLayoutId id="2147484254" r:id="rId67"/>
    <p:sldLayoutId id="2147484255" r:id="rId68"/>
    <p:sldLayoutId id="2147484256" r:id="rId69"/>
    <p:sldLayoutId id="2147484257" r:id="rId70"/>
    <p:sldLayoutId id="2147484258" r:id="rId71"/>
    <p:sldLayoutId id="2147484259" r:id="rId72"/>
    <p:sldLayoutId id="2147484260" r:id="rId73"/>
    <p:sldLayoutId id="2147484261" r:id="rId74"/>
    <p:sldLayoutId id="2147484262" r:id="rId75"/>
    <p:sldLayoutId id="2147484263" r:id="rId76"/>
    <p:sldLayoutId id="2147484264" r:id="rId77"/>
    <p:sldLayoutId id="2147484265" r:id="rId78"/>
    <p:sldLayoutId id="2147484266" r:id="rId79"/>
    <p:sldLayoutId id="2147484267" r:id="rId80"/>
    <p:sldLayoutId id="2147484268" r:id="rId81"/>
    <p:sldLayoutId id="2147484269" r:id="rId82"/>
    <p:sldLayoutId id="2147484270" r:id="rId83"/>
    <p:sldLayoutId id="2147484271" r:id="rId84"/>
    <p:sldLayoutId id="2147484272" r:id="rId85"/>
    <p:sldLayoutId id="2147484273" r:id="rId86"/>
    <p:sldLayoutId id="2147484274" r:id="rId87"/>
    <p:sldLayoutId id="2147484275" r:id="rId88"/>
    <p:sldLayoutId id="2147484276" r:id="rId89"/>
    <p:sldLayoutId id="2147484277" r:id="rId90"/>
    <p:sldLayoutId id="2147484278" r:id="rId91"/>
    <p:sldLayoutId id="2147484279" r:id="rId92"/>
    <p:sldLayoutId id="2147484280" r:id="rId93"/>
    <p:sldLayoutId id="2147484281" r:id="rId94"/>
    <p:sldLayoutId id="2147484282" r:id="rId95"/>
    <p:sldLayoutId id="2147484283" r:id="rId96"/>
    <p:sldLayoutId id="2147484284" r:id="rId97"/>
    <p:sldLayoutId id="2147484285" r:id="rId98"/>
    <p:sldLayoutId id="2147484286" r:id="rId99"/>
    <p:sldLayoutId id="2147484287" r:id="rId100"/>
    <p:sldLayoutId id="2147484288" r:id="rId101"/>
    <p:sldLayoutId id="2147484289" r:id="rId102"/>
    <p:sldLayoutId id="2147484290" r:id="rId103"/>
    <p:sldLayoutId id="2147484291" r:id="rId104"/>
    <p:sldLayoutId id="2147484292" r:id="rId105"/>
    <p:sldLayoutId id="2147484293" r:id="rId106"/>
    <p:sldLayoutId id="2147484294" r:id="rId107"/>
    <p:sldLayoutId id="2147484295" r:id="rId108"/>
    <p:sldLayoutId id="2147484296" r:id="rId109"/>
    <p:sldLayoutId id="2147484297" r:id="rId110"/>
    <p:sldLayoutId id="2147484298" r:id="rId111"/>
    <p:sldLayoutId id="2147484299" r:id="rId112"/>
    <p:sldLayoutId id="2147484300" r:id="rId113"/>
    <p:sldLayoutId id="2147484301" r:id="rId114"/>
    <p:sldLayoutId id="2147484302" r:id="rId115"/>
    <p:sldLayoutId id="2147484303" r:id="rId116"/>
    <p:sldLayoutId id="2147484304" r:id="rId117"/>
    <p:sldLayoutId id="2147484305" r:id="rId118"/>
    <p:sldLayoutId id="2147484306" r:id="rId119"/>
    <p:sldLayoutId id="2147484307" r:id="rId120"/>
    <p:sldLayoutId id="2147484308" r:id="rId121"/>
    <p:sldLayoutId id="2147484309" r:id="rId122"/>
    <p:sldLayoutId id="2147484310" r:id="rId123"/>
    <p:sldLayoutId id="2147484311" r:id="rId124"/>
    <p:sldLayoutId id="2147484312" r:id="rId125"/>
    <p:sldLayoutId id="2147484313" r:id="rId126"/>
    <p:sldLayoutId id="2147484314" r:id="rId127"/>
    <p:sldLayoutId id="2147484315" r:id="rId128"/>
    <p:sldLayoutId id="2147484316" r:id="rId129"/>
    <p:sldLayoutId id="2147484317" r:id="rId1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53F65-BA9C-1740-A28B-B1DAA4DD9CA1}"/>
              </a:ext>
            </a:extLst>
          </p:cNvPr>
          <p:cNvSpPr>
            <a:spLocks noGrp="1"/>
          </p:cNvSpPr>
          <p:nvPr>
            <p:ph type="title"/>
          </p:nvPr>
        </p:nvSpPr>
        <p:spPr>
          <a:xfrm>
            <a:off x="288558" y="175951"/>
            <a:ext cx="11582400" cy="436541"/>
          </a:xfrm>
          <a:prstGeom prst="rect">
            <a:avLst/>
          </a:prstGeom>
        </p:spPr>
        <p:txBody>
          <a:bodyPr vert="horz" lIns="0" tIns="45720" rIns="0" bIns="45720" rtlCol="0" anchor="ctr">
            <a:noAutofit/>
          </a:bodyPr>
          <a:lstStyle/>
          <a:p>
            <a:r>
              <a:rPr lang="en-US"/>
              <a:t>Insert your slide title in Arial bold 20pt</a:t>
            </a:r>
          </a:p>
        </p:txBody>
      </p:sp>
      <p:sp>
        <p:nvSpPr>
          <p:cNvPr id="3" name="Text Placeholder 2">
            <a:extLst>
              <a:ext uri="{FF2B5EF4-FFF2-40B4-BE49-F238E27FC236}">
                <a16:creationId xmlns:a16="http://schemas.microsoft.com/office/drawing/2014/main" id="{24B979C3-6A0F-BF4F-B648-934820FFA018}"/>
              </a:ext>
            </a:extLst>
          </p:cNvPr>
          <p:cNvSpPr>
            <a:spLocks noGrp="1"/>
          </p:cNvSpPr>
          <p:nvPr>
            <p:ph type="body" idx="1"/>
          </p:nvPr>
        </p:nvSpPr>
        <p:spPr>
          <a:xfrm>
            <a:off x="288558" y="1825625"/>
            <a:ext cx="11597639" cy="3836139"/>
          </a:xfrm>
          <a:prstGeom prst="rect">
            <a:avLst/>
          </a:prstGeom>
        </p:spPr>
        <p:txBody>
          <a:bodyPr vert="horz" lIns="0" tIns="45720" rIns="0" bIns="45720" rtlCol="0">
            <a:noAutofit/>
          </a:bodyPr>
          <a:lstStyle/>
          <a:p>
            <a:pPr lvl="0"/>
            <a:r>
              <a:rPr lang="en-US"/>
              <a:t>Insert your copy here</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0C11DF5-A807-A249-BC11-866DFE18866A}"/>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15" name="Straight Connector 14">
            <a:extLst>
              <a:ext uri="{FF2B5EF4-FFF2-40B4-BE49-F238E27FC236}">
                <a16:creationId xmlns:a16="http://schemas.microsoft.com/office/drawing/2014/main" id="{01AEB538-380C-AB5A-CF46-BE17C122D67C}"/>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725D1A-C062-68AE-5D1A-DF162B10E713}"/>
              </a:ext>
            </a:extLst>
          </p:cNvPr>
          <p:cNvSpPr txBox="1"/>
          <p:nvPr/>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5" name="Picture 4">
            <a:extLst>
              <a:ext uri="{FF2B5EF4-FFF2-40B4-BE49-F238E27FC236}">
                <a16:creationId xmlns:a16="http://schemas.microsoft.com/office/drawing/2014/main" id="{6140DCC3-C184-E296-80E1-52E3FDD9938B}"/>
              </a:ext>
            </a:extLst>
          </p:cNvPr>
          <p:cNvPicPr>
            <a:picLocks noChangeAspect="1"/>
          </p:cNvPicPr>
          <p:nvPr/>
        </p:nvPicPr>
        <p:blipFill>
          <a:blip r:embed="rId48"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pic>
        <p:nvPicPr>
          <p:cNvPr id="7" name="Picture 6" descr="A blue circle with white text&#10;&#10;Description automatically generated">
            <a:extLst>
              <a:ext uri="{FF2B5EF4-FFF2-40B4-BE49-F238E27FC236}">
                <a16:creationId xmlns:a16="http://schemas.microsoft.com/office/drawing/2014/main" id="{45F7E69B-CEEA-96DE-2450-2B29D85CC43C}"/>
              </a:ext>
            </a:extLst>
          </p:cNvPr>
          <p:cNvPicPr>
            <a:picLocks noChangeAspect="1"/>
          </p:cNvPicPr>
          <p:nvPr userDrawn="1"/>
        </p:nvPicPr>
        <p:blipFill>
          <a:blip r:embed="rId49"/>
          <a:stretch>
            <a:fillRect/>
          </a:stretch>
        </p:blipFill>
        <p:spPr>
          <a:xfrm>
            <a:off x="1179321" y="6402279"/>
            <a:ext cx="870652" cy="430973"/>
          </a:xfrm>
          <a:prstGeom prst="rect">
            <a:avLst/>
          </a:prstGeom>
        </p:spPr>
      </p:pic>
    </p:spTree>
    <p:extLst>
      <p:ext uri="{BB962C8B-B14F-4D97-AF65-F5344CB8AC3E}">
        <p14:creationId xmlns:p14="http://schemas.microsoft.com/office/powerpoint/2010/main" val="2736024266"/>
      </p:ext>
    </p:extLst>
  </p:cSld>
  <p:clrMap bg1="lt1" tx1="dk1" bg2="lt2" tx2="dk2" accent1="accent1" accent2="accent2" accent3="accent3" accent4="accent4" accent5="accent5" accent6="accent6" hlink="hlink" folHlink="folHlink"/>
  <p:sldLayoutIdLst>
    <p:sldLayoutId id="2147484319" r:id="rId1"/>
    <p:sldLayoutId id="2147484320" r:id="rId2"/>
    <p:sldLayoutId id="2147484321" r:id="rId3"/>
    <p:sldLayoutId id="2147484322" r:id="rId4"/>
    <p:sldLayoutId id="2147484323" r:id="rId5"/>
    <p:sldLayoutId id="2147484324" r:id="rId6"/>
    <p:sldLayoutId id="2147484325" r:id="rId7"/>
    <p:sldLayoutId id="2147484326" r:id="rId8"/>
    <p:sldLayoutId id="2147484327" r:id="rId9"/>
    <p:sldLayoutId id="2147484328" r:id="rId10"/>
    <p:sldLayoutId id="2147484329" r:id="rId11"/>
    <p:sldLayoutId id="2147484330" r:id="rId12"/>
    <p:sldLayoutId id="2147484331" r:id="rId13"/>
    <p:sldLayoutId id="2147484332" r:id="rId14"/>
    <p:sldLayoutId id="2147484333" r:id="rId15"/>
    <p:sldLayoutId id="2147484334" r:id="rId16"/>
    <p:sldLayoutId id="2147484335" r:id="rId17"/>
    <p:sldLayoutId id="2147484336" r:id="rId18"/>
    <p:sldLayoutId id="2147484337" r:id="rId19"/>
    <p:sldLayoutId id="2147484338" r:id="rId20"/>
    <p:sldLayoutId id="2147484339" r:id="rId21"/>
    <p:sldLayoutId id="2147484340" r:id="rId22"/>
    <p:sldLayoutId id="2147484341" r:id="rId23"/>
    <p:sldLayoutId id="2147484342" r:id="rId24"/>
    <p:sldLayoutId id="2147484343" r:id="rId25"/>
    <p:sldLayoutId id="2147484344" r:id="rId26"/>
    <p:sldLayoutId id="2147484345" r:id="rId27"/>
    <p:sldLayoutId id="2147484346" r:id="rId28"/>
    <p:sldLayoutId id="2147484347" r:id="rId29"/>
    <p:sldLayoutId id="2147484348" r:id="rId30"/>
    <p:sldLayoutId id="2147484349" r:id="rId31"/>
    <p:sldLayoutId id="2147484350" r:id="rId32"/>
    <p:sldLayoutId id="2147484351" r:id="rId33"/>
    <p:sldLayoutId id="2147484352" r:id="rId34"/>
    <p:sldLayoutId id="2147484353" r:id="rId35"/>
    <p:sldLayoutId id="2147484354" r:id="rId36"/>
    <p:sldLayoutId id="2147484355" r:id="rId37"/>
    <p:sldLayoutId id="2147484356" r:id="rId38"/>
    <p:sldLayoutId id="2147484357" r:id="rId39"/>
    <p:sldLayoutId id="2147484358" r:id="rId40"/>
    <p:sldLayoutId id="2147484359" r:id="rId41"/>
    <p:sldLayoutId id="2147484360" r:id="rId42"/>
    <p:sldLayoutId id="2147484361" r:id="rId43"/>
    <p:sldLayoutId id="2147484362" r:id="rId44"/>
    <p:sldLayoutId id="2147484363" r:id="rId45"/>
    <p:sldLayoutId id="2147484364" r:id="rId46"/>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53F65-BA9C-1740-A28B-B1DAA4DD9CA1}"/>
              </a:ext>
            </a:extLst>
          </p:cNvPr>
          <p:cNvSpPr>
            <a:spLocks noGrp="1"/>
          </p:cNvSpPr>
          <p:nvPr>
            <p:ph type="title"/>
          </p:nvPr>
        </p:nvSpPr>
        <p:spPr>
          <a:xfrm>
            <a:off x="288558" y="175951"/>
            <a:ext cx="11582400" cy="436541"/>
          </a:xfrm>
          <a:prstGeom prst="rect">
            <a:avLst/>
          </a:prstGeom>
        </p:spPr>
        <p:txBody>
          <a:bodyPr vert="horz" lIns="0" tIns="45720" rIns="0" bIns="45720" rtlCol="0" anchor="ctr">
            <a:noAutofit/>
          </a:bodyPr>
          <a:lstStyle/>
          <a:p>
            <a:r>
              <a:rPr lang="en-US"/>
              <a:t>Insert your slide title in Arial bold 20pt</a:t>
            </a:r>
          </a:p>
        </p:txBody>
      </p:sp>
      <p:sp>
        <p:nvSpPr>
          <p:cNvPr id="3" name="Text Placeholder 2">
            <a:extLst>
              <a:ext uri="{FF2B5EF4-FFF2-40B4-BE49-F238E27FC236}">
                <a16:creationId xmlns:a16="http://schemas.microsoft.com/office/drawing/2014/main" id="{24B979C3-6A0F-BF4F-B648-934820FFA018}"/>
              </a:ext>
            </a:extLst>
          </p:cNvPr>
          <p:cNvSpPr>
            <a:spLocks noGrp="1"/>
          </p:cNvSpPr>
          <p:nvPr>
            <p:ph type="body" idx="1"/>
          </p:nvPr>
        </p:nvSpPr>
        <p:spPr>
          <a:xfrm>
            <a:off x="288558" y="1825625"/>
            <a:ext cx="11597639" cy="3836139"/>
          </a:xfrm>
          <a:prstGeom prst="rect">
            <a:avLst/>
          </a:prstGeom>
        </p:spPr>
        <p:txBody>
          <a:bodyPr vert="horz" lIns="0" tIns="45720" rIns="0" bIns="45720" rtlCol="0">
            <a:noAutofit/>
          </a:bodyPr>
          <a:lstStyle/>
          <a:p>
            <a:pPr lvl="0"/>
            <a:r>
              <a:rPr lang="en-US"/>
              <a:t>Insert your copy here</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0C11DF5-A807-A249-BC11-866DFE18866A}"/>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15" name="Straight Connector 14">
            <a:extLst>
              <a:ext uri="{FF2B5EF4-FFF2-40B4-BE49-F238E27FC236}">
                <a16:creationId xmlns:a16="http://schemas.microsoft.com/office/drawing/2014/main" id="{01AEB538-380C-AB5A-CF46-BE17C122D67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725D1A-C062-68AE-5D1A-DF162B10E71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6140DCC3-C184-E296-80E1-52E3FDD9938B}"/>
              </a:ext>
            </a:extLst>
          </p:cNvPr>
          <p:cNvPicPr>
            <a:picLocks noChangeAspect="1"/>
          </p:cNvPicPr>
          <p:nvPr userDrawn="1"/>
        </p:nvPicPr>
        <p:blipFill>
          <a:blip r:embed="rId71"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1512170160"/>
      </p:ext>
    </p:extLst>
  </p:cSld>
  <p:clrMap bg1="lt1" tx1="dk1" bg2="lt2" tx2="dk2" accent1="accent1" accent2="accent2" accent3="accent3" accent4="accent4" accent5="accent5" accent6="accent6" hlink="hlink" folHlink="folHlink"/>
  <p:sldLayoutIdLst>
    <p:sldLayoutId id="2147484366" r:id="rId1"/>
    <p:sldLayoutId id="2147484367" r:id="rId2"/>
    <p:sldLayoutId id="2147484368" r:id="rId3"/>
    <p:sldLayoutId id="2147484369" r:id="rId4"/>
    <p:sldLayoutId id="2147484370" r:id="rId5"/>
    <p:sldLayoutId id="2147484371" r:id="rId6"/>
    <p:sldLayoutId id="2147484372" r:id="rId7"/>
    <p:sldLayoutId id="2147484373" r:id="rId8"/>
    <p:sldLayoutId id="2147484374" r:id="rId9"/>
    <p:sldLayoutId id="2147484375" r:id="rId10"/>
    <p:sldLayoutId id="2147484376" r:id="rId11"/>
    <p:sldLayoutId id="2147484377" r:id="rId12"/>
    <p:sldLayoutId id="2147484378" r:id="rId13"/>
    <p:sldLayoutId id="2147484379" r:id="rId14"/>
    <p:sldLayoutId id="2147484380" r:id="rId15"/>
    <p:sldLayoutId id="2147484381" r:id="rId16"/>
    <p:sldLayoutId id="2147484382" r:id="rId17"/>
    <p:sldLayoutId id="2147484383" r:id="rId18"/>
    <p:sldLayoutId id="2147484384" r:id="rId19"/>
    <p:sldLayoutId id="2147484385" r:id="rId20"/>
    <p:sldLayoutId id="2147484386" r:id="rId21"/>
    <p:sldLayoutId id="2147484387" r:id="rId22"/>
    <p:sldLayoutId id="2147484388" r:id="rId23"/>
    <p:sldLayoutId id="2147484389" r:id="rId24"/>
    <p:sldLayoutId id="2147484390" r:id="rId25"/>
    <p:sldLayoutId id="2147484391" r:id="rId26"/>
    <p:sldLayoutId id="2147484392" r:id="rId27"/>
    <p:sldLayoutId id="2147484393" r:id="rId28"/>
    <p:sldLayoutId id="2147484394" r:id="rId29"/>
    <p:sldLayoutId id="2147484395" r:id="rId30"/>
    <p:sldLayoutId id="2147484396" r:id="rId31"/>
    <p:sldLayoutId id="2147484397" r:id="rId32"/>
    <p:sldLayoutId id="2147484398" r:id="rId33"/>
    <p:sldLayoutId id="2147484399" r:id="rId34"/>
    <p:sldLayoutId id="2147484400" r:id="rId35"/>
    <p:sldLayoutId id="2147484401" r:id="rId36"/>
    <p:sldLayoutId id="2147484402" r:id="rId37"/>
    <p:sldLayoutId id="2147484403" r:id="rId38"/>
    <p:sldLayoutId id="2147484404" r:id="rId39"/>
    <p:sldLayoutId id="2147484405" r:id="rId40"/>
    <p:sldLayoutId id="2147484406" r:id="rId41"/>
    <p:sldLayoutId id="2147484407" r:id="rId42"/>
    <p:sldLayoutId id="2147484408" r:id="rId43"/>
    <p:sldLayoutId id="2147484409" r:id="rId44"/>
    <p:sldLayoutId id="2147484410" r:id="rId45"/>
    <p:sldLayoutId id="2147484411" r:id="rId46"/>
    <p:sldLayoutId id="2147484412" r:id="rId47"/>
    <p:sldLayoutId id="2147484413" r:id="rId48"/>
    <p:sldLayoutId id="2147484414" r:id="rId49"/>
    <p:sldLayoutId id="2147484415" r:id="rId50"/>
    <p:sldLayoutId id="2147484416" r:id="rId51"/>
    <p:sldLayoutId id="2147484417" r:id="rId52"/>
    <p:sldLayoutId id="2147484418" r:id="rId53"/>
    <p:sldLayoutId id="2147484419" r:id="rId54"/>
    <p:sldLayoutId id="2147484420" r:id="rId55"/>
    <p:sldLayoutId id="2147484421" r:id="rId56"/>
    <p:sldLayoutId id="2147484422" r:id="rId57"/>
    <p:sldLayoutId id="2147484423" r:id="rId58"/>
    <p:sldLayoutId id="2147484424" r:id="rId59"/>
    <p:sldLayoutId id="2147484425" r:id="rId60"/>
    <p:sldLayoutId id="2147484426" r:id="rId61"/>
    <p:sldLayoutId id="2147484427" r:id="rId62"/>
    <p:sldLayoutId id="2147484428" r:id="rId63"/>
    <p:sldLayoutId id="2147484429" r:id="rId64"/>
    <p:sldLayoutId id="2147484430" r:id="rId65"/>
    <p:sldLayoutId id="2147484431" r:id="rId66"/>
    <p:sldLayoutId id="2147484432" r:id="rId67"/>
    <p:sldLayoutId id="2147484433" r:id="rId68"/>
    <p:sldLayoutId id="2147484434" r:id="rId69"/>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53F65-BA9C-1740-A28B-B1DAA4DD9CA1}"/>
              </a:ext>
            </a:extLst>
          </p:cNvPr>
          <p:cNvSpPr>
            <a:spLocks noGrp="1"/>
          </p:cNvSpPr>
          <p:nvPr>
            <p:ph type="title"/>
          </p:nvPr>
        </p:nvSpPr>
        <p:spPr>
          <a:xfrm>
            <a:off x="288558" y="175951"/>
            <a:ext cx="11582400" cy="436541"/>
          </a:xfrm>
          <a:prstGeom prst="rect">
            <a:avLst/>
          </a:prstGeom>
        </p:spPr>
        <p:txBody>
          <a:bodyPr vert="horz" lIns="0" tIns="45720" rIns="0" bIns="45720" rtlCol="0" anchor="ctr">
            <a:noAutofit/>
          </a:bodyPr>
          <a:lstStyle/>
          <a:p>
            <a:r>
              <a:rPr lang="en-US"/>
              <a:t>Insert your slide title in Arial bold 20pt</a:t>
            </a:r>
          </a:p>
        </p:txBody>
      </p:sp>
      <p:sp>
        <p:nvSpPr>
          <p:cNvPr id="3" name="Text Placeholder 2">
            <a:extLst>
              <a:ext uri="{FF2B5EF4-FFF2-40B4-BE49-F238E27FC236}">
                <a16:creationId xmlns:a16="http://schemas.microsoft.com/office/drawing/2014/main" id="{24B979C3-6A0F-BF4F-B648-934820FFA018}"/>
              </a:ext>
            </a:extLst>
          </p:cNvPr>
          <p:cNvSpPr>
            <a:spLocks noGrp="1"/>
          </p:cNvSpPr>
          <p:nvPr>
            <p:ph type="body" idx="1"/>
          </p:nvPr>
        </p:nvSpPr>
        <p:spPr>
          <a:xfrm>
            <a:off x="288558" y="1825625"/>
            <a:ext cx="11597639" cy="3836139"/>
          </a:xfrm>
          <a:prstGeom prst="rect">
            <a:avLst/>
          </a:prstGeom>
        </p:spPr>
        <p:txBody>
          <a:bodyPr vert="horz" lIns="0" tIns="45720" rIns="0" bIns="45720" rtlCol="0">
            <a:noAutofit/>
          </a:bodyPr>
          <a:lstStyle/>
          <a:p>
            <a:pPr lvl="0"/>
            <a:r>
              <a:rPr lang="en-US"/>
              <a:t>Insert your copy here</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0C11DF5-A807-A249-BC11-866DFE18866A}"/>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15" name="Straight Connector 14">
            <a:extLst>
              <a:ext uri="{FF2B5EF4-FFF2-40B4-BE49-F238E27FC236}">
                <a16:creationId xmlns:a16="http://schemas.microsoft.com/office/drawing/2014/main" id="{01AEB538-380C-AB5A-CF46-BE17C122D67C}"/>
              </a:ext>
            </a:extLst>
          </p:cNvPr>
          <p:cNvCxnSpPr>
            <a:cxnSpLocks/>
          </p:cNvCxnSpPr>
          <p:nvPr/>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725D1A-C062-68AE-5D1A-DF162B10E713}"/>
              </a:ext>
            </a:extLst>
          </p:cNvPr>
          <p:cNvSpPr txBox="1"/>
          <p:nvPr/>
        </p:nvSpPr>
        <p:spPr>
          <a:xfrm>
            <a:off x="9372353" y="6532235"/>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2025 Nielsen Consumer LLC. All Rights Reserved.</a:t>
            </a:r>
          </a:p>
        </p:txBody>
      </p:sp>
      <p:pic>
        <p:nvPicPr>
          <p:cNvPr id="5" name="Picture 4">
            <a:extLst>
              <a:ext uri="{FF2B5EF4-FFF2-40B4-BE49-F238E27FC236}">
                <a16:creationId xmlns:a16="http://schemas.microsoft.com/office/drawing/2014/main" id="{6140DCC3-C184-E296-80E1-52E3FDD9938B}"/>
              </a:ext>
            </a:extLst>
          </p:cNvPr>
          <p:cNvPicPr>
            <a:picLocks noChangeAspect="1"/>
          </p:cNvPicPr>
          <p:nvPr/>
        </p:nvPicPr>
        <p:blipFill>
          <a:blip r:embed="rId78"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671880340"/>
      </p:ext>
    </p:extLst>
  </p:cSld>
  <p:clrMap bg1="lt1" tx1="dk1" bg2="lt2" tx2="dk2" accent1="accent1" accent2="accent2" accent3="accent3" accent4="accent4" accent5="accent5" accent6="accent6" hlink="hlink" folHlink="folHlink"/>
  <p:sldLayoutIdLst>
    <p:sldLayoutId id="2147484436" r:id="rId1"/>
    <p:sldLayoutId id="2147484437" r:id="rId2"/>
    <p:sldLayoutId id="2147484438" r:id="rId3"/>
    <p:sldLayoutId id="2147484439" r:id="rId4"/>
    <p:sldLayoutId id="2147484440" r:id="rId5"/>
    <p:sldLayoutId id="2147484441" r:id="rId6"/>
    <p:sldLayoutId id="2147484442" r:id="rId7"/>
    <p:sldLayoutId id="2147484443" r:id="rId8"/>
    <p:sldLayoutId id="2147484444" r:id="rId9"/>
    <p:sldLayoutId id="2147484445" r:id="rId10"/>
    <p:sldLayoutId id="2147484446" r:id="rId11"/>
    <p:sldLayoutId id="2147484447" r:id="rId12"/>
    <p:sldLayoutId id="2147484448" r:id="rId13"/>
    <p:sldLayoutId id="2147484449" r:id="rId14"/>
    <p:sldLayoutId id="2147484450" r:id="rId15"/>
    <p:sldLayoutId id="2147484451" r:id="rId16"/>
    <p:sldLayoutId id="2147484452" r:id="rId17"/>
    <p:sldLayoutId id="2147484453" r:id="rId18"/>
    <p:sldLayoutId id="2147484454" r:id="rId19"/>
    <p:sldLayoutId id="2147484455" r:id="rId20"/>
    <p:sldLayoutId id="2147484456" r:id="rId21"/>
    <p:sldLayoutId id="2147484457" r:id="rId22"/>
    <p:sldLayoutId id="2147484458" r:id="rId23"/>
    <p:sldLayoutId id="2147484459" r:id="rId24"/>
    <p:sldLayoutId id="2147484460" r:id="rId25"/>
    <p:sldLayoutId id="2147484461" r:id="rId26"/>
    <p:sldLayoutId id="2147484462" r:id="rId27"/>
    <p:sldLayoutId id="2147484463" r:id="rId28"/>
    <p:sldLayoutId id="2147484464" r:id="rId29"/>
    <p:sldLayoutId id="2147484465" r:id="rId30"/>
    <p:sldLayoutId id="2147484466" r:id="rId31"/>
    <p:sldLayoutId id="2147484467" r:id="rId32"/>
    <p:sldLayoutId id="2147484468" r:id="rId33"/>
    <p:sldLayoutId id="2147484469" r:id="rId34"/>
    <p:sldLayoutId id="2147484470" r:id="rId35"/>
    <p:sldLayoutId id="2147484471" r:id="rId36"/>
    <p:sldLayoutId id="2147484472" r:id="rId37"/>
    <p:sldLayoutId id="2147484473" r:id="rId38"/>
    <p:sldLayoutId id="2147484474" r:id="rId39"/>
    <p:sldLayoutId id="2147484475" r:id="rId40"/>
    <p:sldLayoutId id="2147484476" r:id="rId41"/>
    <p:sldLayoutId id="2147484477" r:id="rId42"/>
    <p:sldLayoutId id="2147484478" r:id="rId43"/>
    <p:sldLayoutId id="2147484479" r:id="rId44"/>
    <p:sldLayoutId id="2147484480" r:id="rId45"/>
    <p:sldLayoutId id="2147484481" r:id="rId46"/>
    <p:sldLayoutId id="2147484482" r:id="rId47"/>
    <p:sldLayoutId id="2147484483" r:id="rId48"/>
    <p:sldLayoutId id="2147484484" r:id="rId49"/>
    <p:sldLayoutId id="2147484485" r:id="rId50"/>
    <p:sldLayoutId id="2147484486" r:id="rId51"/>
    <p:sldLayoutId id="2147484487" r:id="rId52"/>
    <p:sldLayoutId id="2147484488" r:id="rId53"/>
    <p:sldLayoutId id="2147484489" r:id="rId54"/>
    <p:sldLayoutId id="2147484490" r:id="rId55"/>
    <p:sldLayoutId id="2147484491" r:id="rId56"/>
    <p:sldLayoutId id="2147484492" r:id="rId57"/>
    <p:sldLayoutId id="2147484493" r:id="rId58"/>
    <p:sldLayoutId id="2147484494" r:id="rId59"/>
    <p:sldLayoutId id="2147484495" r:id="rId60"/>
    <p:sldLayoutId id="2147484496" r:id="rId61"/>
    <p:sldLayoutId id="2147484497" r:id="rId62"/>
    <p:sldLayoutId id="2147484498" r:id="rId63"/>
    <p:sldLayoutId id="2147484499" r:id="rId64"/>
    <p:sldLayoutId id="2147484500" r:id="rId65"/>
    <p:sldLayoutId id="2147484501" r:id="rId66"/>
    <p:sldLayoutId id="2147484502" r:id="rId67"/>
    <p:sldLayoutId id="2147484503" r:id="rId68"/>
    <p:sldLayoutId id="2147484504" r:id="rId69"/>
    <p:sldLayoutId id="2147484505" r:id="rId70"/>
    <p:sldLayoutId id="2147484506" r:id="rId71"/>
    <p:sldLayoutId id="2147484507" r:id="rId72"/>
    <p:sldLayoutId id="2147484508" r:id="rId73"/>
    <p:sldLayoutId id="2147484509" r:id="rId74"/>
    <p:sldLayoutId id="2147484510" r:id="rId75"/>
    <p:sldLayoutId id="2147484511" r:id="rId76"/>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image" Target="../media/image97.png"/><Relationship Id="rId2" Type="http://schemas.openxmlformats.org/officeDocument/2006/relationships/notesSlide" Target="../notesSlides/notesSlide9.xml"/><Relationship Id="rId1" Type="http://schemas.openxmlformats.org/officeDocument/2006/relationships/slideLayout" Target="../slideLayouts/slideLayout80.xml"/><Relationship Id="rId6" Type="http://schemas.openxmlformats.org/officeDocument/2006/relationships/hyperlink" Target="https://www.distilledspirits.org/the-2023-discus-conference/" TargetMode="External"/><Relationship Id="rId5" Type="http://schemas.openxmlformats.org/officeDocument/2006/relationships/image" Target="../media/image96.png"/><Relationship Id="rId4" Type="http://schemas.openxmlformats.org/officeDocument/2006/relationships/image" Target="../media/image106.jpeg"/></Relationships>
</file>

<file path=ppt/slides/_rels/slide1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08.jpeg"/><Relationship Id="rId7" Type="http://schemas.openxmlformats.org/officeDocument/2006/relationships/image" Target="../media/image97.png"/><Relationship Id="rId2" Type="http://schemas.openxmlformats.org/officeDocument/2006/relationships/notesSlide" Target="../notesSlides/notesSlide11.xml"/><Relationship Id="rId1" Type="http://schemas.openxmlformats.org/officeDocument/2006/relationships/slideLayout" Target="../slideLayouts/slideLayout76.xml"/><Relationship Id="rId6" Type="http://schemas.openxmlformats.org/officeDocument/2006/relationships/hyperlink" Target="https://www.distilledspirits.org/the-2023-discus-conference/" TargetMode="External"/><Relationship Id="rId5" Type="http://schemas.openxmlformats.org/officeDocument/2006/relationships/image" Target="../media/image96.png"/><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34.xml"/><Relationship Id="rId5" Type="http://schemas.openxmlformats.org/officeDocument/2006/relationships/image" Target="../media/image109.png"/><Relationship Id="rId4" Type="http://schemas.openxmlformats.org/officeDocument/2006/relationships/chart" Target="../charts/chart5.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3.xml"/><Relationship Id="rId1" Type="http://schemas.openxmlformats.org/officeDocument/2006/relationships/slideLayout" Target="../slideLayouts/slideLayout34.xml"/><Relationship Id="rId4" Type="http://schemas.openxmlformats.org/officeDocument/2006/relationships/image" Target="../media/image109.png"/></Relationships>
</file>

<file path=ppt/slides/_rels/slide15.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notesSlide" Target="../notesSlides/notesSlide15.xml"/><Relationship Id="rId1" Type="http://schemas.openxmlformats.org/officeDocument/2006/relationships/slideLayout" Target="../slideLayouts/slideLayout34.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17.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2.png"/><Relationship Id="rId2" Type="http://schemas.openxmlformats.org/officeDocument/2006/relationships/notesSlide" Target="../notesSlides/notesSlide16.xml"/><Relationship Id="rId1" Type="http://schemas.openxmlformats.org/officeDocument/2006/relationships/slideLayout" Target="../slideLayouts/slideLayout71.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chart" Target="../charts/chart7.xml"/></Relationships>
</file>

<file path=ppt/slides/_rels/slide18.xml.rels><?xml version="1.0" encoding="UTF-8" standalone="yes"?>
<Relationships xmlns="http://schemas.openxmlformats.org/package/2006/relationships"><Relationship Id="rId8" Type="http://schemas.openxmlformats.org/officeDocument/2006/relationships/image" Target="../media/image121.svg"/><Relationship Id="rId13" Type="http://schemas.openxmlformats.org/officeDocument/2006/relationships/chart" Target="../charts/chart8.xml"/><Relationship Id="rId3" Type="http://schemas.openxmlformats.org/officeDocument/2006/relationships/image" Target="../media/image116.png"/><Relationship Id="rId7" Type="http://schemas.openxmlformats.org/officeDocument/2006/relationships/image" Target="../media/image120.png"/><Relationship Id="rId12" Type="http://schemas.openxmlformats.org/officeDocument/2006/relationships/image" Target="../media/image125.svg"/><Relationship Id="rId2" Type="http://schemas.openxmlformats.org/officeDocument/2006/relationships/notesSlide" Target="../notesSlides/notesSlide17.xml"/><Relationship Id="rId16" Type="http://schemas.openxmlformats.org/officeDocument/2006/relationships/image" Target="../media/image92.png"/><Relationship Id="rId1" Type="http://schemas.openxmlformats.org/officeDocument/2006/relationships/slideLayout" Target="../slideLayouts/slideLayout71.xml"/><Relationship Id="rId6" Type="http://schemas.openxmlformats.org/officeDocument/2006/relationships/image" Target="../media/image119.svg"/><Relationship Id="rId11" Type="http://schemas.openxmlformats.org/officeDocument/2006/relationships/image" Target="../media/image124.png"/><Relationship Id="rId5" Type="http://schemas.openxmlformats.org/officeDocument/2006/relationships/image" Target="../media/image118.png"/><Relationship Id="rId15" Type="http://schemas.openxmlformats.org/officeDocument/2006/relationships/image" Target="../media/image91.png"/><Relationship Id="rId10" Type="http://schemas.openxmlformats.org/officeDocument/2006/relationships/image" Target="../media/image123.svg"/><Relationship Id="rId4" Type="http://schemas.openxmlformats.org/officeDocument/2006/relationships/image" Target="../media/image117.svg"/><Relationship Id="rId9" Type="http://schemas.openxmlformats.org/officeDocument/2006/relationships/image" Target="../media/image122.png"/><Relationship Id="rId14" Type="http://schemas.openxmlformats.org/officeDocument/2006/relationships/image" Target="../media/image89.png"/></Relationships>
</file>

<file path=ppt/slides/_rels/slide19.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chart" Target="../charts/chart9.xml"/><Relationship Id="rId7" Type="http://schemas.openxmlformats.org/officeDocument/2006/relationships/image" Target="../media/image91.png"/><Relationship Id="rId2" Type="http://schemas.openxmlformats.org/officeDocument/2006/relationships/notesSlide" Target="../notesSlides/notesSlide18.xml"/><Relationship Id="rId1" Type="http://schemas.openxmlformats.org/officeDocument/2006/relationships/slideLayout" Target="../slideLayouts/slideLayout71.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chart" Target="../charts/chart10.xml"/></Relationships>
</file>

<file path=ppt/slides/_rels/slide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399.xml"/><Relationship Id="rId5" Type="http://schemas.openxmlformats.org/officeDocument/2006/relationships/image" Target="../media/image81.png"/><Relationship Id="rId4" Type="http://schemas.openxmlformats.org/officeDocument/2006/relationships/image" Target="../media/image80.png"/></Relationships>
</file>

<file path=ppt/slides/_rels/slide20.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127.png"/><Relationship Id="rId7" Type="http://schemas.openxmlformats.org/officeDocument/2006/relationships/hyperlink" Target="https://cgastrategy.com/about-2/contact-us/?utm_source=nielseniq.com&amp;utm_campaign=CMP-03591-F3T0R&amp;utm_medium=Organic_(Referral)&amp;utm_term=global_above-market_fmcgbeval_lg_CGA_contact_us_2025&amp;utm_content=" TargetMode="External"/><Relationship Id="rId2" Type="http://schemas.openxmlformats.org/officeDocument/2006/relationships/notesSlide" Target="../notesSlides/notesSlide20.xml"/><Relationship Id="rId1" Type="http://schemas.openxmlformats.org/officeDocument/2006/relationships/slideLayout" Target="../slideLayouts/slideLayout221.xml"/><Relationship Id="rId6" Type="http://schemas.openxmlformats.org/officeDocument/2006/relationships/image" Target="../media/image130.jpeg"/><Relationship Id="rId5" Type="http://schemas.openxmlformats.org/officeDocument/2006/relationships/image" Target="../media/image129.jpeg"/><Relationship Id="rId4" Type="http://schemas.openxmlformats.org/officeDocument/2006/relationships/image" Target="../media/image128.png"/></Relationships>
</file>

<file path=ppt/slides/_rels/slide22.xml.rels><?xml version="1.0" encoding="UTF-8" standalone="yes"?>
<Relationships xmlns="http://schemas.openxmlformats.org/package/2006/relationships"><Relationship Id="rId3" Type="http://schemas.openxmlformats.org/officeDocument/2006/relationships/hyperlink" Target="https://nielseniq.com/global/en/insights/analysis/2025/how-to-win-with-gen-z-identifying-trends-in-the-everchanging-horeca-channel/?utm_source=Digital_Article&amp;utm_campaign=&amp;utm_medium=Organic_(Referral)&amp;utm_term=we_above-market_fmcgbeval_lg_beval-weu-q2-genz&amp;utm_content=" TargetMode="External"/><Relationship Id="rId2" Type="http://schemas.openxmlformats.org/officeDocument/2006/relationships/image" Target="../media/image131.jpeg"/><Relationship Id="rId1" Type="http://schemas.openxmlformats.org/officeDocument/2006/relationships/slideLayout" Target="../slideLayouts/slideLayout258.xml"/></Relationships>
</file>

<file path=ppt/slides/_rels/slide23.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21.xml"/><Relationship Id="rId1" Type="http://schemas.openxmlformats.org/officeDocument/2006/relationships/slideLayout" Target="../slideLayouts/slideLayout81.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24.xml.rels><?xml version="1.0" encoding="UTF-8" standalone="yes"?>
<Relationships xmlns="http://schemas.openxmlformats.org/package/2006/relationships"><Relationship Id="rId3" Type="http://schemas.openxmlformats.org/officeDocument/2006/relationships/image" Target="../media/image136.png"/><Relationship Id="rId7" Type="http://schemas.openxmlformats.org/officeDocument/2006/relationships/hyperlink" Target="https://cgastrategy.com/about-2/sign-up-to-the-cga-newsletter-2/?utm_source=Landing_Page&amp;utm_campaign=CMP-03591-F3T0R&amp;utm_medium=Document/Presentation&amp;utm_term=global_above-market_fmcgbeval_aw_the-measure&amp;utm_content=Single_image_ad" TargetMode="External"/><Relationship Id="rId2" Type="http://schemas.openxmlformats.org/officeDocument/2006/relationships/notesSlide" Target="../notesSlides/notesSlide22.xml"/><Relationship Id="rId1" Type="http://schemas.openxmlformats.org/officeDocument/2006/relationships/slideLayout" Target="../slideLayouts/slideLayout260.xml"/><Relationship Id="rId6" Type="http://schemas.openxmlformats.org/officeDocument/2006/relationships/image" Target="../media/image138.png"/><Relationship Id="rId5" Type="http://schemas.openxmlformats.org/officeDocument/2006/relationships/image" Target="../media/image11.png"/><Relationship Id="rId4" Type="http://schemas.openxmlformats.org/officeDocument/2006/relationships/image" Target="../media/image137.jpeg"/></Relationships>
</file>

<file path=ppt/slides/_rels/slide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2.xml"/><Relationship Id="rId1" Type="http://schemas.openxmlformats.org/officeDocument/2006/relationships/slideLayout" Target="../slideLayouts/slideLayout71.xml"/><Relationship Id="rId4" Type="http://schemas.openxmlformats.org/officeDocument/2006/relationships/image" Target="../media/image83.png"/></Relationships>
</file>

<file path=ppt/slides/_rels/slide4.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4.jpeg"/><Relationship Id="rId7" Type="http://schemas.openxmlformats.org/officeDocument/2006/relationships/image" Target="../media/image87.png"/><Relationship Id="rId2" Type="http://schemas.openxmlformats.org/officeDocument/2006/relationships/notesSlide" Target="../notesSlides/notesSlide3.xml"/><Relationship Id="rId1" Type="http://schemas.openxmlformats.org/officeDocument/2006/relationships/slideLayout" Target="../slideLayouts/slideLayout71.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chart" Target="../charts/chart1.xml"/><Relationship Id="rId9" Type="http://schemas.openxmlformats.org/officeDocument/2006/relationships/hyperlink" Target="https://fr.m.wikipedia.org/wiki/Fichier:YouTube_full-color_icon_(2017).sv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xml"/><Relationship Id="rId1" Type="http://schemas.openxmlformats.org/officeDocument/2006/relationships/slideLayout" Target="../slideLayouts/slideLayout75.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8" Type="http://schemas.openxmlformats.org/officeDocument/2006/relationships/hyperlink" Target="https://www.searchenginejournal.com/social-media-gen-z/485152/" TargetMode="External"/><Relationship Id="rId3" Type="http://schemas.openxmlformats.org/officeDocument/2006/relationships/image" Target="../media/image95.png"/><Relationship Id="rId7" Type="http://schemas.openxmlformats.org/officeDocument/2006/relationships/image" Target="../media/image98.png"/><Relationship Id="rId2" Type="http://schemas.openxmlformats.org/officeDocument/2006/relationships/notesSlide" Target="../notesSlides/notesSlide7.xml"/><Relationship Id="rId1" Type="http://schemas.openxmlformats.org/officeDocument/2006/relationships/slideLayout" Target="../slideLayouts/slideLayout77.xml"/><Relationship Id="rId6" Type="http://schemas.openxmlformats.org/officeDocument/2006/relationships/image" Target="../media/image97.png"/><Relationship Id="rId5" Type="http://schemas.openxmlformats.org/officeDocument/2006/relationships/hyperlink" Target="https://www.distilledspirits.org/the-2023-discus-conference/" TargetMode="External"/><Relationship Id="rId4" Type="http://schemas.openxmlformats.org/officeDocument/2006/relationships/image" Target="../media/image96.png"/></Relationships>
</file>

<file path=ppt/slides/_rels/slide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8.xml"/><Relationship Id="rId1" Type="http://schemas.openxmlformats.org/officeDocument/2006/relationships/slideLayout" Target="../slideLayouts/slideLayout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group of people sitting at a table with drinks&#10;&#10;AI-generated content may be incorrect.">
            <a:extLst>
              <a:ext uri="{FF2B5EF4-FFF2-40B4-BE49-F238E27FC236}">
                <a16:creationId xmlns:a16="http://schemas.microsoft.com/office/drawing/2014/main" id="{D6FBFE06-969C-3384-5491-79468FE6D2FA}"/>
              </a:ext>
            </a:extLst>
          </p:cNvPr>
          <p:cNvPicPr>
            <a:picLocks noGrp="1" noChangeAspect="1"/>
          </p:cNvPicPr>
          <p:nvPr>
            <p:ph type="pic" sz="quarter" idx="12"/>
          </p:nvPr>
        </p:nvPicPr>
        <p:blipFill>
          <a:blip r:embed="rId3"/>
          <a:srcRect l="16667" r="16667"/>
          <a:stretch>
            <a:fillRect/>
          </a:stretch>
        </p:blipFill>
        <p:spPr>
          <a:xfrm>
            <a:off x="7465671" y="321957"/>
            <a:ext cx="4924345" cy="4924346"/>
          </a:xfrm>
        </p:spPr>
      </p:pic>
      <p:sp>
        <p:nvSpPr>
          <p:cNvPr id="2" name="Title 1">
            <a:extLst>
              <a:ext uri="{FF2B5EF4-FFF2-40B4-BE49-F238E27FC236}">
                <a16:creationId xmlns:a16="http://schemas.microsoft.com/office/drawing/2014/main" id="{54542720-B3D0-CD32-21E2-73302FFFB6EF}"/>
              </a:ext>
            </a:extLst>
          </p:cNvPr>
          <p:cNvSpPr>
            <a:spLocks noGrp="1"/>
          </p:cNvSpPr>
          <p:nvPr>
            <p:ph type="ctrTitle"/>
          </p:nvPr>
        </p:nvSpPr>
        <p:spPr>
          <a:xfrm>
            <a:off x="243290" y="2020216"/>
            <a:ext cx="6689729" cy="2387600"/>
          </a:xfrm>
        </p:spPr>
        <p:txBody>
          <a:bodyPr/>
          <a:lstStyle/>
          <a:p>
            <a:r>
              <a:rPr lang="en-GB" dirty="0">
                <a:solidFill>
                  <a:srgbClr val="FFFFFF"/>
                </a:solidFill>
                <a:ea typeface="+mj-lt"/>
                <a:cs typeface="+mj-lt"/>
              </a:rPr>
              <a:t>Shaping the Future:</a:t>
            </a:r>
            <a:br>
              <a:rPr lang="en-GB" dirty="0">
                <a:solidFill>
                  <a:srgbClr val="FFFFFF"/>
                </a:solidFill>
                <a:ea typeface="+mj-lt"/>
                <a:cs typeface="+mj-lt"/>
              </a:rPr>
            </a:br>
            <a:r>
              <a:rPr lang="en-GB" dirty="0">
                <a:solidFill>
                  <a:srgbClr val="FFFFFF"/>
                </a:solidFill>
                <a:ea typeface="+mj-lt"/>
                <a:cs typeface="+mj-lt"/>
              </a:rPr>
              <a:t>Gen Z and the Evolution of On-Premise in Eastern Europe</a:t>
            </a:r>
            <a:endParaRPr lang="en-US" dirty="0"/>
          </a:p>
        </p:txBody>
      </p:sp>
    </p:spTree>
    <p:extLst>
      <p:ext uri="{BB962C8B-B14F-4D97-AF65-F5344CB8AC3E}">
        <p14:creationId xmlns:p14="http://schemas.microsoft.com/office/powerpoint/2010/main" val="1306256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C6C41-2441-DC3E-EEB7-558EA9A1DEE4}"/>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4CC5374C-F3E4-57F2-E97B-240ADAE8E8C0}"/>
              </a:ext>
            </a:extLst>
          </p:cNvPr>
          <p:cNvSpPr txBox="1"/>
          <p:nvPr/>
        </p:nvSpPr>
        <p:spPr>
          <a:xfrm>
            <a:off x="9844070" y="6622494"/>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latin typeface="HK Grotesk" pitchFamily="50" charset="0"/>
              </a:rPr>
              <a:t>© 2025 Nielsen Consumer LLC. All Rights Reserved.</a:t>
            </a:r>
          </a:p>
        </p:txBody>
      </p:sp>
      <p:sp>
        <p:nvSpPr>
          <p:cNvPr id="21" name="TextBox 20">
            <a:extLst>
              <a:ext uri="{FF2B5EF4-FFF2-40B4-BE49-F238E27FC236}">
                <a16:creationId xmlns:a16="http://schemas.microsoft.com/office/drawing/2014/main" id="{CECDA6FD-BBC7-6A32-1E45-5A0248B31F1E}"/>
              </a:ext>
            </a:extLst>
          </p:cNvPr>
          <p:cNvSpPr txBox="1"/>
          <p:nvPr/>
        </p:nvSpPr>
        <p:spPr>
          <a:xfrm>
            <a:off x="5022573" y="6383967"/>
            <a:ext cx="3497668" cy="338554"/>
          </a:xfrm>
          <a:prstGeom prst="rect">
            <a:avLst/>
          </a:prstGeom>
        </p:spPr>
        <p:txBody>
          <a:bodyPr vert="horz" lIns="0" tIns="45720" rIns="0" bIns="45720" rtlCol="0" anchor="b" anchorCtr="0">
            <a:noAutofit/>
          </a:bodyPr>
          <a:lstStyle>
            <a:lvl1pPr indent="0">
              <a:lnSpc>
                <a:spcPct val="100000"/>
              </a:lnSpc>
              <a:spcBef>
                <a:spcPts val="0"/>
              </a:spcBef>
              <a:spcAft>
                <a:spcPts val="0"/>
              </a:spcAft>
              <a:buFont typeface="Arial" panose="020B0604020202020204" pitchFamily="34" charset="0"/>
              <a:buNone/>
              <a:defRPr sz="800">
                <a:solidFill>
                  <a:srgbClr val="B3B3B3"/>
                </a:solidFill>
              </a:defRPr>
            </a:lvl1pPr>
            <a:lvl2pPr indent="0">
              <a:lnSpc>
                <a:spcPct val="100000"/>
              </a:lnSpc>
              <a:spcBef>
                <a:spcPts val="0"/>
              </a:spcBef>
              <a:spcAft>
                <a:spcPts val="600"/>
              </a:spcAft>
              <a:buSzPct val="100000"/>
              <a:buFont typeface="System Font Regular"/>
              <a:buNone/>
              <a:defRPr sz="1400"/>
            </a:lvl2pPr>
            <a:lvl3pPr indent="0">
              <a:lnSpc>
                <a:spcPct val="100000"/>
              </a:lnSpc>
              <a:spcBef>
                <a:spcPts val="0"/>
              </a:spcBef>
              <a:spcAft>
                <a:spcPts val="600"/>
              </a:spcAft>
              <a:buFont typeface="Arial" panose="020B0604020202020204" pitchFamily="34" charset="0"/>
              <a:buNone/>
              <a:defRPr sz="1200"/>
            </a:lvl3pPr>
            <a:lvl4pPr indent="0">
              <a:lnSpc>
                <a:spcPct val="100000"/>
              </a:lnSpc>
              <a:spcBef>
                <a:spcPts val="0"/>
              </a:spcBef>
              <a:spcAft>
                <a:spcPts val="600"/>
              </a:spcAft>
              <a:buFont typeface="Arial" panose="020B0604020202020204" pitchFamily="34" charset="0"/>
              <a:buNone/>
              <a:defRPr sz="1100"/>
            </a:lvl4pPr>
            <a:lvl5pPr indent="0">
              <a:lnSpc>
                <a:spcPct val="100000"/>
              </a:lnSpc>
              <a:spcBef>
                <a:spcPts val="0"/>
              </a:spcBef>
              <a:spcAft>
                <a:spcPts val="600"/>
              </a:spcAft>
              <a:buFont typeface="Arial" panose="020B0604020202020204" pitchFamily="34" charset="0"/>
              <a:buNone/>
              <a:defRPr sz="11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a:t>Source: BarSights Global Bartender Report GB 2024, Sample size: 1503</a:t>
            </a:r>
          </a:p>
        </p:txBody>
      </p:sp>
      <p:graphicFrame>
        <p:nvGraphicFramePr>
          <p:cNvPr id="16" name="Chart 4">
            <a:extLst>
              <a:ext uri="{FF2B5EF4-FFF2-40B4-BE49-F238E27FC236}">
                <a16:creationId xmlns:a16="http://schemas.microsoft.com/office/drawing/2014/main" id="{02983F45-331F-3B6D-9621-09F0E60A7A99}"/>
              </a:ext>
            </a:extLst>
          </p:cNvPr>
          <p:cNvGraphicFramePr/>
          <p:nvPr>
            <p:extLst>
              <p:ext uri="{D42A27DB-BD31-4B8C-83A1-F6EECF244321}">
                <p14:modId xmlns:p14="http://schemas.microsoft.com/office/powerpoint/2010/main" val="3588249713"/>
              </p:ext>
            </p:extLst>
          </p:nvPr>
        </p:nvGraphicFramePr>
        <p:xfrm>
          <a:off x="4867908" y="1253968"/>
          <a:ext cx="6707074" cy="3732832"/>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4">
            <a:extLst>
              <a:ext uri="{FF2B5EF4-FFF2-40B4-BE49-F238E27FC236}">
                <a16:creationId xmlns:a16="http://schemas.microsoft.com/office/drawing/2014/main" id="{97E3D909-C257-B99F-8261-54111D04C2BF}"/>
              </a:ext>
            </a:extLst>
          </p:cNvPr>
          <p:cNvSpPr txBox="1">
            <a:spLocks/>
          </p:cNvSpPr>
          <p:nvPr/>
        </p:nvSpPr>
        <p:spPr>
          <a:xfrm>
            <a:off x="4844077" y="209105"/>
            <a:ext cx="7186842" cy="572966"/>
          </a:xfrm>
          <a:prstGeom prst="rect">
            <a:avLst/>
          </a:prstGeom>
        </p:spPr>
        <p:txBody>
          <a:bodyPr/>
          <a:lst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a:lstStyle>
          <a:p>
            <a:r>
              <a:rPr lang="en-US">
                <a:solidFill>
                  <a:schemeClr val="tx2"/>
                </a:solidFill>
              </a:rPr>
              <a:t>The importance of aesthetics and social media appeal for global cocktail trends is confirmed by bartenders</a:t>
            </a:r>
            <a:endParaRPr lang="en-GB">
              <a:solidFill>
                <a:schemeClr val="tx2"/>
              </a:solidFill>
            </a:endParaRPr>
          </a:p>
        </p:txBody>
      </p:sp>
      <p:sp>
        <p:nvSpPr>
          <p:cNvPr id="2" name="Text Placeholder 2">
            <a:extLst>
              <a:ext uri="{FF2B5EF4-FFF2-40B4-BE49-F238E27FC236}">
                <a16:creationId xmlns:a16="http://schemas.microsoft.com/office/drawing/2014/main" id="{F940CCB2-08C3-7FD5-25DE-A8106B1DDA36}"/>
              </a:ext>
            </a:extLst>
          </p:cNvPr>
          <p:cNvSpPr txBox="1">
            <a:spLocks/>
          </p:cNvSpPr>
          <p:nvPr/>
        </p:nvSpPr>
        <p:spPr>
          <a:xfrm>
            <a:off x="4867908" y="945574"/>
            <a:ext cx="6686166" cy="311173"/>
          </a:xfrm>
          <a:prstGeom prst="rect">
            <a:avLst/>
          </a:prstGeom>
        </p:spPr>
        <p:txBody>
          <a:bodyPr vert="horz" lIns="0" tIns="45720" rIns="0" bIns="45720" rtlCol="0">
            <a:noAutofit/>
          </a:bodyPr>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2"/>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2"/>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2"/>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a:solidFill>
                  <a:schemeClr val="tx1"/>
                </a:solidFill>
              </a:rPr>
              <a:t>Cocktail trends | Global Bartender Report | Top 3</a:t>
            </a:r>
            <a:endParaRPr lang="en-GB" sz="1400" b="1">
              <a:solidFill>
                <a:schemeClr val="tx1"/>
              </a:solidFill>
            </a:endParaRPr>
          </a:p>
        </p:txBody>
      </p:sp>
      <p:pic>
        <p:nvPicPr>
          <p:cNvPr id="7" name="Picture 6" descr="A person taking a picture of a person&#10;&#10;AI-generated content may be incorrect.">
            <a:extLst>
              <a:ext uri="{FF2B5EF4-FFF2-40B4-BE49-F238E27FC236}">
                <a16:creationId xmlns:a16="http://schemas.microsoft.com/office/drawing/2014/main" id="{DCA0D193-60A3-77C7-9391-E2FF2576DC70}"/>
              </a:ext>
            </a:extLst>
          </p:cNvPr>
          <p:cNvPicPr>
            <a:picLocks noChangeAspect="1"/>
          </p:cNvPicPr>
          <p:nvPr/>
        </p:nvPicPr>
        <p:blipFill>
          <a:blip r:embed="rId4">
            <a:extLst>
              <a:ext uri="{28A0092B-C50C-407E-A947-70E740481C1C}">
                <a14:useLocalDpi xmlns:a14="http://schemas.microsoft.com/office/drawing/2010/main" val="0"/>
              </a:ext>
            </a:extLst>
          </a:blip>
          <a:srcRect l="36570" t="-1" r="19936" b="3"/>
          <a:stretch/>
        </p:blipFill>
        <p:spPr>
          <a:xfrm>
            <a:off x="0" y="-1"/>
            <a:ext cx="4474302" cy="6858001"/>
          </a:xfrm>
          <a:prstGeom prst="rect">
            <a:avLst/>
          </a:prstGeom>
        </p:spPr>
      </p:pic>
      <p:sp>
        <p:nvSpPr>
          <p:cNvPr id="9" name="Rectangle 8">
            <a:extLst>
              <a:ext uri="{FF2B5EF4-FFF2-40B4-BE49-F238E27FC236}">
                <a16:creationId xmlns:a16="http://schemas.microsoft.com/office/drawing/2014/main" id="{99F02476-930C-5007-AF2E-485891942BA3}"/>
              </a:ext>
            </a:extLst>
          </p:cNvPr>
          <p:cNvSpPr/>
          <p:nvPr/>
        </p:nvSpPr>
        <p:spPr>
          <a:xfrm>
            <a:off x="1" y="-1"/>
            <a:ext cx="4474302" cy="6858000"/>
          </a:xfrm>
          <a:prstGeom prst="rect">
            <a:avLst/>
          </a:prstGeom>
          <a:solidFill>
            <a:schemeClr val="tx2">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grpSp>
        <p:nvGrpSpPr>
          <p:cNvPr id="3" name="Group 2">
            <a:extLst>
              <a:ext uri="{FF2B5EF4-FFF2-40B4-BE49-F238E27FC236}">
                <a16:creationId xmlns:a16="http://schemas.microsoft.com/office/drawing/2014/main" id="{859E2F09-CC11-9D7F-3276-E430D7FD5DC4}"/>
              </a:ext>
            </a:extLst>
          </p:cNvPr>
          <p:cNvGrpSpPr/>
          <p:nvPr/>
        </p:nvGrpSpPr>
        <p:grpSpPr>
          <a:xfrm>
            <a:off x="288558" y="6336293"/>
            <a:ext cx="1542978" cy="453696"/>
            <a:chOff x="288558" y="6336293"/>
            <a:chExt cx="1542978" cy="453696"/>
          </a:xfrm>
        </p:grpSpPr>
        <p:pic>
          <p:nvPicPr>
            <p:cNvPr id="5" name="Picture 4" descr="A blue letters on a black background&#10;&#10;Description automatically generated">
              <a:extLst>
                <a:ext uri="{FF2B5EF4-FFF2-40B4-BE49-F238E27FC236}">
                  <a16:creationId xmlns:a16="http://schemas.microsoft.com/office/drawing/2014/main" id="{27FB7578-01F1-53D4-DF6F-E83210207952}"/>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88558" y="6412029"/>
              <a:ext cx="713903" cy="302224"/>
            </a:xfrm>
            <a:prstGeom prst="rect">
              <a:avLst/>
            </a:prstGeom>
          </p:spPr>
        </p:pic>
        <p:pic>
          <p:nvPicPr>
            <p:cNvPr id="6" name="Picture 2">
              <a:extLst>
                <a:ext uri="{FF2B5EF4-FFF2-40B4-BE49-F238E27FC236}">
                  <a16:creationId xmlns:a16="http://schemas.microsoft.com/office/drawing/2014/main" id="{DFB6D695-E692-4CFA-5758-05988AA845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2461" y="6336293"/>
              <a:ext cx="829075" cy="453696"/>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TextBox 10">
            <a:extLst>
              <a:ext uri="{FF2B5EF4-FFF2-40B4-BE49-F238E27FC236}">
                <a16:creationId xmlns:a16="http://schemas.microsoft.com/office/drawing/2014/main" id="{03DC81E0-E757-9775-2702-5E8F9A3F5A77}"/>
              </a:ext>
            </a:extLst>
          </p:cNvPr>
          <p:cNvSpPr txBox="1"/>
          <p:nvPr/>
        </p:nvSpPr>
        <p:spPr>
          <a:xfrm>
            <a:off x="9430463" y="5319336"/>
            <a:ext cx="1923776" cy="830997"/>
          </a:xfrm>
          <a:prstGeom prst="rect">
            <a:avLst/>
          </a:prstGeom>
          <a:noFill/>
          <a:ln cap="flat">
            <a:noFill/>
          </a:ln>
        </p:spPr>
        <p:txBody>
          <a:bodyPr vert="horz" wrap="square" lIns="91440" tIns="45720" rIns="91440" bIns="45720" anchor="t" anchorCtr="1" compatLnSpc="1">
            <a:spAutoFit/>
          </a:bodyPr>
          <a:lstStyle/>
          <a:p>
            <a:pPr marR="0" lvl="0" indent="0" algn="ctr" fontAlgn="auto">
              <a:lnSpc>
                <a:spcPct val="100000"/>
              </a:lnSpc>
              <a:spcBef>
                <a:spcPts val="0"/>
              </a:spcBef>
              <a:spcAft>
                <a:spcPts val="0"/>
              </a:spcAft>
              <a:buNone/>
              <a:tabLst/>
              <a:defRPr sz="1800" b="0" i="0" u="none" strike="noStrike" kern="0" cap="none" spc="0" baseline="0">
                <a:solidFill>
                  <a:srgbClr val="000000"/>
                </a:solidFill>
                <a:uFillTx/>
              </a:defRPr>
            </a:pPr>
            <a:r>
              <a:rPr lang="en-US" sz="1200" b="1" kern="0">
                <a:solidFill>
                  <a:schemeClr val="accent6"/>
                </a:solidFill>
              </a:rPr>
              <a:t>Agave-based cocktails, including tequila, mezcal, and lesser-known agave spirits</a:t>
            </a:r>
            <a:endParaRPr lang="en-GB" sz="1200" b="1" kern="0">
              <a:solidFill>
                <a:schemeClr val="accent6"/>
              </a:solidFill>
            </a:endParaRPr>
          </a:p>
        </p:txBody>
      </p:sp>
      <p:sp>
        <p:nvSpPr>
          <p:cNvPr id="12" name="TextBox 11">
            <a:extLst>
              <a:ext uri="{FF2B5EF4-FFF2-40B4-BE49-F238E27FC236}">
                <a16:creationId xmlns:a16="http://schemas.microsoft.com/office/drawing/2014/main" id="{7887375A-C3F1-4A51-77DC-9798434DEFA5}"/>
              </a:ext>
            </a:extLst>
          </p:cNvPr>
          <p:cNvSpPr txBox="1"/>
          <p:nvPr/>
        </p:nvSpPr>
        <p:spPr>
          <a:xfrm>
            <a:off x="7322044" y="5407121"/>
            <a:ext cx="1760219" cy="646331"/>
          </a:xfrm>
          <a:prstGeom prst="rect">
            <a:avLst/>
          </a:prstGeom>
          <a:noFill/>
          <a:ln cap="flat">
            <a:noFill/>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en-GB" sz="1200" b="1" kern="0">
                <a:solidFill>
                  <a:schemeClr val="accent6"/>
                </a:solidFill>
              </a:rPr>
              <a:t>Non-alcoholic spirit alternatives for No/Low cocktails</a:t>
            </a:r>
          </a:p>
        </p:txBody>
      </p:sp>
      <p:sp>
        <p:nvSpPr>
          <p:cNvPr id="13" name="TextBox 12">
            <a:extLst>
              <a:ext uri="{FF2B5EF4-FFF2-40B4-BE49-F238E27FC236}">
                <a16:creationId xmlns:a16="http://schemas.microsoft.com/office/drawing/2014/main" id="{832D1B5B-302A-F733-AD14-487A77E18152}"/>
              </a:ext>
            </a:extLst>
          </p:cNvPr>
          <p:cNvSpPr txBox="1"/>
          <p:nvPr/>
        </p:nvSpPr>
        <p:spPr>
          <a:xfrm>
            <a:off x="4978450" y="5343151"/>
            <a:ext cx="1973932" cy="8309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a:solidFill>
                  <a:schemeClr val="accent6"/>
                </a:solidFill>
              </a:rPr>
              <a:t>Bold and vibrant cocktails to capture attention on social media</a:t>
            </a:r>
            <a:endParaRPr lang="en-GB" sz="1200" b="1" i="0" u="none" strike="noStrike" kern="1200" cap="none" spc="0" baseline="0">
              <a:solidFill>
                <a:schemeClr val="accent6"/>
              </a:solidFill>
              <a:uFillTx/>
              <a:latin typeface="+mj-lt"/>
            </a:endParaRPr>
          </a:p>
        </p:txBody>
      </p:sp>
      <p:sp>
        <p:nvSpPr>
          <p:cNvPr id="8" name="Google Shape;3809;p99">
            <a:extLst>
              <a:ext uri="{FF2B5EF4-FFF2-40B4-BE49-F238E27FC236}">
                <a16:creationId xmlns:a16="http://schemas.microsoft.com/office/drawing/2014/main" id="{A0E3D656-1DE3-C206-B2CE-3C227B829D9D}"/>
              </a:ext>
            </a:extLst>
          </p:cNvPr>
          <p:cNvSpPr txBox="1">
            <a:spLocks/>
          </p:cNvSpPr>
          <p:nvPr/>
        </p:nvSpPr>
        <p:spPr>
          <a:xfrm>
            <a:off x="10985326" y="6435203"/>
            <a:ext cx="901874" cy="365125"/>
          </a:xfrm>
          <a:prstGeom prst="rect">
            <a:avLst/>
          </a:prstGeom>
          <a:noFill/>
          <a:ln>
            <a:noFill/>
          </a:ln>
        </p:spPr>
        <p:txBody>
          <a:bodyPr spcFirstLastPara="1" vert="horz" wrap="square" lIns="0" tIns="45700" rIns="0" bIns="45700" rtlCol="0" anchor="ctr" anchorCtr="0">
            <a:noAutofit/>
          </a:bodyPr>
          <a:lstStyle>
            <a:defPPr>
              <a:defRPr lang="en-US"/>
            </a:defPPr>
            <a:lvl1pPr lvl="0" indent="0" algn="r">
              <a:spcBef>
                <a:spcPts val="0"/>
              </a:spcBef>
              <a:spcAft>
                <a:spcPts val="0"/>
              </a:spcAft>
              <a:buNone/>
              <a:defRPr sz="1000">
                <a:solidFill>
                  <a:schemeClr val="accent6"/>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10</a:t>
            </a:fld>
            <a:endParaRPr lang="en-US"/>
          </a:p>
        </p:txBody>
      </p:sp>
      <p:sp>
        <p:nvSpPr>
          <p:cNvPr id="14" name="Rectangle 13">
            <a:extLst>
              <a:ext uri="{FF2B5EF4-FFF2-40B4-BE49-F238E27FC236}">
                <a16:creationId xmlns:a16="http://schemas.microsoft.com/office/drawing/2014/main" id="{B5565A24-B4EB-C632-4AA2-C7529FFBB802}"/>
              </a:ext>
            </a:extLst>
          </p:cNvPr>
          <p:cNvSpPr/>
          <p:nvPr/>
        </p:nvSpPr>
        <p:spPr>
          <a:xfrm>
            <a:off x="4978450" y="1938095"/>
            <a:ext cx="2155775" cy="4226408"/>
          </a:xfrm>
          <a:prstGeom prst="rect">
            <a:avLst/>
          </a:prstGeom>
          <a:noFill/>
          <a:ln w="28575">
            <a:solidFill>
              <a:schemeClr val="accent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ounded Rectangular Callout 2">
            <a:extLst>
              <a:ext uri="{FF2B5EF4-FFF2-40B4-BE49-F238E27FC236}">
                <a16:creationId xmlns:a16="http://schemas.microsoft.com/office/drawing/2014/main" id="{B7F2156F-AF7D-EDD8-1863-BD2A00A6A89B}"/>
              </a:ext>
            </a:extLst>
          </p:cNvPr>
          <p:cNvSpPr/>
          <p:nvPr/>
        </p:nvSpPr>
        <p:spPr>
          <a:xfrm>
            <a:off x="9549797" y="1676400"/>
            <a:ext cx="1927114" cy="1752600"/>
          </a:xfrm>
          <a:prstGeom prst="wedgeRoundRectCallout">
            <a:avLst>
              <a:gd name="adj1" fmla="val -169408"/>
              <a:gd name="adj2" fmla="val -19593"/>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R="0" lvl="0" algn="ctr" defTabSz="914400" rtl="0" eaLnBrk="1" fontAlgn="auto" latinLnBrk="0" hangingPunct="1">
              <a:lnSpc>
                <a:spcPct val="100000"/>
              </a:lnSpc>
              <a:spcBef>
                <a:spcPts val="0"/>
              </a:spcBef>
              <a:spcAft>
                <a:spcPts val="0"/>
              </a:spcAft>
              <a:buClrTx/>
              <a:buSzTx/>
              <a:tabLst/>
              <a:defRPr/>
            </a:pPr>
            <a:r>
              <a:rPr lang="en-US" sz="1050" b="1" i="1">
                <a:latin typeface="Georgia" panose="02040502050405020303" pitchFamily="18" charset="0"/>
              </a:rPr>
              <a:t>Bartenders rank social media appeal as the top global cocktail trend</a:t>
            </a:r>
            <a:r>
              <a:rPr lang="en-US" sz="1050"/>
              <a:t>, followed by no/low alcohol and agave-based spirits – perfectly mirroring Gen Z preferences</a:t>
            </a:r>
            <a:endParaRPr kumimoji="0" lang="en-GB" sz="1050" u="none" strike="noStrike" kern="1200" cap="none" spc="0" normalizeH="0" baseline="0" noProof="0">
              <a:ln>
                <a:noFill/>
              </a:ln>
              <a:effectLst/>
              <a:uLnTx/>
              <a:uFillTx/>
              <a:latin typeface="+mj-lt"/>
            </a:endParaRPr>
          </a:p>
        </p:txBody>
      </p:sp>
    </p:spTree>
    <p:extLst>
      <p:ext uri="{BB962C8B-B14F-4D97-AF65-F5344CB8AC3E}">
        <p14:creationId xmlns:p14="http://schemas.microsoft.com/office/powerpoint/2010/main" val="3610242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4F901-B8D4-6BF8-3350-CC382E204976}"/>
            </a:ext>
          </a:extLst>
        </p:cNvPr>
        <p:cNvGrpSpPr/>
        <p:nvPr/>
      </p:nvGrpSpPr>
      <p:grpSpPr>
        <a:xfrm>
          <a:off x="0" y="0"/>
          <a:ext cx="0" cy="0"/>
          <a:chOff x="0" y="0"/>
          <a:chExt cx="0" cy="0"/>
        </a:xfrm>
      </p:grpSpPr>
      <p:pic>
        <p:nvPicPr>
          <p:cNvPr id="18" name="Picture Placeholder 17" descr="A group of people sitting at a table&#10;&#10;AI-generated content may be incorrect.">
            <a:extLst>
              <a:ext uri="{FF2B5EF4-FFF2-40B4-BE49-F238E27FC236}">
                <a16:creationId xmlns:a16="http://schemas.microsoft.com/office/drawing/2014/main" id="{C2FC0C61-0994-5DD1-C2DE-5C44018C42E9}"/>
              </a:ext>
            </a:extLst>
          </p:cNvPr>
          <p:cNvPicPr>
            <a:picLocks noGrp="1" noChangeAspect="1"/>
          </p:cNvPicPr>
          <p:nvPr>
            <p:ph type="pic" sz="quarter" idx="13"/>
          </p:nvPr>
        </p:nvPicPr>
        <p:blipFill>
          <a:blip r:embed="rId3"/>
          <a:srcRect l="16413" r="16413"/>
          <a:stretch/>
        </p:blipFill>
        <p:spPr/>
      </p:pic>
      <p:sp>
        <p:nvSpPr>
          <p:cNvPr id="19" name="Text Placeholder 18">
            <a:extLst>
              <a:ext uri="{FF2B5EF4-FFF2-40B4-BE49-F238E27FC236}">
                <a16:creationId xmlns:a16="http://schemas.microsoft.com/office/drawing/2014/main" id="{2E7111BD-3634-AD55-FA56-C42CCA744DDE}"/>
              </a:ext>
            </a:extLst>
          </p:cNvPr>
          <p:cNvSpPr>
            <a:spLocks noGrp="1"/>
          </p:cNvSpPr>
          <p:nvPr>
            <p:ph type="body" sz="quarter" idx="14"/>
          </p:nvPr>
        </p:nvSpPr>
        <p:spPr/>
        <p:txBody>
          <a:bodyPr/>
          <a:lstStyle/>
          <a:p>
            <a:r>
              <a:rPr lang="en-GB"/>
              <a:t> </a:t>
            </a:r>
          </a:p>
        </p:txBody>
      </p:sp>
      <p:sp>
        <p:nvSpPr>
          <p:cNvPr id="2" name="TextBox 1">
            <a:extLst>
              <a:ext uri="{FF2B5EF4-FFF2-40B4-BE49-F238E27FC236}">
                <a16:creationId xmlns:a16="http://schemas.microsoft.com/office/drawing/2014/main" id="{4ACF7EFB-E4B3-9711-A54F-3CC64B4C5F02}"/>
              </a:ext>
            </a:extLst>
          </p:cNvPr>
          <p:cNvSpPr txBox="1"/>
          <p:nvPr/>
        </p:nvSpPr>
        <p:spPr>
          <a:xfrm>
            <a:off x="530352" y="2812046"/>
            <a:ext cx="3785616" cy="786384"/>
          </a:xfrm>
          <a:prstGeom prst="rect">
            <a:avLst/>
          </a:prstGeom>
          <a:noFill/>
        </p:spPr>
        <p:txBody>
          <a:bodyPr wrap="square" lIns="0" rIns="0" rtlCol="0">
            <a:noAutofit/>
          </a:bodyPr>
          <a:lstStyle/>
          <a:p>
            <a:pPr>
              <a:spcAft>
                <a:spcPts val="600"/>
              </a:spcAft>
            </a:pPr>
            <a:r>
              <a:rPr lang="en-GB" sz="2000">
                <a:solidFill>
                  <a:schemeClr val="bg1"/>
                </a:solidFill>
              </a:rPr>
              <a:t>On Trade visitation patterns and their expectations for the future</a:t>
            </a:r>
          </a:p>
          <a:p>
            <a:pPr algn="l">
              <a:spcAft>
                <a:spcPts val="600"/>
              </a:spcAft>
            </a:pPr>
            <a:endParaRPr lang="en-GB" sz="3200">
              <a:solidFill>
                <a:schemeClr val="bg1"/>
              </a:solidFill>
            </a:endParaRPr>
          </a:p>
        </p:txBody>
      </p:sp>
      <p:sp>
        <p:nvSpPr>
          <p:cNvPr id="3" name="TextBox 2">
            <a:extLst>
              <a:ext uri="{FF2B5EF4-FFF2-40B4-BE49-F238E27FC236}">
                <a16:creationId xmlns:a16="http://schemas.microsoft.com/office/drawing/2014/main" id="{30401464-59B6-A435-3195-A0D64611F808}"/>
              </a:ext>
            </a:extLst>
          </p:cNvPr>
          <p:cNvSpPr txBox="1"/>
          <p:nvPr/>
        </p:nvSpPr>
        <p:spPr>
          <a:xfrm>
            <a:off x="530351" y="2006484"/>
            <a:ext cx="3472021" cy="786384"/>
          </a:xfrm>
          <a:prstGeom prst="rect">
            <a:avLst/>
          </a:prstGeom>
          <a:noFill/>
        </p:spPr>
        <p:txBody>
          <a:bodyPr wrap="square" lIns="0" rIns="0" rtlCol="0">
            <a:noAutofit/>
          </a:bodyPr>
          <a:lstStyle/>
          <a:p>
            <a:pPr algn="l">
              <a:spcAft>
                <a:spcPts val="600"/>
              </a:spcAft>
            </a:pPr>
            <a:r>
              <a:rPr lang="en-GB" sz="4800" b="1" i="1">
                <a:solidFill>
                  <a:schemeClr val="bg1"/>
                </a:solidFill>
                <a:latin typeface="Georgia" panose="02040502050405020303" pitchFamily="18" charset="0"/>
              </a:rPr>
              <a:t>Habits</a:t>
            </a:r>
          </a:p>
        </p:txBody>
      </p:sp>
    </p:spTree>
    <p:extLst>
      <p:ext uri="{BB962C8B-B14F-4D97-AF65-F5344CB8AC3E}">
        <p14:creationId xmlns:p14="http://schemas.microsoft.com/office/powerpoint/2010/main" val="3312207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A79EA-1F80-F33D-A2B0-CC10E1A93209}"/>
            </a:ext>
          </a:extLst>
        </p:cNvPr>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5C06C20D-7261-D513-CE1E-E5B40BB069ED}"/>
              </a:ext>
            </a:extLst>
          </p:cNvPr>
          <p:cNvSpPr/>
          <p:nvPr/>
        </p:nvSpPr>
        <p:spPr>
          <a:xfrm>
            <a:off x="6693511" y="1869805"/>
            <a:ext cx="3589414" cy="3996138"/>
          </a:xfrm>
          <a:prstGeom prst="roundRect">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2" name="Slide Number Placeholder 1">
            <a:extLst>
              <a:ext uri="{FF2B5EF4-FFF2-40B4-BE49-F238E27FC236}">
                <a16:creationId xmlns:a16="http://schemas.microsoft.com/office/drawing/2014/main" id="{4AE8303B-05DD-F690-9CB2-D9D31FD601C1}"/>
              </a:ext>
            </a:extLst>
          </p:cNvPr>
          <p:cNvSpPr>
            <a:spLocks noGrp="1"/>
          </p:cNvSpPr>
          <p:nvPr>
            <p:ph type="sldNum" sz="quarter" idx="4"/>
          </p:nvPr>
        </p:nvSpPr>
        <p:spPr/>
        <p:txBody>
          <a:bodyPr/>
          <a:lstStyle/>
          <a:p>
            <a:fld id="{3E04DF46-C0DC-4ADC-9A6F-918CC4703A43}" type="slidenum">
              <a:rPr lang="en-GB" smtClean="0"/>
              <a:pPr/>
              <a:t>12</a:t>
            </a:fld>
            <a:endParaRPr lang="en-GB"/>
          </a:p>
        </p:txBody>
      </p:sp>
      <p:sp>
        <p:nvSpPr>
          <p:cNvPr id="7" name="Text Placeholder 6">
            <a:extLst>
              <a:ext uri="{FF2B5EF4-FFF2-40B4-BE49-F238E27FC236}">
                <a16:creationId xmlns:a16="http://schemas.microsoft.com/office/drawing/2014/main" id="{6CE9A9E5-EB7C-96AD-A80B-BE82E01497E1}"/>
              </a:ext>
            </a:extLst>
          </p:cNvPr>
          <p:cNvSpPr>
            <a:spLocks noGrp="1"/>
          </p:cNvSpPr>
          <p:nvPr>
            <p:ph type="body" sz="quarter" idx="4294967295"/>
          </p:nvPr>
        </p:nvSpPr>
        <p:spPr>
          <a:xfrm>
            <a:off x="0" y="6158901"/>
            <a:ext cx="11582400" cy="365125"/>
          </a:xfrm>
        </p:spPr>
        <p:txBody>
          <a:bodyPr/>
          <a:lstStyle/>
          <a:p>
            <a:pPr marL="0" indent="0" algn="r">
              <a:buNone/>
            </a:pPr>
            <a:r>
              <a:rPr lang="en-GB" sz="800">
                <a:solidFill>
                  <a:schemeClr val="bg1"/>
                </a:solidFill>
              </a:rPr>
              <a:t>CGA by NIQ Eastern Europe OPUS Lite 2024 (Croatia, Czechia, Poland, Romania), Sample size: 520</a:t>
            </a:r>
          </a:p>
        </p:txBody>
      </p:sp>
      <p:sp>
        <p:nvSpPr>
          <p:cNvPr id="12" name="Text Placeholder 5">
            <a:extLst>
              <a:ext uri="{FF2B5EF4-FFF2-40B4-BE49-F238E27FC236}">
                <a16:creationId xmlns:a16="http://schemas.microsoft.com/office/drawing/2014/main" id="{4D38F736-DDF4-F3C1-36B6-810BBD5B8D1D}"/>
              </a:ext>
            </a:extLst>
          </p:cNvPr>
          <p:cNvSpPr txBox="1">
            <a:spLocks/>
          </p:cNvSpPr>
          <p:nvPr/>
        </p:nvSpPr>
        <p:spPr>
          <a:xfrm>
            <a:off x="6704604" y="1169841"/>
            <a:ext cx="3589414" cy="436542"/>
          </a:xfrm>
          <a:prstGeom prst="rect">
            <a:avLst/>
          </a:prstGeom>
        </p:spPr>
        <p:txBody>
          <a:bodyPr/>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400">
                <a:solidFill>
                  <a:schemeClr val="bg1"/>
                </a:solidFill>
              </a:rPr>
              <a:t>Proportion of Gen Z visiting the On Trade over the next 12 months</a:t>
            </a:r>
          </a:p>
        </p:txBody>
      </p:sp>
      <p:sp>
        <p:nvSpPr>
          <p:cNvPr id="16" name="Title 5">
            <a:extLst>
              <a:ext uri="{FF2B5EF4-FFF2-40B4-BE49-F238E27FC236}">
                <a16:creationId xmlns:a16="http://schemas.microsoft.com/office/drawing/2014/main" id="{8787FA84-BD26-C080-1EFE-D3B2A584BBB8}"/>
              </a:ext>
            </a:extLst>
          </p:cNvPr>
          <p:cNvSpPr txBox="1">
            <a:spLocks/>
          </p:cNvSpPr>
          <p:nvPr/>
        </p:nvSpPr>
        <p:spPr>
          <a:xfrm>
            <a:off x="5221399" y="232620"/>
            <a:ext cx="6970601" cy="436541"/>
          </a:xfrm>
          <a:prstGeom prst="rect">
            <a:avLst/>
          </a:prstGeom>
        </p:spPr>
        <p:txBody>
          <a:bodyPr/>
          <a:lst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0" normalizeH="0" baseline="0" noProof="0">
                <a:ln>
                  <a:noFill/>
                </a:ln>
                <a:solidFill>
                  <a:schemeClr val="bg1"/>
                </a:solidFill>
                <a:effectLst/>
                <a:uLnTx/>
                <a:uFillTx/>
                <a:latin typeface="Arial" panose="020B0604020202020204"/>
                <a:ea typeface="+mj-ea"/>
                <a:cs typeface="+mj-cs"/>
              </a:rPr>
              <a:t>We expect</a:t>
            </a:r>
            <a:r>
              <a:rPr lang="en-GB">
                <a:solidFill>
                  <a:schemeClr val="bg1"/>
                </a:solidFill>
                <a:latin typeface="Arial" panose="020B0604020202020204"/>
              </a:rPr>
              <a:t> this engagement with the channel to continue to </a:t>
            </a:r>
            <a:r>
              <a:rPr lang="en-GB" sz="3200" i="1">
                <a:solidFill>
                  <a:schemeClr val="bg2"/>
                </a:solidFill>
                <a:latin typeface="Georgia" panose="02040502050405020303" pitchFamily="18" charset="0"/>
              </a:rPr>
              <a:t>grow</a:t>
            </a:r>
            <a:endParaRPr kumimoji="0" lang="en-GB" sz="2000" b="1" i="1" u="none" strike="noStrike" kern="1200" cap="none" spc="0" normalizeH="0" baseline="0" noProof="0">
              <a:ln>
                <a:noFill/>
              </a:ln>
              <a:solidFill>
                <a:schemeClr val="bg2"/>
              </a:solidFill>
              <a:effectLst/>
              <a:uLnTx/>
              <a:uFillTx/>
              <a:latin typeface="Georgia" panose="02040502050405020303" pitchFamily="18" charset="0"/>
            </a:endParaRPr>
          </a:p>
        </p:txBody>
      </p:sp>
      <p:sp>
        <p:nvSpPr>
          <p:cNvPr id="17" name="Rectangle 16">
            <a:extLst>
              <a:ext uri="{FF2B5EF4-FFF2-40B4-BE49-F238E27FC236}">
                <a16:creationId xmlns:a16="http://schemas.microsoft.com/office/drawing/2014/main" id="{92D6EC70-1F8F-E8F7-075F-2745095B886E}"/>
              </a:ext>
            </a:extLst>
          </p:cNvPr>
          <p:cNvSpPr/>
          <p:nvPr/>
        </p:nvSpPr>
        <p:spPr>
          <a:xfrm>
            <a:off x="8048586" y="1723418"/>
            <a:ext cx="901451" cy="302181"/>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r>
              <a:rPr lang="en-GB" sz="1600" b="1" i="1">
                <a:solidFill>
                  <a:schemeClr val="bg1"/>
                </a:solidFill>
                <a:latin typeface="Georgia" panose="02040502050405020303" pitchFamily="18" charset="0"/>
              </a:rPr>
              <a:t>Gen Z</a:t>
            </a:r>
          </a:p>
        </p:txBody>
      </p:sp>
      <p:pic>
        <p:nvPicPr>
          <p:cNvPr id="31" name="Picture Placeholder 8" descr="A group of people sitting at tables outside a building&#10;&#10;Description automatically generated">
            <a:extLst>
              <a:ext uri="{FF2B5EF4-FFF2-40B4-BE49-F238E27FC236}">
                <a16:creationId xmlns:a16="http://schemas.microsoft.com/office/drawing/2014/main" id="{91A21BEA-8FAE-0B17-B623-10356FE9F143}"/>
              </a:ext>
            </a:extLst>
          </p:cNvPr>
          <p:cNvPicPr>
            <a:picLocks noChangeAspect="1"/>
          </p:cNvPicPr>
          <p:nvPr/>
        </p:nvPicPr>
        <p:blipFill>
          <a:blip r:embed="rId3">
            <a:extLst>
              <a:ext uri="{28A0092B-C50C-407E-A947-70E740481C1C}">
                <a14:useLocalDpi xmlns:a14="http://schemas.microsoft.com/office/drawing/2010/main" val="0"/>
              </a:ext>
            </a:extLst>
          </a:blip>
          <a:srcRect l="20400" r="20400"/>
          <a:stretch>
            <a:fillRect/>
          </a:stretch>
        </p:blipFill>
        <p:spPr>
          <a:xfrm>
            <a:off x="-21895" y="0"/>
            <a:ext cx="5132458" cy="6858000"/>
          </a:xfrm>
          <a:prstGeom prst="rect">
            <a:avLst/>
          </a:prstGeom>
        </p:spPr>
      </p:pic>
      <p:graphicFrame>
        <p:nvGraphicFramePr>
          <p:cNvPr id="33" name="Chart 32">
            <a:extLst>
              <a:ext uri="{FF2B5EF4-FFF2-40B4-BE49-F238E27FC236}">
                <a16:creationId xmlns:a16="http://schemas.microsoft.com/office/drawing/2014/main" id="{B4E1DE99-F612-53AE-B8CC-36AFDB38938D}"/>
              </a:ext>
            </a:extLst>
          </p:cNvPr>
          <p:cNvGraphicFramePr/>
          <p:nvPr>
            <p:extLst>
              <p:ext uri="{D42A27DB-BD31-4B8C-83A1-F6EECF244321}">
                <p14:modId xmlns:p14="http://schemas.microsoft.com/office/powerpoint/2010/main" val="1095274107"/>
              </p:ext>
            </p:extLst>
          </p:nvPr>
        </p:nvGraphicFramePr>
        <p:xfrm>
          <a:off x="6323763" y="1871149"/>
          <a:ext cx="4373949" cy="3167988"/>
        </p:xfrm>
        <a:graphic>
          <a:graphicData uri="http://schemas.openxmlformats.org/drawingml/2006/chart">
            <c:chart xmlns:c="http://schemas.openxmlformats.org/drawingml/2006/chart" xmlns:r="http://schemas.openxmlformats.org/officeDocument/2006/relationships" r:id="rId4"/>
          </a:graphicData>
        </a:graphic>
      </p:graphicFrame>
      <p:sp>
        <p:nvSpPr>
          <p:cNvPr id="34" name="TextBox 33">
            <a:extLst>
              <a:ext uri="{FF2B5EF4-FFF2-40B4-BE49-F238E27FC236}">
                <a16:creationId xmlns:a16="http://schemas.microsoft.com/office/drawing/2014/main" id="{50341FAC-4079-5784-C6A8-A334EEE9AC1E}"/>
              </a:ext>
            </a:extLst>
          </p:cNvPr>
          <p:cNvSpPr txBox="1"/>
          <p:nvPr/>
        </p:nvSpPr>
        <p:spPr>
          <a:xfrm>
            <a:off x="7946433" y="2927797"/>
            <a:ext cx="1128611" cy="990903"/>
          </a:xfrm>
          <a:prstGeom prst="rect">
            <a:avLst/>
          </a:prstGeom>
          <a:noFill/>
        </p:spPr>
        <p:txBody>
          <a:bodyPr wrap="square" lIns="0" rIns="0" rtlCol="0">
            <a:no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2000" b="0" i="0" u="none" strike="noStrike" kern="1200" cap="none" spc="0" normalizeH="0" baseline="0" noProof="0">
                <a:ln>
                  <a:noFill/>
                </a:ln>
                <a:solidFill>
                  <a:srgbClr val="555555"/>
                </a:solidFill>
                <a:effectLst/>
                <a:uLnTx/>
                <a:uFillTx/>
                <a:latin typeface="Arial" panose="020B0604020202020204"/>
                <a:ea typeface="+mn-ea"/>
                <a:cs typeface="+mn-cs"/>
              </a:rPr>
              <a:t>NET increase:</a:t>
            </a:r>
            <a:br>
              <a:rPr kumimoji="0" lang="en-GB" sz="2000" b="0" i="0" u="none" strike="noStrike" kern="1200" cap="none" spc="0" normalizeH="0" baseline="0" noProof="0">
                <a:ln>
                  <a:noFill/>
                </a:ln>
                <a:solidFill>
                  <a:srgbClr val="555555"/>
                </a:solidFill>
                <a:effectLst/>
                <a:uLnTx/>
                <a:uFillTx/>
                <a:latin typeface="Arial" panose="020B0604020202020204"/>
                <a:ea typeface="+mn-ea"/>
                <a:cs typeface="+mn-cs"/>
              </a:rPr>
            </a:br>
            <a:r>
              <a:rPr kumimoji="0" lang="en-GB" sz="2000" b="1" i="0" u="none" strike="noStrike" kern="1200" cap="none" spc="0" normalizeH="0" baseline="0" noProof="0">
                <a:ln>
                  <a:noFill/>
                </a:ln>
                <a:solidFill>
                  <a:schemeClr val="accent5"/>
                </a:solidFill>
                <a:effectLst/>
                <a:uLnTx/>
                <a:uFillTx/>
                <a:latin typeface="Arial" panose="020B0604020202020204"/>
                <a:ea typeface="+mn-ea"/>
                <a:cs typeface="+mn-cs"/>
              </a:rPr>
              <a:t>+10pp </a:t>
            </a:r>
          </a:p>
        </p:txBody>
      </p:sp>
      <p:graphicFrame>
        <p:nvGraphicFramePr>
          <p:cNvPr id="35" name="Table 34">
            <a:extLst>
              <a:ext uri="{FF2B5EF4-FFF2-40B4-BE49-F238E27FC236}">
                <a16:creationId xmlns:a16="http://schemas.microsoft.com/office/drawing/2014/main" id="{EDB78520-2728-07F5-5836-B5179CCB6B1B}"/>
              </a:ext>
            </a:extLst>
          </p:cNvPr>
          <p:cNvGraphicFramePr>
            <a:graphicFrameLocks noGrp="1"/>
          </p:cNvGraphicFramePr>
          <p:nvPr>
            <p:extLst>
              <p:ext uri="{D42A27DB-BD31-4B8C-83A1-F6EECF244321}">
                <p14:modId xmlns:p14="http://schemas.microsoft.com/office/powerpoint/2010/main" val="4255905293"/>
              </p:ext>
            </p:extLst>
          </p:nvPr>
        </p:nvGraphicFramePr>
        <p:xfrm>
          <a:off x="6945737" y="4716095"/>
          <a:ext cx="3150050" cy="888950"/>
        </p:xfrm>
        <a:graphic>
          <a:graphicData uri="http://schemas.openxmlformats.org/drawingml/2006/table">
            <a:tbl>
              <a:tblPr>
                <a:tableStyleId>{5C22544A-7EE6-4342-B048-85BDC9FD1C3A}</a:tableStyleId>
              </a:tblPr>
              <a:tblGrid>
                <a:gridCol w="3150050">
                  <a:extLst>
                    <a:ext uri="{9D8B030D-6E8A-4147-A177-3AD203B41FA5}">
                      <a16:colId xmlns:a16="http://schemas.microsoft.com/office/drawing/2014/main" val="1848282776"/>
                    </a:ext>
                  </a:extLst>
                </a:gridCol>
              </a:tblGrid>
              <a:tr h="224790">
                <a:tc>
                  <a:txBody>
                    <a:bodyPr/>
                    <a:lstStyle/>
                    <a:p>
                      <a:pPr algn="ctr" fontAlgn="b"/>
                      <a:r>
                        <a:rPr lang="en-GB" sz="1100" b="1" u="none" strike="noStrike">
                          <a:solidFill>
                            <a:schemeClr val="tx2"/>
                          </a:solidFill>
                          <a:effectLst/>
                          <a:latin typeface="+mn-lt"/>
                        </a:rPr>
                        <a:t>Will decrease over next 3 months </a:t>
                      </a:r>
                      <a:endParaRPr lang="en-GB" sz="1100" b="1" i="0" u="none" strike="noStrike">
                        <a:solidFill>
                          <a:schemeClr val="tx2"/>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7743477"/>
                  </a:ext>
                </a:extLst>
              </a:tr>
              <a:tr h="284102">
                <a:tc>
                  <a:txBody>
                    <a:bodyPr/>
                    <a:lstStyle/>
                    <a:p>
                      <a:pPr algn="ctr" fontAlgn="b"/>
                      <a:r>
                        <a:rPr lang="en-GB" sz="1100" b="1" i="0" u="none" strike="noStrike">
                          <a:solidFill>
                            <a:schemeClr val="accent3"/>
                          </a:solidFill>
                          <a:effectLst/>
                          <a:latin typeface="+mn-lt"/>
                        </a:rPr>
                        <a:t>Will increase over the next 3 months </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783868"/>
                  </a:ext>
                </a:extLst>
              </a:tr>
              <a:tr h="380058">
                <a:tc>
                  <a:txBody>
                    <a:bodyPr/>
                    <a:lstStyle/>
                    <a:p>
                      <a:pPr algn="ctr" fontAlgn="b"/>
                      <a:r>
                        <a:rPr lang="en-GB" sz="1100" b="1" i="0" u="none" strike="noStrike">
                          <a:effectLst/>
                          <a:latin typeface="+mn-lt"/>
                        </a:rPr>
                        <a:t>No change over the next 3 months </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39081960"/>
                  </a:ext>
                </a:extLst>
              </a:tr>
            </a:tbl>
          </a:graphicData>
        </a:graphic>
      </p:graphicFrame>
      <p:grpSp>
        <p:nvGrpSpPr>
          <p:cNvPr id="36" name="Group 35">
            <a:extLst>
              <a:ext uri="{FF2B5EF4-FFF2-40B4-BE49-F238E27FC236}">
                <a16:creationId xmlns:a16="http://schemas.microsoft.com/office/drawing/2014/main" id="{CF4E91EE-5232-EAD6-E3C3-B4CF83E9BD1B}"/>
              </a:ext>
            </a:extLst>
          </p:cNvPr>
          <p:cNvGrpSpPr/>
          <p:nvPr/>
        </p:nvGrpSpPr>
        <p:grpSpPr>
          <a:xfrm>
            <a:off x="79102" y="6404304"/>
            <a:ext cx="1542978" cy="453696"/>
            <a:chOff x="288558" y="6336293"/>
            <a:chExt cx="1542978" cy="453696"/>
          </a:xfrm>
        </p:grpSpPr>
        <p:pic>
          <p:nvPicPr>
            <p:cNvPr id="37" name="Picture 36" descr="A blue letters on a black background&#10;&#10;Description automatically generated">
              <a:extLst>
                <a:ext uri="{FF2B5EF4-FFF2-40B4-BE49-F238E27FC236}">
                  <a16:creationId xmlns:a16="http://schemas.microsoft.com/office/drawing/2014/main" id="{8FBF83E7-CA3B-EAC6-F856-82EE63DF8A90}"/>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88558" y="6412029"/>
              <a:ext cx="713903" cy="302224"/>
            </a:xfrm>
            <a:prstGeom prst="rect">
              <a:avLst/>
            </a:prstGeom>
          </p:spPr>
        </p:pic>
        <p:pic>
          <p:nvPicPr>
            <p:cNvPr id="38" name="Picture 2">
              <a:extLst>
                <a:ext uri="{FF2B5EF4-FFF2-40B4-BE49-F238E27FC236}">
                  <a16:creationId xmlns:a16="http://schemas.microsoft.com/office/drawing/2014/main" id="{AC7F1F99-4C21-97DF-E044-708D2861CFB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2461" y="6336293"/>
              <a:ext cx="829075" cy="45369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68972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8E0810-702E-F424-E6DF-FD0858236832}"/>
              </a:ext>
            </a:extLst>
          </p:cNvPr>
          <p:cNvSpPr/>
          <p:nvPr/>
        </p:nvSpPr>
        <p:spPr>
          <a:xfrm>
            <a:off x="275678" y="2224096"/>
            <a:ext cx="11627763" cy="732330"/>
          </a:xfrm>
          <a:prstGeom prst="rect">
            <a:avLst/>
          </a:prstGeom>
          <a:solidFill>
            <a:srgbClr val="67589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20" name="Rectangle 19">
            <a:extLst>
              <a:ext uri="{FF2B5EF4-FFF2-40B4-BE49-F238E27FC236}">
                <a16:creationId xmlns:a16="http://schemas.microsoft.com/office/drawing/2014/main" id="{F295024D-71DE-4470-58A5-1010190A6DB0}"/>
              </a:ext>
            </a:extLst>
          </p:cNvPr>
          <p:cNvSpPr/>
          <p:nvPr/>
        </p:nvSpPr>
        <p:spPr>
          <a:xfrm>
            <a:off x="6062533" y="1670338"/>
            <a:ext cx="5840910" cy="4304734"/>
          </a:xfrm>
          <a:prstGeom prst="rect">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graphicFrame>
        <p:nvGraphicFramePr>
          <p:cNvPr id="11" name="Content Placeholder 10">
            <a:extLst>
              <a:ext uri="{FF2B5EF4-FFF2-40B4-BE49-F238E27FC236}">
                <a16:creationId xmlns:a16="http://schemas.microsoft.com/office/drawing/2014/main" id="{B8ED5907-9647-5E33-5412-1C422EBDB204}"/>
              </a:ext>
            </a:extLst>
          </p:cNvPr>
          <p:cNvGraphicFramePr>
            <a:graphicFrameLocks noGrp="1"/>
          </p:cNvGraphicFramePr>
          <p:nvPr>
            <p:ph idx="1"/>
            <p:extLst>
              <p:ext uri="{D42A27DB-BD31-4B8C-83A1-F6EECF244321}">
                <p14:modId xmlns:p14="http://schemas.microsoft.com/office/powerpoint/2010/main" val="37399099"/>
              </p:ext>
            </p:extLst>
          </p:nvPr>
        </p:nvGraphicFramePr>
        <p:xfrm>
          <a:off x="56965" y="2096419"/>
          <a:ext cx="5181600" cy="38354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2">
            <a:extLst>
              <a:ext uri="{FF2B5EF4-FFF2-40B4-BE49-F238E27FC236}">
                <a16:creationId xmlns:a16="http://schemas.microsoft.com/office/drawing/2014/main" id="{8DE9C3F0-6EA4-9D3E-1A02-1BAD5AC9CB9C}"/>
              </a:ext>
            </a:extLst>
          </p:cNvPr>
          <p:cNvSpPr>
            <a:spLocks noGrp="1"/>
          </p:cNvSpPr>
          <p:nvPr>
            <p:ph type="body" sz="quarter" idx="13"/>
          </p:nvPr>
        </p:nvSpPr>
        <p:spPr>
          <a:xfrm>
            <a:off x="275678" y="344224"/>
            <a:ext cx="11409897" cy="436542"/>
          </a:xfrm>
        </p:spPr>
        <p:txBody>
          <a:bodyPr vert="horz" lIns="0" tIns="45720" rIns="0" bIns="45720" rtlCol="0" anchor="ctr">
            <a:noAutofit/>
          </a:bodyPr>
          <a:lstStyle/>
          <a:p>
            <a:pPr>
              <a:spcBef>
                <a:spcPct val="0"/>
              </a:spcBef>
            </a:pPr>
            <a:r>
              <a:rPr lang="en-GB" sz="2000" b="1">
                <a:latin typeface="+mj-lt"/>
                <a:ea typeface="+mj-ea"/>
                <a:cs typeface="+mj-cs"/>
              </a:rPr>
              <a:t>Especially within Eastern Europe, Gen Z shifts towards earlier day parts, particularly for eating occasions</a:t>
            </a:r>
          </a:p>
        </p:txBody>
      </p:sp>
      <p:sp>
        <p:nvSpPr>
          <p:cNvPr id="4" name="Text Placeholder 3">
            <a:extLst>
              <a:ext uri="{FF2B5EF4-FFF2-40B4-BE49-F238E27FC236}">
                <a16:creationId xmlns:a16="http://schemas.microsoft.com/office/drawing/2014/main" id="{968A82F1-D514-5A39-A0F8-2A1D37741E1C}"/>
              </a:ext>
            </a:extLst>
          </p:cNvPr>
          <p:cNvSpPr>
            <a:spLocks noGrp="1"/>
          </p:cNvSpPr>
          <p:nvPr>
            <p:ph type="body" sz="quarter" idx="17"/>
          </p:nvPr>
        </p:nvSpPr>
        <p:spPr/>
        <p:txBody>
          <a:bodyPr/>
          <a:lstStyle/>
          <a:p>
            <a:r>
              <a:rPr lang="en-US"/>
              <a:t>CGA by NIQ Global OPUS Lite 2024, Eastern Europe OPUS Lite 2024 (Croatia, Czechia, Poland, Romania), Sample size: 568 - 30,147</a:t>
            </a:r>
          </a:p>
        </p:txBody>
      </p:sp>
      <p:sp>
        <p:nvSpPr>
          <p:cNvPr id="12" name="Text Placeholder 2">
            <a:extLst>
              <a:ext uri="{FF2B5EF4-FFF2-40B4-BE49-F238E27FC236}">
                <a16:creationId xmlns:a16="http://schemas.microsoft.com/office/drawing/2014/main" id="{82F09516-7E05-C213-F0DB-E0F67081C914}"/>
              </a:ext>
            </a:extLst>
          </p:cNvPr>
          <p:cNvSpPr txBox="1">
            <a:spLocks/>
          </p:cNvSpPr>
          <p:nvPr/>
        </p:nvSpPr>
        <p:spPr>
          <a:xfrm>
            <a:off x="275678" y="1011925"/>
            <a:ext cx="11582400" cy="436542"/>
          </a:xfrm>
          <a:prstGeom prst="rect">
            <a:avLst/>
          </a:prstGeom>
        </p:spPr>
        <p:txBody>
          <a:bodyPr vert="horz" lIns="0" tIns="45720" rIns="0" bIns="4572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16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SzPct val="100000"/>
              <a:buFont typeface="System Font Regular"/>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a:solidFill>
                  <a:schemeClr val="tx1"/>
                </a:solidFill>
              </a:rPr>
              <a:t>Compared to one year ago, how is the time of day you tend to go out to eat/drink changing, if at all? | </a:t>
            </a:r>
            <a:r>
              <a:rPr lang="en-GB" sz="1400" b="1">
                <a:solidFill>
                  <a:schemeClr val="bg2"/>
                </a:solidFill>
              </a:rPr>
              <a:t>Earlier</a:t>
            </a:r>
            <a:r>
              <a:rPr lang="en-GB" sz="1400" b="1"/>
              <a:t> | </a:t>
            </a:r>
            <a:r>
              <a:rPr lang="en-GB" sz="1400" b="1">
                <a:solidFill>
                  <a:schemeClr val="tx1">
                    <a:lumMod val="60000"/>
                    <a:lumOff val="40000"/>
                  </a:schemeClr>
                </a:solidFill>
              </a:rPr>
              <a:t>At similar times </a:t>
            </a:r>
            <a:r>
              <a:rPr lang="en-GB" sz="1400" b="1"/>
              <a:t>| </a:t>
            </a:r>
            <a:r>
              <a:rPr lang="en-GB" sz="1400" b="1">
                <a:solidFill>
                  <a:schemeClr val="accent3"/>
                </a:solidFill>
              </a:rPr>
              <a:t>Later</a:t>
            </a:r>
          </a:p>
        </p:txBody>
      </p:sp>
      <p:sp>
        <p:nvSpPr>
          <p:cNvPr id="13" name="Text Placeholder 2">
            <a:extLst>
              <a:ext uri="{FF2B5EF4-FFF2-40B4-BE49-F238E27FC236}">
                <a16:creationId xmlns:a16="http://schemas.microsoft.com/office/drawing/2014/main" id="{C1EFDDF4-3943-BC0E-3E39-72A653D7B3E7}"/>
              </a:ext>
            </a:extLst>
          </p:cNvPr>
          <p:cNvSpPr txBox="1">
            <a:spLocks/>
          </p:cNvSpPr>
          <p:nvPr/>
        </p:nvSpPr>
        <p:spPr>
          <a:xfrm>
            <a:off x="276224" y="1692843"/>
            <a:ext cx="5807443" cy="516083"/>
          </a:xfrm>
          <a:prstGeom prst="rect">
            <a:avLst/>
          </a:prstGeom>
        </p:spPr>
        <p:txBody>
          <a:bodyPr vert="horz" lIns="0" tIns="45720" rIns="0" bIns="45720" rtlCol="0" anchor="ct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16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SzPct val="100000"/>
              <a:buFont typeface="System Font Regular"/>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a:t>To eat</a:t>
            </a:r>
            <a:endParaRPr lang="en-GB" sz="1200">
              <a:solidFill>
                <a:schemeClr val="accent1"/>
              </a:solidFill>
            </a:endParaRPr>
          </a:p>
        </p:txBody>
      </p:sp>
      <p:graphicFrame>
        <p:nvGraphicFramePr>
          <p:cNvPr id="15" name="Table 14">
            <a:extLst>
              <a:ext uri="{FF2B5EF4-FFF2-40B4-BE49-F238E27FC236}">
                <a16:creationId xmlns:a16="http://schemas.microsoft.com/office/drawing/2014/main" id="{B5D57397-B54B-AB73-DC12-E2B26E003BE5}"/>
              </a:ext>
            </a:extLst>
          </p:cNvPr>
          <p:cNvGraphicFramePr>
            <a:graphicFrameLocks noGrp="1"/>
          </p:cNvGraphicFramePr>
          <p:nvPr>
            <p:extLst>
              <p:ext uri="{D42A27DB-BD31-4B8C-83A1-F6EECF244321}">
                <p14:modId xmlns:p14="http://schemas.microsoft.com/office/powerpoint/2010/main" val="1988170290"/>
              </p:ext>
            </p:extLst>
          </p:nvPr>
        </p:nvGraphicFramePr>
        <p:xfrm>
          <a:off x="5376606" y="2268265"/>
          <a:ext cx="575069" cy="3526216"/>
        </p:xfrm>
        <a:graphic>
          <a:graphicData uri="http://schemas.openxmlformats.org/drawingml/2006/table">
            <a:tbl>
              <a:tblPr>
                <a:tableStyleId>{2D5ABB26-0587-4C30-8999-92F81FD0307C}</a:tableStyleId>
              </a:tblPr>
              <a:tblGrid>
                <a:gridCol w="575069">
                  <a:extLst>
                    <a:ext uri="{9D8B030D-6E8A-4147-A177-3AD203B41FA5}">
                      <a16:colId xmlns:a16="http://schemas.microsoft.com/office/drawing/2014/main" val="1554867241"/>
                    </a:ext>
                  </a:extLst>
                </a:gridCol>
              </a:tblGrid>
              <a:tr h="881554">
                <a:tc>
                  <a:txBody>
                    <a:bodyPr/>
                    <a:lstStyle/>
                    <a:p>
                      <a:pPr marL="0" algn="ctr" defTabSz="914400" rtl="0" eaLnBrk="1" fontAlgn="b" latinLnBrk="0" hangingPunct="1"/>
                      <a:r>
                        <a:rPr lang="en-GB" sz="1200" b="1" u="none" strike="noStrike" kern="1200">
                          <a:solidFill>
                            <a:schemeClr val="accent5"/>
                          </a:solidFill>
                          <a:effectLst/>
                          <a:latin typeface="+mn-lt"/>
                          <a:ea typeface="+mn-ea"/>
                          <a:cs typeface="+mn-cs"/>
                        </a:rPr>
                        <a:t>+16pp</a:t>
                      </a:r>
                    </a:p>
                  </a:txBody>
                  <a:tcPr marL="9525" marR="9525" marT="9525" marB="0" anchor="ctr"/>
                </a:tc>
                <a:extLst>
                  <a:ext uri="{0D108BD9-81ED-4DB2-BD59-A6C34878D82A}">
                    <a16:rowId xmlns:a16="http://schemas.microsoft.com/office/drawing/2014/main" val="1623590808"/>
                  </a:ext>
                </a:extLst>
              </a:tr>
              <a:tr h="881554">
                <a:tc>
                  <a:txBody>
                    <a:bodyPr/>
                    <a:lstStyle/>
                    <a:p>
                      <a:pPr marL="0" algn="ctr" defTabSz="914400" rtl="0" eaLnBrk="1" fontAlgn="b" latinLnBrk="0" hangingPunct="1"/>
                      <a:r>
                        <a:rPr lang="en-GB" sz="1200" b="1" u="none" strike="noStrike" kern="1200">
                          <a:solidFill>
                            <a:schemeClr val="accent5"/>
                          </a:solidFill>
                          <a:effectLst/>
                          <a:latin typeface="+mn-lt"/>
                          <a:ea typeface="+mn-ea"/>
                          <a:cs typeface="+mn-cs"/>
                        </a:rPr>
                        <a:t>+19pp</a:t>
                      </a:r>
                    </a:p>
                  </a:txBody>
                  <a:tcPr marL="9525" marR="9525" marT="9525" marB="0" anchor="ctr"/>
                </a:tc>
                <a:extLst>
                  <a:ext uri="{0D108BD9-81ED-4DB2-BD59-A6C34878D82A}">
                    <a16:rowId xmlns:a16="http://schemas.microsoft.com/office/drawing/2014/main" val="975303720"/>
                  </a:ext>
                </a:extLst>
              </a:tr>
              <a:tr h="881554">
                <a:tc>
                  <a:txBody>
                    <a:bodyPr/>
                    <a:lstStyle/>
                    <a:p>
                      <a:pPr marL="0" algn="ctr" defTabSz="914400" rtl="0" eaLnBrk="1" fontAlgn="b" latinLnBrk="0" hangingPunct="1"/>
                      <a:r>
                        <a:rPr lang="en-GB" sz="1200" b="1" u="none" strike="noStrike" kern="1200">
                          <a:solidFill>
                            <a:schemeClr val="accent5"/>
                          </a:solidFill>
                          <a:effectLst/>
                          <a:latin typeface="+mn-lt"/>
                          <a:ea typeface="+mn-ea"/>
                          <a:cs typeface="+mn-cs"/>
                        </a:rPr>
                        <a:t>+10pp</a:t>
                      </a:r>
                    </a:p>
                  </a:txBody>
                  <a:tcPr marL="9525" marR="9525" marT="9525" marB="0" anchor="ctr"/>
                </a:tc>
                <a:extLst>
                  <a:ext uri="{0D108BD9-81ED-4DB2-BD59-A6C34878D82A}">
                    <a16:rowId xmlns:a16="http://schemas.microsoft.com/office/drawing/2014/main" val="3433592052"/>
                  </a:ext>
                </a:extLst>
              </a:tr>
              <a:tr h="881554">
                <a:tc>
                  <a:txBody>
                    <a:bodyPr/>
                    <a:lstStyle/>
                    <a:p>
                      <a:pPr marL="0" algn="ctr" defTabSz="914400" rtl="0" eaLnBrk="1" fontAlgn="b" latinLnBrk="0" hangingPunct="1"/>
                      <a:r>
                        <a:rPr lang="en-GB" sz="1200" b="1" u="none" strike="noStrike" kern="1200">
                          <a:solidFill>
                            <a:schemeClr val="accent5"/>
                          </a:solidFill>
                          <a:effectLst/>
                          <a:latin typeface="+mn-lt"/>
                          <a:ea typeface="+mn-ea"/>
                          <a:cs typeface="+mn-cs"/>
                        </a:rPr>
                        <a:t>+20pp</a:t>
                      </a:r>
                    </a:p>
                  </a:txBody>
                  <a:tcPr marL="9525" marR="9525" marT="9525" marB="0" anchor="ctr"/>
                </a:tc>
                <a:extLst>
                  <a:ext uri="{0D108BD9-81ED-4DB2-BD59-A6C34878D82A}">
                    <a16:rowId xmlns:a16="http://schemas.microsoft.com/office/drawing/2014/main" val="416520692"/>
                  </a:ext>
                </a:extLst>
              </a:tr>
            </a:tbl>
          </a:graphicData>
        </a:graphic>
      </p:graphicFrame>
      <p:graphicFrame>
        <p:nvGraphicFramePr>
          <p:cNvPr id="16" name="Content Placeholder 10">
            <a:extLst>
              <a:ext uri="{FF2B5EF4-FFF2-40B4-BE49-F238E27FC236}">
                <a16:creationId xmlns:a16="http://schemas.microsoft.com/office/drawing/2014/main" id="{3AD22A35-1D77-23D6-15ED-16C6886CE022}"/>
              </a:ext>
            </a:extLst>
          </p:cNvPr>
          <p:cNvGraphicFramePr>
            <a:graphicFrameLocks/>
          </p:cNvGraphicFramePr>
          <p:nvPr>
            <p:extLst>
              <p:ext uri="{D42A27DB-BD31-4B8C-83A1-F6EECF244321}">
                <p14:modId xmlns:p14="http://schemas.microsoft.com/office/powerpoint/2010/main" val="1150159799"/>
              </p:ext>
            </p:extLst>
          </p:nvPr>
        </p:nvGraphicFramePr>
        <p:xfrm>
          <a:off x="5811252" y="2096419"/>
          <a:ext cx="5181600" cy="3835400"/>
        </p:xfrm>
        <a:graphic>
          <a:graphicData uri="http://schemas.openxmlformats.org/drawingml/2006/chart">
            <c:chart xmlns:c="http://schemas.openxmlformats.org/drawingml/2006/chart" xmlns:r="http://schemas.openxmlformats.org/officeDocument/2006/relationships" r:id="rId4"/>
          </a:graphicData>
        </a:graphic>
      </p:graphicFrame>
      <p:sp>
        <p:nvSpPr>
          <p:cNvPr id="17" name="Text Placeholder 2">
            <a:extLst>
              <a:ext uri="{FF2B5EF4-FFF2-40B4-BE49-F238E27FC236}">
                <a16:creationId xmlns:a16="http://schemas.microsoft.com/office/drawing/2014/main" id="{2F0E7B7C-1DBC-E471-F6EB-271638745C1F}"/>
              </a:ext>
            </a:extLst>
          </p:cNvPr>
          <p:cNvSpPr txBox="1">
            <a:spLocks/>
          </p:cNvSpPr>
          <p:nvPr/>
        </p:nvSpPr>
        <p:spPr>
          <a:xfrm>
            <a:off x="6096000" y="1677208"/>
            <a:ext cx="5807442" cy="553459"/>
          </a:xfrm>
          <a:prstGeom prst="rect">
            <a:avLst/>
          </a:prstGeom>
        </p:spPr>
        <p:txBody>
          <a:bodyPr vert="horz" lIns="0" tIns="45720" rIns="0" bIns="45720" rtlCol="0" anchor="ct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16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SzPct val="100000"/>
              <a:buFont typeface="System Font Regular"/>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a:t>To drink</a:t>
            </a:r>
            <a:endParaRPr lang="en-GB" sz="1200">
              <a:solidFill>
                <a:schemeClr val="accent1"/>
              </a:solidFill>
            </a:endParaRPr>
          </a:p>
        </p:txBody>
      </p:sp>
      <p:graphicFrame>
        <p:nvGraphicFramePr>
          <p:cNvPr id="18" name="Table 17">
            <a:extLst>
              <a:ext uri="{FF2B5EF4-FFF2-40B4-BE49-F238E27FC236}">
                <a16:creationId xmlns:a16="http://schemas.microsoft.com/office/drawing/2014/main" id="{27D13B7D-A450-B8D9-2CB8-F21DAA7AA024}"/>
              </a:ext>
            </a:extLst>
          </p:cNvPr>
          <p:cNvGraphicFramePr>
            <a:graphicFrameLocks noGrp="1"/>
          </p:cNvGraphicFramePr>
          <p:nvPr>
            <p:extLst>
              <p:ext uri="{D42A27DB-BD31-4B8C-83A1-F6EECF244321}">
                <p14:modId xmlns:p14="http://schemas.microsoft.com/office/powerpoint/2010/main" val="2857397993"/>
              </p:ext>
            </p:extLst>
          </p:nvPr>
        </p:nvGraphicFramePr>
        <p:xfrm>
          <a:off x="11234725" y="2215397"/>
          <a:ext cx="450850" cy="3579084"/>
        </p:xfrm>
        <a:graphic>
          <a:graphicData uri="http://schemas.openxmlformats.org/drawingml/2006/table">
            <a:tbl>
              <a:tblPr>
                <a:tableStyleId>{2D5ABB26-0587-4C30-8999-92F81FD0307C}</a:tableStyleId>
              </a:tblPr>
              <a:tblGrid>
                <a:gridCol w="450850">
                  <a:extLst>
                    <a:ext uri="{9D8B030D-6E8A-4147-A177-3AD203B41FA5}">
                      <a16:colId xmlns:a16="http://schemas.microsoft.com/office/drawing/2014/main" val="1554867241"/>
                    </a:ext>
                  </a:extLst>
                </a:gridCol>
              </a:tblGrid>
              <a:tr h="894771">
                <a:tc>
                  <a:txBody>
                    <a:bodyPr/>
                    <a:lstStyle/>
                    <a:p>
                      <a:pPr marL="0" algn="ctr" defTabSz="914400" rtl="0" eaLnBrk="1" fontAlgn="b" latinLnBrk="0" hangingPunct="1"/>
                      <a:r>
                        <a:rPr lang="en-GB" sz="1200" b="1" u="none" strike="noStrike" kern="1200">
                          <a:solidFill>
                            <a:schemeClr val="accent5"/>
                          </a:solidFill>
                          <a:effectLst/>
                        </a:rPr>
                        <a:t>+5pp</a:t>
                      </a:r>
                      <a:endParaRPr lang="en-GB" sz="1200" b="1" u="none" strike="noStrike" kern="1200">
                        <a:solidFill>
                          <a:schemeClr val="accent5"/>
                        </a:solidFill>
                        <a:effectLst/>
                        <a:latin typeface="+mn-lt"/>
                        <a:ea typeface="+mn-ea"/>
                        <a:cs typeface="+mn-cs"/>
                      </a:endParaRPr>
                    </a:p>
                  </a:txBody>
                  <a:tcPr marL="9525" marR="9525" marT="9525" marB="0" anchor="ctr"/>
                </a:tc>
                <a:extLst>
                  <a:ext uri="{0D108BD9-81ED-4DB2-BD59-A6C34878D82A}">
                    <a16:rowId xmlns:a16="http://schemas.microsoft.com/office/drawing/2014/main" val="1623590808"/>
                  </a:ext>
                </a:extLst>
              </a:tr>
              <a:tr h="894771">
                <a:tc>
                  <a:txBody>
                    <a:bodyPr/>
                    <a:lstStyle/>
                    <a:p>
                      <a:pPr marL="0" algn="ctr" defTabSz="914400" rtl="0" eaLnBrk="1" fontAlgn="b" latinLnBrk="0" hangingPunct="1"/>
                      <a:r>
                        <a:rPr lang="en-GB" sz="1200" b="1" u="none" strike="noStrike" kern="1200">
                          <a:solidFill>
                            <a:schemeClr val="accent5"/>
                          </a:solidFill>
                          <a:effectLst/>
                        </a:rPr>
                        <a:t>+1pp</a:t>
                      </a:r>
                      <a:endParaRPr lang="en-GB" sz="1200" b="1" u="none" strike="noStrike" kern="1200">
                        <a:solidFill>
                          <a:schemeClr val="accent5"/>
                        </a:solidFill>
                        <a:effectLst/>
                        <a:latin typeface="+mn-lt"/>
                        <a:ea typeface="+mn-ea"/>
                        <a:cs typeface="+mn-cs"/>
                      </a:endParaRPr>
                    </a:p>
                  </a:txBody>
                  <a:tcPr marL="9525" marR="9525" marT="9525" marB="0" anchor="ctr"/>
                </a:tc>
                <a:extLst>
                  <a:ext uri="{0D108BD9-81ED-4DB2-BD59-A6C34878D82A}">
                    <a16:rowId xmlns:a16="http://schemas.microsoft.com/office/drawing/2014/main" val="975303720"/>
                  </a:ext>
                </a:extLst>
              </a:tr>
              <a:tr h="894771">
                <a:tc>
                  <a:txBody>
                    <a:bodyPr/>
                    <a:lstStyle/>
                    <a:p>
                      <a:pPr marL="0" algn="ctr" defTabSz="914400" rtl="0" eaLnBrk="1" fontAlgn="b" latinLnBrk="0" hangingPunct="1"/>
                      <a:r>
                        <a:rPr lang="en-GB" sz="1200" b="1" u="none" strike="noStrike" kern="1200">
                          <a:solidFill>
                            <a:srgbClr val="C00000"/>
                          </a:solidFill>
                          <a:effectLst/>
                        </a:rPr>
                        <a:t>-1pp</a:t>
                      </a:r>
                      <a:endParaRPr lang="en-GB" sz="1200" b="1" u="none" strike="noStrike" kern="1200">
                        <a:solidFill>
                          <a:srgbClr val="C00000"/>
                        </a:solidFill>
                        <a:effectLst/>
                        <a:latin typeface="+mn-lt"/>
                        <a:ea typeface="+mn-ea"/>
                        <a:cs typeface="+mn-cs"/>
                      </a:endParaRPr>
                    </a:p>
                  </a:txBody>
                  <a:tcPr marL="9525" marR="9525" marT="9525" marB="0" anchor="ctr"/>
                </a:tc>
                <a:extLst>
                  <a:ext uri="{0D108BD9-81ED-4DB2-BD59-A6C34878D82A}">
                    <a16:rowId xmlns:a16="http://schemas.microsoft.com/office/drawing/2014/main" val="3433592052"/>
                  </a:ext>
                </a:extLst>
              </a:tr>
              <a:tr h="894771">
                <a:tc>
                  <a:txBody>
                    <a:bodyPr/>
                    <a:lstStyle/>
                    <a:p>
                      <a:pPr marL="0" algn="ctr" defTabSz="914400" rtl="0" eaLnBrk="1" fontAlgn="b" latinLnBrk="0" hangingPunct="1"/>
                      <a:r>
                        <a:rPr lang="en-GB" sz="1200" b="1" u="none" strike="noStrike" kern="1200">
                          <a:solidFill>
                            <a:schemeClr val="accent5"/>
                          </a:solidFill>
                          <a:effectLst/>
                        </a:rPr>
                        <a:t>+3pp</a:t>
                      </a:r>
                      <a:endParaRPr lang="en-GB" sz="1200" b="1" u="none" strike="noStrike" kern="1200">
                        <a:solidFill>
                          <a:schemeClr val="accent5"/>
                        </a:solidFill>
                        <a:effectLst/>
                        <a:latin typeface="+mn-lt"/>
                        <a:ea typeface="+mn-ea"/>
                        <a:cs typeface="+mn-cs"/>
                      </a:endParaRPr>
                    </a:p>
                  </a:txBody>
                  <a:tcPr marL="9525" marR="9525" marT="9525" marB="0" anchor="ctr"/>
                </a:tc>
                <a:extLst>
                  <a:ext uri="{0D108BD9-81ED-4DB2-BD59-A6C34878D82A}">
                    <a16:rowId xmlns:a16="http://schemas.microsoft.com/office/drawing/2014/main" val="4275923831"/>
                  </a:ext>
                </a:extLst>
              </a:tr>
            </a:tbl>
          </a:graphicData>
        </a:graphic>
      </p:graphicFrame>
      <p:sp>
        <p:nvSpPr>
          <p:cNvPr id="21" name="Text Placeholder 2">
            <a:extLst>
              <a:ext uri="{FF2B5EF4-FFF2-40B4-BE49-F238E27FC236}">
                <a16:creationId xmlns:a16="http://schemas.microsoft.com/office/drawing/2014/main" id="{6260AB5F-4484-E3C8-50B0-6440604DE4D4}"/>
              </a:ext>
            </a:extLst>
          </p:cNvPr>
          <p:cNvSpPr txBox="1">
            <a:spLocks/>
          </p:cNvSpPr>
          <p:nvPr/>
        </p:nvSpPr>
        <p:spPr>
          <a:xfrm>
            <a:off x="5194074" y="1692843"/>
            <a:ext cx="868459" cy="541508"/>
          </a:xfrm>
          <a:prstGeom prst="rect">
            <a:avLst/>
          </a:prstGeom>
        </p:spPr>
        <p:txBody>
          <a:bodyPr vert="horz" lIns="0" tIns="45720" rIns="0" bIns="45720" rtlCol="0" anchor="ct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16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SzPct val="100000"/>
              <a:buFont typeface="System Font Regular"/>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050"/>
              <a:t>Net increase in those going out earlier</a:t>
            </a:r>
          </a:p>
        </p:txBody>
      </p:sp>
      <p:sp>
        <p:nvSpPr>
          <p:cNvPr id="9" name="Text Placeholder 4">
            <a:extLst>
              <a:ext uri="{FF2B5EF4-FFF2-40B4-BE49-F238E27FC236}">
                <a16:creationId xmlns:a16="http://schemas.microsoft.com/office/drawing/2014/main" id="{3BEFC969-E362-D51F-5FFC-44F9B5B17BE3}"/>
              </a:ext>
            </a:extLst>
          </p:cNvPr>
          <p:cNvSpPr txBox="1">
            <a:spLocks/>
          </p:cNvSpPr>
          <p:nvPr/>
        </p:nvSpPr>
        <p:spPr>
          <a:xfrm>
            <a:off x="288557" y="562485"/>
            <a:ext cx="11607800" cy="436562"/>
          </a:xfrm>
          <a:prstGeom prst="rect">
            <a:avLst/>
          </a:prstGeom>
        </p:spPr>
        <p:txBody>
          <a:bodyPr vert="horz" lIns="0" tIns="45720" rIns="0" bIns="4572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kumimoji="0" lang="en-GB" sz="1600" b="0" i="0" u="none" strike="noStrike" kern="1200" cap="none" spc="0" normalizeH="0" baseline="0" dirty="0">
                <a:ln>
                  <a:noFill/>
                </a:ln>
                <a:solidFill>
                  <a:schemeClr val="tx2"/>
                </a:solidFill>
                <a:effectLst/>
                <a:uLnTx/>
                <a:uFillTx/>
                <a:latin typeface="Arial" panose="020B0604020202020204"/>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solidFill>
                <a:schemeClr val="tx1"/>
              </a:solidFill>
            </a:endParaRPr>
          </a:p>
        </p:txBody>
      </p:sp>
      <p:pic>
        <p:nvPicPr>
          <p:cNvPr id="2" name="Picture 1">
            <a:extLst>
              <a:ext uri="{FF2B5EF4-FFF2-40B4-BE49-F238E27FC236}">
                <a16:creationId xmlns:a16="http://schemas.microsoft.com/office/drawing/2014/main" id="{72CB3A3B-EF33-6099-3153-5A6B96BEBD8E}"/>
              </a:ext>
            </a:extLst>
          </p:cNvPr>
          <p:cNvPicPr>
            <a:picLocks noChangeAspect="1"/>
          </p:cNvPicPr>
          <p:nvPr/>
        </p:nvPicPr>
        <p:blipFill>
          <a:blip r:embed="rId5"/>
          <a:stretch>
            <a:fillRect/>
          </a:stretch>
        </p:blipFill>
        <p:spPr>
          <a:xfrm>
            <a:off x="162452" y="6410263"/>
            <a:ext cx="2000529" cy="447737"/>
          </a:xfrm>
          <a:prstGeom prst="rect">
            <a:avLst/>
          </a:prstGeom>
        </p:spPr>
      </p:pic>
      <p:sp>
        <p:nvSpPr>
          <p:cNvPr id="5" name="Text Placeholder 2">
            <a:extLst>
              <a:ext uri="{FF2B5EF4-FFF2-40B4-BE49-F238E27FC236}">
                <a16:creationId xmlns:a16="http://schemas.microsoft.com/office/drawing/2014/main" id="{F3F41FC4-1FED-75C1-F1F8-8DAF7A178164}"/>
              </a:ext>
            </a:extLst>
          </p:cNvPr>
          <p:cNvSpPr txBox="1">
            <a:spLocks/>
          </p:cNvSpPr>
          <p:nvPr/>
        </p:nvSpPr>
        <p:spPr>
          <a:xfrm>
            <a:off x="11013917" y="1692843"/>
            <a:ext cx="868459" cy="541508"/>
          </a:xfrm>
          <a:prstGeom prst="rect">
            <a:avLst/>
          </a:prstGeom>
        </p:spPr>
        <p:txBody>
          <a:bodyPr vert="horz" lIns="0" tIns="45720" rIns="0" bIns="45720" rtlCol="0" anchor="ct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16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SzPct val="100000"/>
              <a:buFont typeface="System Font Regular"/>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050"/>
              <a:t>Net increase in those going out earlier</a:t>
            </a:r>
          </a:p>
        </p:txBody>
      </p:sp>
      <p:sp>
        <p:nvSpPr>
          <p:cNvPr id="6" name="Google Shape;3809;p99">
            <a:extLst>
              <a:ext uri="{FF2B5EF4-FFF2-40B4-BE49-F238E27FC236}">
                <a16:creationId xmlns:a16="http://schemas.microsoft.com/office/drawing/2014/main" id="{5C717DE8-1B9F-6C75-7BC1-F64B89FCD46B}"/>
              </a:ext>
            </a:extLst>
          </p:cNvPr>
          <p:cNvSpPr txBox="1">
            <a:spLocks/>
          </p:cNvSpPr>
          <p:nvPr/>
        </p:nvSpPr>
        <p:spPr>
          <a:xfrm>
            <a:off x="10985326" y="6435203"/>
            <a:ext cx="901874" cy="365125"/>
          </a:xfrm>
          <a:prstGeom prst="rect">
            <a:avLst/>
          </a:prstGeom>
          <a:noFill/>
          <a:ln>
            <a:noFill/>
          </a:ln>
        </p:spPr>
        <p:txBody>
          <a:bodyPr spcFirstLastPara="1" vert="horz" wrap="square" lIns="0" tIns="45700" rIns="0" bIns="45700" rtlCol="0" anchor="ctr" anchorCtr="0">
            <a:noAutofit/>
          </a:bodyPr>
          <a:lstStyle>
            <a:defPPr>
              <a:defRPr lang="en-US"/>
            </a:defPPr>
            <a:lvl1pPr lvl="0" indent="0" algn="r">
              <a:spcBef>
                <a:spcPts val="0"/>
              </a:spcBef>
              <a:spcAft>
                <a:spcPts val="0"/>
              </a:spcAft>
              <a:buNone/>
              <a:defRPr sz="1000">
                <a:solidFill>
                  <a:schemeClr val="accent6"/>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13</a:t>
            </a:fld>
            <a:endParaRPr lang="en-US"/>
          </a:p>
        </p:txBody>
      </p:sp>
      <p:sp>
        <p:nvSpPr>
          <p:cNvPr id="3" name="Text Placeholder 6">
            <a:extLst>
              <a:ext uri="{FF2B5EF4-FFF2-40B4-BE49-F238E27FC236}">
                <a16:creationId xmlns:a16="http://schemas.microsoft.com/office/drawing/2014/main" id="{7C1F139E-2769-CD6B-7EF2-32CD890B48AA}"/>
              </a:ext>
            </a:extLst>
          </p:cNvPr>
          <p:cNvSpPr txBox="1">
            <a:spLocks/>
          </p:cNvSpPr>
          <p:nvPr/>
        </p:nvSpPr>
        <p:spPr>
          <a:xfrm>
            <a:off x="1787642" y="1295809"/>
            <a:ext cx="7839960" cy="436562"/>
          </a:xfrm>
          <a:prstGeom prst="rect">
            <a:avLst/>
          </a:prstGeom>
        </p:spPr>
        <p:txBody>
          <a:bodyPr vert="horz" lIns="0" tIns="45720" rIns="0" bIns="4572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16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SzPct val="100000"/>
              <a:buFont typeface="System Font Regular"/>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i="1"/>
              <a:t>Gen Z consumers (Global &amp; Eastern European) vs average consumer</a:t>
            </a:r>
          </a:p>
        </p:txBody>
      </p:sp>
    </p:spTree>
    <p:extLst>
      <p:ext uri="{BB962C8B-B14F-4D97-AF65-F5344CB8AC3E}">
        <p14:creationId xmlns:p14="http://schemas.microsoft.com/office/powerpoint/2010/main" val="900851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569DCD7-28AD-2CCE-A21B-26078EB8C63A}"/>
              </a:ext>
            </a:extLst>
          </p:cNvPr>
          <p:cNvSpPr/>
          <p:nvPr/>
        </p:nvSpPr>
        <p:spPr>
          <a:xfrm>
            <a:off x="6905737" y="1813219"/>
            <a:ext cx="2183941" cy="4388296"/>
          </a:xfrm>
          <a:prstGeom prst="rect">
            <a:avLst/>
          </a:prstGeom>
          <a:solidFill>
            <a:srgbClr val="E8EFFE"/>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31" name="Rectangle 30">
            <a:extLst>
              <a:ext uri="{FF2B5EF4-FFF2-40B4-BE49-F238E27FC236}">
                <a16:creationId xmlns:a16="http://schemas.microsoft.com/office/drawing/2014/main" id="{4916851A-5C5F-7E37-5C0D-F93448314100}"/>
              </a:ext>
            </a:extLst>
          </p:cNvPr>
          <p:cNvSpPr/>
          <p:nvPr/>
        </p:nvSpPr>
        <p:spPr>
          <a:xfrm>
            <a:off x="8351146" y="1813219"/>
            <a:ext cx="727500" cy="4388296"/>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24" name="Rectangle 23">
            <a:extLst>
              <a:ext uri="{FF2B5EF4-FFF2-40B4-BE49-F238E27FC236}">
                <a16:creationId xmlns:a16="http://schemas.microsoft.com/office/drawing/2014/main" id="{4186DA69-98C3-CB5A-B6B7-0C9239DA6C83}"/>
              </a:ext>
            </a:extLst>
          </p:cNvPr>
          <p:cNvSpPr/>
          <p:nvPr/>
        </p:nvSpPr>
        <p:spPr>
          <a:xfrm>
            <a:off x="5417118" y="1813219"/>
            <a:ext cx="1496786" cy="4388296"/>
          </a:xfrm>
          <a:prstGeom prst="rect">
            <a:avLst/>
          </a:prstGeom>
          <a:solidFill>
            <a:srgbClr val="FFF8E7"/>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3" name="Text Placeholder 2">
            <a:extLst>
              <a:ext uri="{FF2B5EF4-FFF2-40B4-BE49-F238E27FC236}">
                <a16:creationId xmlns:a16="http://schemas.microsoft.com/office/drawing/2014/main" id="{FE518E56-BFE8-E8AF-4A73-EBB670239994}"/>
              </a:ext>
            </a:extLst>
          </p:cNvPr>
          <p:cNvSpPr>
            <a:spLocks noGrp="1"/>
          </p:cNvSpPr>
          <p:nvPr>
            <p:ph type="body" sz="quarter" idx="13"/>
          </p:nvPr>
        </p:nvSpPr>
        <p:spPr>
          <a:xfrm>
            <a:off x="286512" y="1067177"/>
            <a:ext cx="11582400" cy="436542"/>
          </a:xfrm>
        </p:spPr>
        <p:txBody>
          <a:bodyPr vert="horz" lIns="0" tIns="45720" rIns="0" bIns="45720" rtlCol="0" anchor="t">
            <a:noAutofit/>
          </a:bodyPr>
          <a:lstStyle/>
          <a:p>
            <a:r>
              <a:rPr lang="en-GB" sz="1400" b="1">
                <a:solidFill>
                  <a:schemeClr val="tx1"/>
                </a:solidFill>
              </a:rPr>
              <a:t>Time of day Gen Z go out | </a:t>
            </a:r>
            <a:r>
              <a:rPr lang="en-GB" sz="1400" b="1">
                <a:solidFill>
                  <a:schemeClr val="accent3"/>
                </a:solidFill>
              </a:rPr>
              <a:t>To eat </a:t>
            </a:r>
            <a:r>
              <a:rPr lang="en-GB" sz="1400" b="1">
                <a:solidFill>
                  <a:schemeClr val="tx1"/>
                </a:solidFill>
              </a:rPr>
              <a:t>|</a:t>
            </a:r>
            <a:r>
              <a:rPr lang="en-GB" sz="1400" b="1"/>
              <a:t> </a:t>
            </a:r>
            <a:r>
              <a:rPr lang="en-GB" sz="1400" b="1">
                <a:solidFill>
                  <a:schemeClr val="bg2"/>
                </a:solidFill>
              </a:rPr>
              <a:t>To drink</a:t>
            </a:r>
            <a:endParaRPr lang="en-GB" sz="1400" b="1" i="1">
              <a:solidFill>
                <a:schemeClr val="tx1"/>
              </a:solidFill>
              <a:cs typeface="Arial"/>
            </a:endParaRPr>
          </a:p>
        </p:txBody>
      </p:sp>
      <p:sp>
        <p:nvSpPr>
          <p:cNvPr id="4" name="Text Placeholder 3">
            <a:extLst>
              <a:ext uri="{FF2B5EF4-FFF2-40B4-BE49-F238E27FC236}">
                <a16:creationId xmlns:a16="http://schemas.microsoft.com/office/drawing/2014/main" id="{64F35E2B-4043-0C9C-A961-94FE0C3C4374}"/>
              </a:ext>
            </a:extLst>
          </p:cNvPr>
          <p:cNvSpPr>
            <a:spLocks noGrp="1"/>
          </p:cNvSpPr>
          <p:nvPr>
            <p:ph type="body" sz="quarter" idx="17"/>
          </p:nvPr>
        </p:nvSpPr>
        <p:spPr>
          <a:xfrm>
            <a:off x="286513" y="6033285"/>
            <a:ext cx="11582399" cy="365125"/>
          </a:xfrm>
        </p:spPr>
        <p:txBody>
          <a:bodyPr/>
          <a:lstStyle/>
          <a:p>
            <a:r>
              <a:rPr lang="en-US">
                <a:solidFill>
                  <a:schemeClr val="accent6"/>
                </a:solidFill>
              </a:rPr>
              <a:t>CGA by NIQ Eastern Europe OPUS Lite 2024 (Croatia, Czechia, Poland, Romania), Sample size: 65 - 247</a:t>
            </a:r>
          </a:p>
        </p:txBody>
      </p:sp>
      <p:sp>
        <p:nvSpPr>
          <p:cNvPr id="5" name="Title 4">
            <a:extLst>
              <a:ext uri="{FF2B5EF4-FFF2-40B4-BE49-F238E27FC236}">
                <a16:creationId xmlns:a16="http://schemas.microsoft.com/office/drawing/2014/main" id="{51596F76-6F3C-EE7F-76A8-A1E9A28AD428}"/>
              </a:ext>
            </a:extLst>
          </p:cNvPr>
          <p:cNvSpPr>
            <a:spLocks noGrp="1"/>
          </p:cNvSpPr>
          <p:nvPr>
            <p:ph type="title"/>
          </p:nvPr>
        </p:nvSpPr>
        <p:spPr>
          <a:xfrm>
            <a:off x="264658" y="344753"/>
            <a:ext cx="11582400" cy="397352"/>
          </a:xfrm>
        </p:spPr>
        <p:txBody>
          <a:bodyPr/>
          <a:lstStyle/>
          <a:p>
            <a:r>
              <a:rPr lang="en-US"/>
              <a:t>While Gen Z is going out earlier than last year, late night remains a key opportunity, with drink-led footfall peaking between 11 pm and midnight</a:t>
            </a:r>
            <a:endParaRPr lang="en-GB"/>
          </a:p>
        </p:txBody>
      </p:sp>
      <p:graphicFrame>
        <p:nvGraphicFramePr>
          <p:cNvPr id="14" name="Chart 13">
            <a:extLst>
              <a:ext uri="{FF2B5EF4-FFF2-40B4-BE49-F238E27FC236}">
                <a16:creationId xmlns:a16="http://schemas.microsoft.com/office/drawing/2014/main" id="{69827B15-551D-5397-675F-9FF1AB2554A5}"/>
              </a:ext>
            </a:extLst>
          </p:cNvPr>
          <p:cNvGraphicFramePr/>
          <p:nvPr>
            <p:extLst>
              <p:ext uri="{D42A27DB-BD31-4B8C-83A1-F6EECF244321}">
                <p14:modId xmlns:p14="http://schemas.microsoft.com/office/powerpoint/2010/main" val="28899834"/>
              </p:ext>
            </p:extLst>
          </p:nvPr>
        </p:nvGraphicFramePr>
        <p:xfrm>
          <a:off x="288557" y="1680368"/>
          <a:ext cx="11580355" cy="4388296"/>
        </p:xfrm>
        <a:graphic>
          <a:graphicData uri="http://schemas.openxmlformats.org/drawingml/2006/chart">
            <c:chart xmlns:c="http://schemas.openxmlformats.org/drawingml/2006/chart" xmlns:r="http://schemas.openxmlformats.org/officeDocument/2006/relationships" r:id="rId3"/>
          </a:graphicData>
        </a:graphic>
      </p:graphicFrame>
      <p:sp>
        <p:nvSpPr>
          <p:cNvPr id="9" name="Left Brace 8">
            <a:extLst>
              <a:ext uri="{FF2B5EF4-FFF2-40B4-BE49-F238E27FC236}">
                <a16:creationId xmlns:a16="http://schemas.microsoft.com/office/drawing/2014/main" id="{260493E4-7C0C-6796-B1B1-7F37F5DFF8D3}"/>
              </a:ext>
            </a:extLst>
          </p:cNvPr>
          <p:cNvSpPr/>
          <p:nvPr/>
        </p:nvSpPr>
        <p:spPr>
          <a:xfrm rot="16200000">
            <a:off x="1414122" y="4300984"/>
            <a:ext cx="369336" cy="2668263"/>
          </a:xfrm>
          <a:prstGeom prst="leftBrace">
            <a:avLst/>
          </a:prstGeom>
          <a:ln>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HK Grotesk"/>
              <a:ea typeface="+mn-ea"/>
              <a:cs typeface="+mn-cs"/>
            </a:endParaRPr>
          </a:p>
        </p:txBody>
      </p:sp>
      <p:sp>
        <p:nvSpPr>
          <p:cNvPr id="10" name="Left Brace 9">
            <a:extLst>
              <a:ext uri="{FF2B5EF4-FFF2-40B4-BE49-F238E27FC236}">
                <a16:creationId xmlns:a16="http://schemas.microsoft.com/office/drawing/2014/main" id="{B505DA60-C4C0-1803-3118-0F4AD7ED48F5}"/>
              </a:ext>
            </a:extLst>
          </p:cNvPr>
          <p:cNvSpPr/>
          <p:nvPr/>
        </p:nvSpPr>
        <p:spPr>
          <a:xfrm rot="16200000">
            <a:off x="3321680" y="5061693"/>
            <a:ext cx="369336" cy="1146847"/>
          </a:xfrm>
          <a:prstGeom prst="leftBrace">
            <a:avLst/>
          </a:prstGeom>
          <a:ln>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HK Grotesk"/>
              <a:ea typeface="+mn-ea"/>
              <a:cs typeface="+mn-cs"/>
            </a:endParaRPr>
          </a:p>
        </p:txBody>
      </p:sp>
      <p:sp>
        <p:nvSpPr>
          <p:cNvPr id="11" name="Left Brace 10">
            <a:extLst>
              <a:ext uri="{FF2B5EF4-FFF2-40B4-BE49-F238E27FC236}">
                <a16:creationId xmlns:a16="http://schemas.microsoft.com/office/drawing/2014/main" id="{6BA1A28A-868F-1CEB-9B3B-B685B4DC8CDC}"/>
              </a:ext>
            </a:extLst>
          </p:cNvPr>
          <p:cNvSpPr/>
          <p:nvPr/>
        </p:nvSpPr>
        <p:spPr>
          <a:xfrm rot="16200000">
            <a:off x="4613560" y="4916660"/>
            <a:ext cx="369336" cy="1436912"/>
          </a:xfrm>
          <a:prstGeom prst="leftBrace">
            <a:avLst/>
          </a:prstGeom>
          <a:ln>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HK Grotesk"/>
              <a:ea typeface="+mn-ea"/>
              <a:cs typeface="+mn-cs"/>
            </a:endParaRPr>
          </a:p>
        </p:txBody>
      </p:sp>
      <p:sp>
        <p:nvSpPr>
          <p:cNvPr id="12" name="Left Brace 11">
            <a:extLst>
              <a:ext uri="{FF2B5EF4-FFF2-40B4-BE49-F238E27FC236}">
                <a16:creationId xmlns:a16="http://schemas.microsoft.com/office/drawing/2014/main" id="{68D35411-E8A7-7285-948F-26F61A0AFC6C}"/>
              </a:ext>
            </a:extLst>
          </p:cNvPr>
          <p:cNvSpPr/>
          <p:nvPr/>
        </p:nvSpPr>
        <p:spPr>
          <a:xfrm rot="16200000">
            <a:off x="6050475" y="4916660"/>
            <a:ext cx="369336" cy="1436912"/>
          </a:xfrm>
          <a:prstGeom prst="leftBrace">
            <a:avLst/>
          </a:prstGeom>
          <a:ln>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HK Grotesk"/>
              <a:ea typeface="+mn-ea"/>
              <a:cs typeface="+mn-cs"/>
            </a:endParaRPr>
          </a:p>
        </p:txBody>
      </p:sp>
      <p:sp>
        <p:nvSpPr>
          <p:cNvPr id="13" name="Left Brace 12">
            <a:extLst>
              <a:ext uri="{FF2B5EF4-FFF2-40B4-BE49-F238E27FC236}">
                <a16:creationId xmlns:a16="http://schemas.microsoft.com/office/drawing/2014/main" id="{3DC700CA-179B-57CB-B7CD-F443BA047F14}"/>
              </a:ext>
            </a:extLst>
          </p:cNvPr>
          <p:cNvSpPr/>
          <p:nvPr/>
        </p:nvSpPr>
        <p:spPr>
          <a:xfrm rot="16200000">
            <a:off x="7291444" y="5112603"/>
            <a:ext cx="369336" cy="1045025"/>
          </a:xfrm>
          <a:prstGeom prst="leftBrace">
            <a:avLst/>
          </a:prstGeom>
          <a:ln>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HK Grotesk"/>
              <a:ea typeface="+mn-ea"/>
              <a:cs typeface="+mn-cs"/>
            </a:endParaRPr>
          </a:p>
        </p:txBody>
      </p:sp>
      <p:sp>
        <p:nvSpPr>
          <p:cNvPr id="16" name="Left Brace 15">
            <a:extLst>
              <a:ext uri="{FF2B5EF4-FFF2-40B4-BE49-F238E27FC236}">
                <a16:creationId xmlns:a16="http://schemas.microsoft.com/office/drawing/2014/main" id="{D3946FA9-790C-F107-AE44-4CF6090EDA73}"/>
              </a:ext>
            </a:extLst>
          </p:cNvPr>
          <p:cNvSpPr/>
          <p:nvPr/>
        </p:nvSpPr>
        <p:spPr>
          <a:xfrm rot="16200000">
            <a:off x="9713514" y="3735559"/>
            <a:ext cx="369336" cy="3799114"/>
          </a:xfrm>
          <a:prstGeom prst="leftBrace">
            <a:avLst/>
          </a:prstGeom>
          <a:ln>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HK Grotesk"/>
              <a:ea typeface="+mn-ea"/>
              <a:cs typeface="+mn-cs"/>
            </a:endParaRPr>
          </a:p>
        </p:txBody>
      </p:sp>
      <p:sp>
        <p:nvSpPr>
          <p:cNvPr id="17" name="TextBox 16">
            <a:extLst>
              <a:ext uri="{FF2B5EF4-FFF2-40B4-BE49-F238E27FC236}">
                <a16:creationId xmlns:a16="http://schemas.microsoft.com/office/drawing/2014/main" id="{DA8C596E-EA55-DD29-E6DF-557D1268DA1F}"/>
              </a:ext>
            </a:extLst>
          </p:cNvPr>
          <p:cNvSpPr txBox="1"/>
          <p:nvPr/>
        </p:nvSpPr>
        <p:spPr>
          <a:xfrm>
            <a:off x="644999" y="5808118"/>
            <a:ext cx="193765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effectLst/>
                <a:uLnTx/>
                <a:uFillTx/>
                <a:latin typeface="HK Grotesk SemiBold"/>
                <a:ea typeface="+mn-ea"/>
                <a:cs typeface="+mn-cs"/>
              </a:rPr>
              <a:t>Morning</a:t>
            </a:r>
          </a:p>
        </p:txBody>
      </p:sp>
      <p:sp>
        <p:nvSpPr>
          <p:cNvPr id="18" name="TextBox 17">
            <a:extLst>
              <a:ext uri="{FF2B5EF4-FFF2-40B4-BE49-F238E27FC236}">
                <a16:creationId xmlns:a16="http://schemas.microsoft.com/office/drawing/2014/main" id="{B4C396C2-2FAA-DA57-17AF-9FF381804721}"/>
              </a:ext>
            </a:extLst>
          </p:cNvPr>
          <p:cNvSpPr txBox="1"/>
          <p:nvPr/>
        </p:nvSpPr>
        <p:spPr>
          <a:xfrm>
            <a:off x="2582986" y="5808118"/>
            <a:ext cx="193765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effectLst/>
                <a:uLnTx/>
                <a:uFillTx/>
                <a:latin typeface="HK Grotesk SemiBold"/>
                <a:ea typeface="+mn-ea"/>
                <a:cs typeface="+mn-cs"/>
              </a:rPr>
              <a:t>Lunch</a:t>
            </a:r>
          </a:p>
        </p:txBody>
      </p:sp>
      <p:sp>
        <p:nvSpPr>
          <p:cNvPr id="19" name="TextBox 18">
            <a:extLst>
              <a:ext uri="{FF2B5EF4-FFF2-40B4-BE49-F238E27FC236}">
                <a16:creationId xmlns:a16="http://schemas.microsoft.com/office/drawing/2014/main" id="{4BAA95C2-4EFD-C714-20A1-8C308B175E7C}"/>
              </a:ext>
            </a:extLst>
          </p:cNvPr>
          <p:cNvSpPr txBox="1"/>
          <p:nvPr/>
        </p:nvSpPr>
        <p:spPr>
          <a:xfrm>
            <a:off x="3829399" y="5808118"/>
            <a:ext cx="193765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effectLst/>
                <a:uLnTx/>
                <a:uFillTx/>
                <a:latin typeface="HK Grotesk SemiBold"/>
                <a:ea typeface="+mn-ea"/>
                <a:cs typeface="+mn-cs"/>
              </a:rPr>
              <a:t>Mid-afternoon</a:t>
            </a:r>
          </a:p>
        </p:txBody>
      </p:sp>
      <p:sp>
        <p:nvSpPr>
          <p:cNvPr id="20" name="TextBox 19">
            <a:extLst>
              <a:ext uri="{FF2B5EF4-FFF2-40B4-BE49-F238E27FC236}">
                <a16:creationId xmlns:a16="http://schemas.microsoft.com/office/drawing/2014/main" id="{1945C5C6-AE35-3367-44F0-A304BFC954D8}"/>
              </a:ext>
            </a:extLst>
          </p:cNvPr>
          <p:cNvSpPr txBox="1"/>
          <p:nvPr/>
        </p:nvSpPr>
        <p:spPr>
          <a:xfrm>
            <a:off x="5392780" y="5808118"/>
            <a:ext cx="1684726"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effectLst/>
                <a:uLnTx/>
                <a:uFillTx/>
                <a:latin typeface="HK Grotesk SemiBold"/>
                <a:ea typeface="+mn-ea"/>
                <a:cs typeface="+mn-cs"/>
              </a:rPr>
              <a:t>Early evening</a:t>
            </a:r>
          </a:p>
        </p:txBody>
      </p:sp>
      <p:sp>
        <p:nvSpPr>
          <p:cNvPr id="21" name="TextBox 20">
            <a:extLst>
              <a:ext uri="{FF2B5EF4-FFF2-40B4-BE49-F238E27FC236}">
                <a16:creationId xmlns:a16="http://schemas.microsoft.com/office/drawing/2014/main" id="{9CBBD429-CE47-03BC-EFE3-18B5FDDEA679}"/>
              </a:ext>
            </a:extLst>
          </p:cNvPr>
          <p:cNvSpPr txBox="1"/>
          <p:nvPr/>
        </p:nvSpPr>
        <p:spPr>
          <a:xfrm>
            <a:off x="6507283" y="5808118"/>
            <a:ext cx="193765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effectLst/>
                <a:uLnTx/>
                <a:uFillTx/>
                <a:latin typeface="HK Grotesk SemiBold"/>
                <a:ea typeface="+mn-ea"/>
                <a:cs typeface="+mn-cs"/>
              </a:rPr>
              <a:t>Late evening</a:t>
            </a:r>
          </a:p>
        </p:txBody>
      </p:sp>
      <p:sp>
        <p:nvSpPr>
          <p:cNvPr id="22" name="TextBox 21">
            <a:extLst>
              <a:ext uri="{FF2B5EF4-FFF2-40B4-BE49-F238E27FC236}">
                <a16:creationId xmlns:a16="http://schemas.microsoft.com/office/drawing/2014/main" id="{607BFC38-AB20-A4AB-48DD-BF9D9C83B04B}"/>
              </a:ext>
            </a:extLst>
          </p:cNvPr>
          <p:cNvSpPr txBox="1"/>
          <p:nvPr/>
        </p:nvSpPr>
        <p:spPr>
          <a:xfrm>
            <a:off x="8929353" y="5808118"/>
            <a:ext cx="193765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effectLst/>
                <a:uLnTx/>
                <a:uFillTx/>
                <a:latin typeface="HK Grotesk SemiBold"/>
                <a:ea typeface="+mn-ea"/>
                <a:cs typeface="+mn-cs"/>
              </a:rPr>
              <a:t>Late night</a:t>
            </a:r>
          </a:p>
        </p:txBody>
      </p:sp>
      <p:pic>
        <p:nvPicPr>
          <p:cNvPr id="2" name="Picture 1">
            <a:extLst>
              <a:ext uri="{FF2B5EF4-FFF2-40B4-BE49-F238E27FC236}">
                <a16:creationId xmlns:a16="http://schemas.microsoft.com/office/drawing/2014/main" id="{DD5D2505-A657-0E00-CE0D-C504743F1ED4}"/>
              </a:ext>
            </a:extLst>
          </p:cNvPr>
          <p:cNvPicPr>
            <a:picLocks noChangeAspect="1"/>
          </p:cNvPicPr>
          <p:nvPr/>
        </p:nvPicPr>
        <p:blipFill>
          <a:blip r:embed="rId4"/>
          <a:stretch>
            <a:fillRect/>
          </a:stretch>
        </p:blipFill>
        <p:spPr>
          <a:xfrm>
            <a:off x="162452" y="6410263"/>
            <a:ext cx="2000529" cy="447737"/>
          </a:xfrm>
          <a:prstGeom prst="rect">
            <a:avLst/>
          </a:prstGeom>
        </p:spPr>
      </p:pic>
      <p:sp>
        <p:nvSpPr>
          <p:cNvPr id="6" name="Google Shape;3809;p99">
            <a:extLst>
              <a:ext uri="{FF2B5EF4-FFF2-40B4-BE49-F238E27FC236}">
                <a16:creationId xmlns:a16="http://schemas.microsoft.com/office/drawing/2014/main" id="{165432B4-EBE4-72EF-CA7B-123E385F2DB7}"/>
              </a:ext>
            </a:extLst>
          </p:cNvPr>
          <p:cNvSpPr txBox="1">
            <a:spLocks/>
          </p:cNvSpPr>
          <p:nvPr/>
        </p:nvSpPr>
        <p:spPr>
          <a:xfrm>
            <a:off x="10985326" y="6435203"/>
            <a:ext cx="901874" cy="365125"/>
          </a:xfrm>
          <a:prstGeom prst="rect">
            <a:avLst/>
          </a:prstGeom>
          <a:noFill/>
          <a:ln>
            <a:noFill/>
          </a:ln>
        </p:spPr>
        <p:txBody>
          <a:bodyPr spcFirstLastPara="1" vert="horz" wrap="square" lIns="0" tIns="45700" rIns="0" bIns="45700" rtlCol="0" anchor="ctr" anchorCtr="0">
            <a:noAutofit/>
          </a:bodyPr>
          <a:lstStyle>
            <a:defPPr>
              <a:defRPr lang="en-US"/>
            </a:defPPr>
            <a:lvl1pPr lvl="0" indent="0" algn="r">
              <a:spcBef>
                <a:spcPts val="0"/>
              </a:spcBef>
              <a:spcAft>
                <a:spcPts val="0"/>
              </a:spcAft>
              <a:buNone/>
              <a:defRPr sz="1000">
                <a:solidFill>
                  <a:schemeClr val="accent6"/>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14</a:t>
            </a:fld>
            <a:endParaRPr lang="en-US"/>
          </a:p>
        </p:txBody>
      </p:sp>
      <p:sp>
        <p:nvSpPr>
          <p:cNvPr id="7" name="TextBox 6">
            <a:extLst>
              <a:ext uri="{FF2B5EF4-FFF2-40B4-BE49-F238E27FC236}">
                <a16:creationId xmlns:a16="http://schemas.microsoft.com/office/drawing/2014/main" id="{14221383-BC42-F111-9249-866D085CF67F}"/>
              </a:ext>
            </a:extLst>
          </p:cNvPr>
          <p:cNvSpPr txBox="1"/>
          <p:nvPr/>
        </p:nvSpPr>
        <p:spPr>
          <a:xfrm>
            <a:off x="896277" y="2265332"/>
            <a:ext cx="1435100" cy="356042"/>
          </a:xfrm>
          <a:prstGeom prst="rect">
            <a:avLst/>
          </a:prstGeom>
          <a:noFill/>
        </p:spPr>
        <p:txBody>
          <a:bodyPr wrap="square" lIns="0" rIns="0" rtlCol="0">
            <a:noAutofit/>
          </a:bodyPr>
          <a:lstStyle/>
          <a:p>
            <a:pPr algn="l">
              <a:spcAft>
                <a:spcPts val="600"/>
              </a:spcAft>
            </a:pPr>
            <a:r>
              <a:rPr lang="en-US" sz="1200" b="1" i="1">
                <a:solidFill>
                  <a:schemeClr val="accent3"/>
                </a:solidFill>
                <a:latin typeface="Georgia" panose="02040502050405020303" pitchFamily="18" charset="0"/>
              </a:rPr>
              <a:t>Gen Z Eat</a:t>
            </a:r>
            <a:endParaRPr lang="en-GB" sz="1200" b="1" i="1">
              <a:solidFill>
                <a:schemeClr val="accent3"/>
              </a:solidFill>
              <a:latin typeface="Georgia" panose="02040502050405020303" pitchFamily="18" charset="0"/>
            </a:endParaRPr>
          </a:p>
        </p:txBody>
      </p:sp>
      <p:sp>
        <p:nvSpPr>
          <p:cNvPr id="8" name="TextBox 7">
            <a:extLst>
              <a:ext uri="{FF2B5EF4-FFF2-40B4-BE49-F238E27FC236}">
                <a16:creationId xmlns:a16="http://schemas.microsoft.com/office/drawing/2014/main" id="{7E27BB27-C4DF-CBB9-6280-8268ACDCD6A0}"/>
              </a:ext>
            </a:extLst>
          </p:cNvPr>
          <p:cNvSpPr txBox="1"/>
          <p:nvPr/>
        </p:nvSpPr>
        <p:spPr>
          <a:xfrm>
            <a:off x="896277" y="4086891"/>
            <a:ext cx="1435100" cy="356042"/>
          </a:xfrm>
          <a:prstGeom prst="rect">
            <a:avLst/>
          </a:prstGeom>
          <a:noFill/>
        </p:spPr>
        <p:txBody>
          <a:bodyPr wrap="square" lIns="0" rIns="0" rtlCol="0">
            <a:noAutofit/>
          </a:bodyPr>
          <a:lstStyle/>
          <a:p>
            <a:pPr algn="l">
              <a:spcAft>
                <a:spcPts val="600"/>
              </a:spcAft>
            </a:pPr>
            <a:r>
              <a:rPr lang="en-US" sz="1200" b="1" i="1">
                <a:solidFill>
                  <a:schemeClr val="bg2"/>
                </a:solidFill>
                <a:latin typeface="Georgia" panose="02040502050405020303" pitchFamily="18" charset="0"/>
              </a:rPr>
              <a:t>Gen Z Drink</a:t>
            </a:r>
            <a:endParaRPr lang="en-GB" sz="1200" b="1" i="1">
              <a:solidFill>
                <a:schemeClr val="bg2"/>
              </a:solidFill>
              <a:latin typeface="Georgia" panose="02040502050405020303" pitchFamily="18" charset="0"/>
            </a:endParaRPr>
          </a:p>
        </p:txBody>
      </p:sp>
      <p:sp>
        <p:nvSpPr>
          <p:cNvPr id="32" name="Rounded Rectangular Callout 2">
            <a:extLst>
              <a:ext uri="{FF2B5EF4-FFF2-40B4-BE49-F238E27FC236}">
                <a16:creationId xmlns:a16="http://schemas.microsoft.com/office/drawing/2014/main" id="{7D907F0A-002D-F764-C514-68AA96A4C82C}"/>
              </a:ext>
            </a:extLst>
          </p:cNvPr>
          <p:cNvSpPr/>
          <p:nvPr/>
        </p:nvSpPr>
        <p:spPr>
          <a:xfrm>
            <a:off x="2856574" y="4019740"/>
            <a:ext cx="2964442" cy="669094"/>
          </a:xfrm>
          <a:prstGeom prst="wedgeRoundRectCallout">
            <a:avLst>
              <a:gd name="adj1" fmla="val 85178"/>
              <a:gd name="adj2" fmla="val -209720"/>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sz="1000"/>
              <a:t>Gen Z can be engaged by targeting </a:t>
            </a:r>
            <a:r>
              <a:rPr lang="en-US" sz="1000" b="1" i="1">
                <a:latin typeface="Georgia" panose="02040502050405020303" pitchFamily="18" charset="0"/>
              </a:rPr>
              <a:t>food-led occasions earlier in the day or drink-led ones later</a:t>
            </a:r>
            <a:endParaRPr lang="en-US" sz="1000"/>
          </a:p>
        </p:txBody>
      </p:sp>
    </p:spTree>
    <p:extLst>
      <p:ext uri="{BB962C8B-B14F-4D97-AF65-F5344CB8AC3E}">
        <p14:creationId xmlns:p14="http://schemas.microsoft.com/office/powerpoint/2010/main" val="3709219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8101D-1CAF-C7D2-2D89-93FC0746BB06}"/>
            </a:ext>
          </a:extLst>
        </p:cNvPr>
        <p:cNvGrpSpPr/>
        <p:nvPr/>
      </p:nvGrpSpPr>
      <p:grpSpPr>
        <a:xfrm>
          <a:off x="0" y="0"/>
          <a:ext cx="0" cy="0"/>
          <a:chOff x="0" y="0"/>
          <a:chExt cx="0" cy="0"/>
        </a:xfrm>
      </p:grpSpPr>
      <p:pic>
        <p:nvPicPr>
          <p:cNvPr id="12" name="Picture Placeholder 11" descr="A person standing behind a bar&#10;&#10;AI-generated content may be incorrect.">
            <a:extLst>
              <a:ext uri="{FF2B5EF4-FFF2-40B4-BE49-F238E27FC236}">
                <a16:creationId xmlns:a16="http://schemas.microsoft.com/office/drawing/2014/main" id="{8A135138-008D-BF28-2A8A-C2CCE8E86B91}"/>
              </a:ext>
            </a:extLst>
          </p:cNvPr>
          <p:cNvPicPr>
            <a:picLocks noGrp="1" noChangeAspect="1"/>
          </p:cNvPicPr>
          <p:nvPr>
            <p:ph type="pic" sz="quarter" idx="13"/>
          </p:nvPr>
        </p:nvPicPr>
        <p:blipFill>
          <a:blip r:embed="rId3"/>
          <a:srcRect l="16413" r="16413"/>
          <a:stretch>
            <a:fillRect/>
          </a:stretch>
        </p:blipFill>
        <p:spPr/>
      </p:pic>
      <p:sp>
        <p:nvSpPr>
          <p:cNvPr id="10" name="Text Placeholder 9">
            <a:extLst>
              <a:ext uri="{FF2B5EF4-FFF2-40B4-BE49-F238E27FC236}">
                <a16:creationId xmlns:a16="http://schemas.microsoft.com/office/drawing/2014/main" id="{CB7484D5-7D8D-D027-0A5A-F4B42198819C}"/>
              </a:ext>
            </a:extLst>
          </p:cNvPr>
          <p:cNvSpPr>
            <a:spLocks noGrp="1"/>
          </p:cNvSpPr>
          <p:nvPr>
            <p:ph type="body" sz="quarter" idx="14"/>
          </p:nvPr>
        </p:nvSpPr>
        <p:spPr/>
        <p:txBody>
          <a:bodyPr/>
          <a:lstStyle/>
          <a:p>
            <a:r>
              <a:rPr lang="en-GB"/>
              <a:t> </a:t>
            </a:r>
          </a:p>
        </p:txBody>
      </p:sp>
      <p:sp>
        <p:nvSpPr>
          <p:cNvPr id="2" name="TextBox 1">
            <a:extLst>
              <a:ext uri="{FF2B5EF4-FFF2-40B4-BE49-F238E27FC236}">
                <a16:creationId xmlns:a16="http://schemas.microsoft.com/office/drawing/2014/main" id="{E4A57889-3EDA-B5B2-A388-629818498E03}"/>
              </a:ext>
            </a:extLst>
          </p:cNvPr>
          <p:cNvSpPr txBox="1"/>
          <p:nvPr/>
        </p:nvSpPr>
        <p:spPr>
          <a:xfrm>
            <a:off x="530351" y="3169021"/>
            <a:ext cx="3785616" cy="786384"/>
          </a:xfrm>
          <a:prstGeom prst="rect">
            <a:avLst/>
          </a:prstGeom>
          <a:noFill/>
        </p:spPr>
        <p:txBody>
          <a:bodyPr wrap="square" lIns="0" rIns="0" rtlCol="0">
            <a:noAutofit/>
          </a:bodyPr>
          <a:lstStyle/>
          <a:p>
            <a:pPr>
              <a:spcAft>
                <a:spcPts val="600"/>
              </a:spcAft>
            </a:pPr>
            <a:r>
              <a:rPr lang="en-GB" sz="2000">
                <a:solidFill>
                  <a:schemeClr val="bg1"/>
                </a:solidFill>
              </a:rPr>
              <a:t>Categories Gen Z consume in the </a:t>
            </a:r>
            <a:r>
              <a:rPr lang="en-GB" sz="2000" err="1">
                <a:solidFill>
                  <a:schemeClr val="bg1"/>
                </a:solidFill>
              </a:rPr>
              <a:t>HoReCa</a:t>
            </a:r>
            <a:r>
              <a:rPr lang="en-GB" sz="2000">
                <a:solidFill>
                  <a:schemeClr val="bg1"/>
                </a:solidFill>
              </a:rPr>
              <a:t>, their take on Value, and Moderation</a:t>
            </a:r>
          </a:p>
        </p:txBody>
      </p:sp>
      <p:sp>
        <p:nvSpPr>
          <p:cNvPr id="3" name="TextBox 2">
            <a:extLst>
              <a:ext uri="{FF2B5EF4-FFF2-40B4-BE49-F238E27FC236}">
                <a16:creationId xmlns:a16="http://schemas.microsoft.com/office/drawing/2014/main" id="{1FC48863-7BBC-24AF-88C4-F973134F2796}"/>
              </a:ext>
            </a:extLst>
          </p:cNvPr>
          <p:cNvSpPr txBox="1"/>
          <p:nvPr/>
        </p:nvSpPr>
        <p:spPr>
          <a:xfrm>
            <a:off x="530351" y="1877579"/>
            <a:ext cx="3785616" cy="786384"/>
          </a:xfrm>
          <a:prstGeom prst="rect">
            <a:avLst/>
          </a:prstGeom>
          <a:noFill/>
        </p:spPr>
        <p:txBody>
          <a:bodyPr wrap="square" lIns="0" rIns="0" rtlCol="0">
            <a:noAutofit/>
          </a:bodyPr>
          <a:lstStyle/>
          <a:p>
            <a:pPr algn="l">
              <a:spcAft>
                <a:spcPts val="600"/>
              </a:spcAft>
            </a:pPr>
            <a:r>
              <a:rPr lang="en-GB" sz="3600" b="1" i="1">
                <a:solidFill>
                  <a:schemeClr val="bg1"/>
                </a:solidFill>
                <a:latin typeface="Georgia" panose="02040502050405020303" pitchFamily="18" charset="0"/>
              </a:rPr>
              <a:t>What are Gen Z drinking?</a:t>
            </a:r>
          </a:p>
        </p:txBody>
      </p:sp>
    </p:spTree>
    <p:extLst>
      <p:ext uri="{BB962C8B-B14F-4D97-AF65-F5344CB8AC3E}">
        <p14:creationId xmlns:p14="http://schemas.microsoft.com/office/powerpoint/2010/main" val="1826123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63B71-AAA5-CEA4-3B2F-BD1D04FAC94D}"/>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C5E6BF80-FED4-8691-F511-9AF74847D692}"/>
              </a:ext>
            </a:extLst>
          </p:cNvPr>
          <p:cNvSpPr txBox="1"/>
          <p:nvPr/>
        </p:nvSpPr>
        <p:spPr>
          <a:xfrm>
            <a:off x="-2352610" y="4613156"/>
            <a:ext cx="6096000" cy="646331"/>
          </a:xfrm>
          <a:prstGeom prst="rect">
            <a:avLst/>
          </a:prstGeom>
          <a:noFill/>
        </p:spPr>
        <p:txBody>
          <a:bodyPr wrap="square">
            <a:spAutoFit/>
          </a:bodyPr>
          <a:lstStyle/>
          <a:p>
            <a:pPr marL="0" marR="0" indent="0" algn="ctr" rtl="0" eaLnBrk="1" fontAlgn="b" latinLnBrk="0" hangingPunct="1">
              <a:buNone/>
            </a:pPr>
            <a:r>
              <a:rPr lang="en-US" sz="1800" b="0" i="0" u="none" strike="noStrike" kern="1200">
                <a:solidFill>
                  <a:schemeClr val="tx2"/>
                </a:solidFill>
                <a:effectLst/>
                <a:latin typeface="Georgia" panose="02040502050405020303" pitchFamily="18" charset="0"/>
              </a:rPr>
              <a:t>vs avg. </a:t>
            </a:r>
            <a:endParaRPr lang="en-GB" sz="1800" b="0" i="0" u="none" strike="noStrike">
              <a:solidFill>
                <a:schemeClr val="tx2"/>
              </a:solidFill>
              <a:effectLst/>
              <a:latin typeface="Arial" panose="020B0604020202020204" pitchFamily="34" charset="0"/>
            </a:endParaRPr>
          </a:p>
          <a:p>
            <a:pPr marL="0" marR="0" indent="0" algn="ctr" rtl="0" eaLnBrk="1" fontAlgn="b" latinLnBrk="0" hangingPunct="1">
              <a:buNone/>
            </a:pPr>
            <a:r>
              <a:rPr lang="en-US" sz="1800" b="0" i="0" u="none" strike="noStrike" kern="1200">
                <a:solidFill>
                  <a:schemeClr val="tx2"/>
                </a:solidFill>
                <a:effectLst/>
                <a:latin typeface="Georgia" panose="02040502050405020303" pitchFamily="18" charset="0"/>
              </a:rPr>
              <a:t>Consumer</a:t>
            </a:r>
            <a:endParaRPr lang="en-GB" sz="1800" b="0" i="0" u="none" strike="noStrike">
              <a:solidFill>
                <a:schemeClr val="tx2"/>
              </a:solidFill>
              <a:effectLst/>
              <a:latin typeface="Arial" panose="020B0604020202020204" pitchFamily="34" charset="0"/>
            </a:endParaRPr>
          </a:p>
        </p:txBody>
      </p:sp>
      <p:sp>
        <p:nvSpPr>
          <p:cNvPr id="27" name="Text Placeholder 3">
            <a:extLst>
              <a:ext uri="{FF2B5EF4-FFF2-40B4-BE49-F238E27FC236}">
                <a16:creationId xmlns:a16="http://schemas.microsoft.com/office/drawing/2014/main" id="{5AC16C97-5C08-00FB-4794-5C502316B7E9}"/>
              </a:ext>
            </a:extLst>
          </p:cNvPr>
          <p:cNvSpPr>
            <a:spLocks noGrp="1"/>
          </p:cNvSpPr>
          <p:nvPr>
            <p:ph type="body" sz="quarter" idx="17"/>
          </p:nvPr>
        </p:nvSpPr>
        <p:spPr/>
        <p:txBody>
          <a:bodyPr/>
          <a:lstStyle/>
          <a:p>
            <a:r>
              <a:rPr lang="en-US"/>
              <a:t>CGA by NIQ </a:t>
            </a:r>
            <a:r>
              <a:rPr lang="en-US">
                <a:solidFill>
                  <a:schemeClr val="accent6"/>
                </a:solidFill>
              </a:rPr>
              <a:t>Eastern Europe OPUS Lite 2024 (Croatia, Czechia, Poland, Romania), Sample size: 568 - 2509</a:t>
            </a:r>
            <a:endParaRPr lang="en-US"/>
          </a:p>
        </p:txBody>
      </p:sp>
      <p:sp>
        <p:nvSpPr>
          <p:cNvPr id="5" name="Title 4">
            <a:extLst>
              <a:ext uri="{FF2B5EF4-FFF2-40B4-BE49-F238E27FC236}">
                <a16:creationId xmlns:a16="http://schemas.microsoft.com/office/drawing/2014/main" id="{D28D41ED-4908-C609-A4AA-1DC19FF34D81}"/>
              </a:ext>
            </a:extLst>
          </p:cNvPr>
          <p:cNvSpPr>
            <a:spLocks noGrp="1"/>
          </p:cNvSpPr>
          <p:nvPr>
            <p:ph type="title"/>
          </p:nvPr>
        </p:nvSpPr>
        <p:spPr>
          <a:xfrm>
            <a:off x="288558" y="526110"/>
            <a:ext cx="11671073" cy="397352"/>
          </a:xfrm>
        </p:spPr>
        <p:txBody>
          <a:bodyPr/>
          <a:lstStyle/>
          <a:p>
            <a:r>
              <a:rPr lang="en-GB">
                <a:solidFill>
                  <a:srgbClr val="060A45"/>
                </a:solidFill>
                <a:latin typeface="Arial" panose="020B0604020202020204"/>
                <a:ea typeface="+mn-ea"/>
                <a:cs typeface="+mn-cs"/>
              </a:rPr>
              <a:t>Beer, Cocktails and Spirits highlight the biggest difference in preference between the average consumer and Gen Z</a:t>
            </a:r>
          </a:p>
        </p:txBody>
      </p:sp>
      <p:graphicFrame>
        <p:nvGraphicFramePr>
          <p:cNvPr id="2" name="Table 7">
            <a:extLst>
              <a:ext uri="{FF2B5EF4-FFF2-40B4-BE49-F238E27FC236}">
                <a16:creationId xmlns:a16="http://schemas.microsoft.com/office/drawing/2014/main" id="{C43E3B1A-0CD3-7DA2-6184-8B87B729CBE6}"/>
              </a:ext>
            </a:extLst>
          </p:cNvPr>
          <p:cNvGraphicFramePr>
            <a:graphicFrameLocks noGrp="1"/>
          </p:cNvGraphicFramePr>
          <p:nvPr>
            <p:extLst>
              <p:ext uri="{D42A27DB-BD31-4B8C-83A1-F6EECF244321}">
                <p14:modId xmlns:p14="http://schemas.microsoft.com/office/powerpoint/2010/main" val="3304108970"/>
              </p:ext>
            </p:extLst>
          </p:nvPr>
        </p:nvGraphicFramePr>
        <p:xfrm>
          <a:off x="220192" y="2117667"/>
          <a:ext cx="10637262" cy="3750833"/>
        </p:xfrm>
        <a:graphic>
          <a:graphicData uri="http://schemas.openxmlformats.org/drawingml/2006/table">
            <a:tbl>
              <a:tblPr firstRow="1" bandRow="1">
                <a:tableStyleId>{5C22544A-7EE6-4342-B048-85BDC9FD1C3A}</a:tableStyleId>
              </a:tblPr>
              <a:tblGrid>
                <a:gridCol w="1172577">
                  <a:extLst>
                    <a:ext uri="{9D8B030D-6E8A-4147-A177-3AD203B41FA5}">
                      <a16:colId xmlns:a16="http://schemas.microsoft.com/office/drawing/2014/main" val="2754422608"/>
                    </a:ext>
                  </a:extLst>
                </a:gridCol>
                <a:gridCol w="1892937">
                  <a:extLst>
                    <a:ext uri="{9D8B030D-6E8A-4147-A177-3AD203B41FA5}">
                      <a16:colId xmlns:a16="http://schemas.microsoft.com/office/drawing/2014/main" val="997802589"/>
                    </a:ext>
                  </a:extLst>
                </a:gridCol>
                <a:gridCol w="1892937">
                  <a:extLst>
                    <a:ext uri="{9D8B030D-6E8A-4147-A177-3AD203B41FA5}">
                      <a16:colId xmlns:a16="http://schemas.microsoft.com/office/drawing/2014/main" val="66113725"/>
                    </a:ext>
                  </a:extLst>
                </a:gridCol>
                <a:gridCol w="1892937">
                  <a:extLst>
                    <a:ext uri="{9D8B030D-6E8A-4147-A177-3AD203B41FA5}">
                      <a16:colId xmlns:a16="http://schemas.microsoft.com/office/drawing/2014/main" val="3440816353"/>
                    </a:ext>
                  </a:extLst>
                </a:gridCol>
                <a:gridCol w="1892937">
                  <a:extLst>
                    <a:ext uri="{9D8B030D-6E8A-4147-A177-3AD203B41FA5}">
                      <a16:colId xmlns:a16="http://schemas.microsoft.com/office/drawing/2014/main" val="2816151230"/>
                    </a:ext>
                  </a:extLst>
                </a:gridCol>
                <a:gridCol w="1892937">
                  <a:extLst>
                    <a:ext uri="{9D8B030D-6E8A-4147-A177-3AD203B41FA5}">
                      <a16:colId xmlns:a16="http://schemas.microsoft.com/office/drawing/2014/main" val="2091295066"/>
                    </a:ext>
                  </a:extLst>
                </a:gridCol>
              </a:tblGrid>
              <a:tr h="644579">
                <a:tc>
                  <a:txBody>
                    <a:bodyPr/>
                    <a:lstStyle/>
                    <a:p>
                      <a:pPr algn="ctr" fontAlgn="b"/>
                      <a:endParaRPr lang="en-GB" sz="2000" b="1" i="0" u="none" strike="noStrike">
                        <a:effectLst/>
                        <a:latin typeface="Aktiv Grotesk" panose="020B0504020202020204"/>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800" b="1" i="0" u="none" strike="noStrike">
                          <a:effectLst/>
                          <a:latin typeface="+mj-lt"/>
                        </a:rPr>
                        <a:t>Beer</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F17"/>
                    </a:solidFill>
                  </a:tcPr>
                </a:tc>
                <a:tc>
                  <a:txBody>
                    <a:bodyPr/>
                    <a:lstStyle/>
                    <a:p>
                      <a:pPr algn="ctr" fontAlgn="b"/>
                      <a:r>
                        <a:rPr lang="en-GB" sz="1800" b="1" i="0" u="none" strike="noStrike">
                          <a:effectLst/>
                          <a:latin typeface="+mj-lt"/>
                        </a:rPr>
                        <a:t>Cocktails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F17"/>
                    </a:solidFill>
                  </a:tcPr>
                </a:tc>
                <a:tc>
                  <a:txBody>
                    <a:bodyPr/>
                    <a:lstStyle/>
                    <a:p>
                      <a:pPr algn="ctr" fontAlgn="b"/>
                      <a:r>
                        <a:rPr lang="en-GB" sz="1800" b="1" i="0" u="none" strike="noStrike">
                          <a:effectLst/>
                          <a:latin typeface="+mj-lt"/>
                        </a:rPr>
                        <a:t>Spirits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F17"/>
                    </a:solidFill>
                  </a:tcPr>
                </a:tc>
                <a:tc>
                  <a:txBody>
                    <a:bodyPr/>
                    <a:lstStyle/>
                    <a:p>
                      <a:pPr algn="ctr" fontAlgn="b"/>
                      <a:r>
                        <a:rPr lang="en-GB" sz="1800" b="1" i="0" u="none" strike="noStrike">
                          <a:effectLst/>
                          <a:latin typeface="+mj-lt"/>
                        </a:rPr>
                        <a:t>Wine </a:t>
                      </a:r>
                    </a:p>
                    <a:p>
                      <a:pPr algn="ctr" fontAlgn="b"/>
                      <a:r>
                        <a:rPr lang="en-GB" sz="1400" b="1" i="0" u="none" strike="noStrike">
                          <a:effectLst/>
                          <a:latin typeface="+mj-lt"/>
                        </a:rPr>
                        <a:t>(inc. sparkling)</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F17"/>
                    </a:solidFill>
                  </a:tcPr>
                </a:tc>
                <a:tc>
                  <a:txBody>
                    <a:bodyPr/>
                    <a:lstStyle/>
                    <a:p>
                      <a:pPr algn="ctr" fontAlgn="b"/>
                      <a:r>
                        <a:rPr lang="en-GB" sz="1800" b="1" i="0" u="none" strike="noStrike">
                          <a:effectLst/>
                          <a:latin typeface="+mj-lt"/>
                        </a:rPr>
                        <a:t>No/Low</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F17"/>
                    </a:solidFill>
                  </a:tcPr>
                </a:tc>
                <a:extLst>
                  <a:ext uri="{0D108BD9-81ED-4DB2-BD59-A6C34878D82A}">
                    <a16:rowId xmlns:a16="http://schemas.microsoft.com/office/drawing/2014/main" val="3758272069"/>
                  </a:ext>
                </a:extLst>
              </a:tr>
              <a:tr h="1178796">
                <a:tc>
                  <a:txBody>
                    <a:bodyPr/>
                    <a:lstStyle/>
                    <a:p>
                      <a:pPr algn="ctr"/>
                      <a:endParaRPr lang="en-GB" sz="3600">
                        <a:solidFill>
                          <a:schemeClr val="bg1"/>
                        </a:solidFill>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600">
                        <a:solidFill>
                          <a:schemeClr val="bg1"/>
                        </a:solidFill>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60A45"/>
                    </a:solidFill>
                  </a:tcPr>
                </a:tc>
                <a:tc>
                  <a:txBody>
                    <a:bodyPr/>
                    <a:lstStyle/>
                    <a:p>
                      <a:pPr algn="ctr"/>
                      <a:endParaRPr lang="en-GB" sz="3600">
                        <a:solidFill>
                          <a:schemeClr val="bg1"/>
                        </a:solidFill>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60A45"/>
                    </a:solidFill>
                  </a:tcPr>
                </a:tc>
                <a:tc>
                  <a:txBody>
                    <a:bodyPr/>
                    <a:lstStyle/>
                    <a:p>
                      <a:pPr algn="ctr"/>
                      <a:endParaRPr lang="en-GB" sz="3600">
                        <a:solidFill>
                          <a:schemeClr val="bg1"/>
                        </a:solidFill>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60A45"/>
                    </a:solidFill>
                  </a:tcPr>
                </a:tc>
                <a:tc>
                  <a:txBody>
                    <a:bodyPr/>
                    <a:lstStyle/>
                    <a:p>
                      <a:pPr algn="ctr"/>
                      <a:endParaRPr lang="en-GB" sz="3600">
                        <a:solidFill>
                          <a:schemeClr val="bg1"/>
                        </a:solidFill>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60A45"/>
                    </a:solidFill>
                  </a:tcPr>
                </a:tc>
                <a:tc>
                  <a:txBody>
                    <a:bodyPr/>
                    <a:lstStyle/>
                    <a:p>
                      <a:pPr algn="ctr"/>
                      <a:endParaRPr lang="en-GB" sz="3600">
                        <a:solidFill>
                          <a:schemeClr val="bg1"/>
                        </a:solidFill>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60A45"/>
                    </a:solidFill>
                  </a:tcPr>
                </a:tc>
                <a:extLst>
                  <a:ext uri="{0D108BD9-81ED-4DB2-BD59-A6C34878D82A}">
                    <a16:rowId xmlns:a16="http://schemas.microsoft.com/office/drawing/2014/main" val="2301647741"/>
                  </a:ext>
                </a:extLst>
              </a:tr>
              <a:tr h="616781">
                <a:tc>
                  <a:txBody>
                    <a:bodyPr/>
                    <a:lstStyle/>
                    <a:p>
                      <a:pPr algn="ctr" fontAlgn="b"/>
                      <a:endParaRPr lang="en-GB" sz="2400" b="1" i="0" u="none" strike="noStrike">
                        <a:solidFill>
                          <a:srgbClr val="060A45"/>
                        </a:solidFill>
                        <a:effectLst/>
                        <a:latin typeface="Georgia"/>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2400" b="1" i="0" u="none" strike="noStrike">
                          <a:solidFill>
                            <a:srgbClr val="060A45"/>
                          </a:solidFill>
                          <a:effectLst/>
                          <a:latin typeface="Georgia"/>
                        </a:rPr>
                        <a:t>39%</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GB" sz="2400" b="1" i="0" u="none" strike="noStrike">
                          <a:solidFill>
                            <a:srgbClr val="060A45"/>
                          </a:solidFill>
                          <a:effectLst/>
                          <a:latin typeface="Georgia"/>
                        </a:rPr>
                        <a:t>39%</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GB" sz="2400" b="1" i="0" u="none" strike="noStrike">
                          <a:solidFill>
                            <a:srgbClr val="060A45"/>
                          </a:solidFill>
                          <a:effectLst/>
                          <a:latin typeface="Georgia"/>
                        </a:rPr>
                        <a:t>38%</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GB" sz="2400" b="1" i="0" u="none" strike="noStrike">
                          <a:solidFill>
                            <a:srgbClr val="060A45"/>
                          </a:solidFill>
                          <a:effectLst/>
                          <a:latin typeface="Georgia"/>
                        </a:rPr>
                        <a:t>31%</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GB" sz="2400" b="1" i="0" u="none" strike="noStrike">
                          <a:solidFill>
                            <a:srgbClr val="060A45"/>
                          </a:solidFill>
                          <a:effectLst/>
                          <a:latin typeface="Georgia"/>
                        </a:rPr>
                        <a:t>22%</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85929248"/>
                  </a:ext>
                </a:extLst>
              </a:tr>
              <a:tr h="1310677">
                <a:tc>
                  <a:txBody>
                    <a:bodyPr/>
                    <a:lstStyle/>
                    <a:p>
                      <a:pPr algn="ctr" fontAlgn="b"/>
                      <a:endParaRPr lang="en-GB" sz="1800" b="0" i="0" u="none" strike="noStrike">
                        <a:solidFill>
                          <a:schemeClr val="bg1"/>
                        </a:solidFill>
                        <a:effectLst/>
                        <a:latin typeface="Georgia"/>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300" b="0" i="0" u="none" strike="noStrike" kern="1200">
                        <a:solidFill>
                          <a:schemeClr val="bg1"/>
                        </a:solidFill>
                        <a:effectLst/>
                        <a:latin typeface="Georgia"/>
                        <a:ea typeface="+mn-ea"/>
                        <a:cs typeface="+mn-cs"/>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300" b="0" i="0" u="none" strike="noStrike" kern="1200">
                        <a:solidFill>
                          <a:schemeClr val="bg1"/>
                        </a:solidFill>
                        <a:effectLst/>
                        <a:latin typeface="Georgia"/>
                        <a:ea typeface="+mn-ea"/>
                        <a:cs typeface="+mn-cs"/>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300" b="0" i="0" u="none" strike="noStrike" kern="1200">
                        <a:solidFill>
                          <a:schemeClr val="bg1"/>
                        </a:solidFill>
                        <a:effectLst/>
                        <a:latin typeface="Georgia"/>
                        <a:ea typeface="+mn-ea"/>
                        <a:cs typeface="+mn-cs"/>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300" b="0" i="0" u="none" strike="noStrike" kern="1200">
                        <a:solidFill>
                          <a:schemeClr val="bg1"/>
                        </a:solidFill>
                        <a:effectLst/>
                        <a:latin typeface="Georgia"/>
                        <a:ea typeface="+mn-ea"/>
                        <a:cs typeface="+mn-cs"/>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300" b="0" i="0" u="none" strike="noStrike" kern="1200">
                        <a:solidFill>
                          <a:schemeClr val="bg1"/>
                        </a:solidFill>
                        <a:effectLst/>
                        <a:latin typeface="Georgia"/>
                        <a:ea typeface="+mn-ea"/>
                        <a:cs typeface="+mn-cs"/>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47724519"/>
                  </a:ext>
                </a:extLst>
              </a:tr>
            </a:tbl>
          </a:graphicData>
        </a:graphic>
      </p:graphicFrame>
      <p:sp>
        <p:nvSpPr>
          <p:cNvPr id="21" name="Text Placeholder 2">
            <a:extLst>
              <a:ext uri="{FF2B5EF4-FFF2-40B4-BE49-F238E27FC236}">
                <a16:creationId xmlns:a16="http://schemas.microsoft.com/office/drawing/2014/main" id="{1F41EF83-7ED3-13EC-AC37-70E162E0B875}"/>
              </a:ext>
            </a:extLst>
          </p:cNvPr>
          <p:cNvSpPr txBox="1">
            <a:spLocks/>
          </p:cNvSpPr>
          <p:nvPr/>
        </p:nvSpPr>
        <p:spPr>
          <a:xfrm>
            <a:off x="2688561" y="1641786"/>
            <a:ext cx="6871053" cy="366307"/>
          </a:xfrm>
          <a:prstGeom prst="rect">
            <a:avLst/>
          </a:prstGeom>
        </p:spPr>
        <p:txBody>
          <a:bodyPr vert="horz" lIns="0" tIns="45720" rIns="0" bIns="4572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16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SzPct val="100000"/>
              <a:buFont typeface="System Font Regular"/>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1"/>
              <a:t>Types of alcoholic drinks consumed | Top 5 | Gen Z consumers</a:t>
            </a:r>
          </a:p>
        </p:txBody>
      </p:sp>
      <p:pic>
        <p:nvPicPr>
          <p:cNvPr id="6" name="Picture 2" descr="Text&#10;&#10;Description automatically generated with low confidence">
            <a:extLst>
              <a:ext uri="{FF2B5EF4-FFF2-40B4-BE49-F238E27FC236}">
                <a16:creationId xmlns:a16="http://schemas.microsoft.com/office/drawing/2014/main" id="{CAAB4188-7E1D-C463-EF62-C56DBE8CF56D}"/>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1613651" y="2669663"/>
            <a:ext cx="1291863" cy="129186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Icon&#10;&#10;Description automatically generated">
            <a:extLst>
              <a:ext uri="{FF2B5EF4-FFF2-40B4-BE49-F238E27FC236}">
                <a16:creationId xmlns:a16="http://schemas.microsoft.com/office/drawing/2014/main" id="{41F16A3E-250E-41FF-50E1-7442F14EAB88}"/>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7483539" y="2743365"/>
            <a:ext cx="1218161" cy="121816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Icon&#10;&#10;Description automatically generated">
            <a:extLst>
              <a:ext uri="{FF2B5EF4-FFF2-40B4-BE49-F238E27FC236}">
                <a16:creationId xmlns:a16="http://schemas.microsoft.com/office/drawing/2014/main" id="{4FCD8EE6-2D79-B179-F6FB-19C5D5C3B35B}"/>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557041" y="2669663"/>
            <a:ext cx="1218161" cy="121816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A picture containing text&#10;&#10;Description automatically generated">
            <a:extLst>
              <a:ext uri="{FF2B5EF4-FFF2-40B4-BE49-F238E27FC236}">
                <a16:creationId xmlns:a16="http://schemas.microsoft.com/office/drawing/2014/main" id="{A6F3EFF0-478C-525D-F602-1DDCE29A3C05}"/>
              </a:ext>
            </a:extLst>
          </p:cNvPr>
          <p:cNvPicPr>
            <a:picLocks noChangeAspect="1"/>
          </p:cNvPicPr>
          <p:nvPr/>
        </p:nvPicPr>
        <p:blipFill>
          <a:blip r:embed="rId6">
            <a:lum bright="70000" contrast="-70000"/>
            <a:extLst>
              <a:ext uri="{28A0092B-C50C-407E-A947-70E740481C1C}">
                <a14:useLocalDpi xmlns:a14="http://schemas.microsoft.com/office/drawing/2010/main" val="0"/>
              </a:ext>
            </a:extLst>
          </a:blip>
          <a:stretch>
            <a:fillRect/>
          </a:stretch>
        </p:blipFill>
        <p:spPr>
          <a:xfrm>
            <a:off x="9286486" y="2642847"/>
            <a:ext cx="1336964" cy="1336964"/>
          </a:xfrm>
          <a:prstGeom prst="rect">
            <a:avLst/>
          </a:prstGeom>
        </p:spPr>
      </p:pic>
      <p:pic>
        <p:nvPicPr>
          <p:cNvPr id="24" name="Picture 23">
            <a:extLst>
              <a:ext uri="{FF2B5EF4-FFF2-40B4-BE49-F238E27FC236}">
                <a16:creationId xmlns:a16="http://schemas.microsoft.com/office/drawing/2014/main" id="{9E116592-E93F-3756-6C2F-448D5802D3EF}"/>
              </a:ext>
            </a:extLst>
          </p:cNvPr>
          <p:cNvPicPr>
            <a:picLocks noChangeAspect="1"/>
          </p:cNvPicPr>
          <p:nvPr/>
        </p:nvPicPr>
        <p:blipFill>
          <a:blip r:embed="rId7">
            <a:lum bright="70000" contrast="-70000"/>
            <a:extLst>
              <a:ext uri="{28A0092B-C50C-407E-A947-70E740481C1C}">
                <a14:useLocalDpi xmlns:a14="http://schemas.microsoft.com/office/drawing/2010/main" val="0"/>
              </a:ext>
            </a:extLst>
          </a:blip>
          <a:stretch>
            <a:fillRect/>
          </a:stretch>
        </p:blipFill>
        <p:spPr>
          <a:xfrm>
            <a:off x="5455465" y="2610261"/>
            <a:ext cx="1337247" cy="1336964"/>
          </a:xfrm>
          <a:prstGeom prst="rect">
            <a:avLst/>
          </a:prstGeom>
        </p:spPr>
      </p:pic>
      <p:sp>
        <p:nvSpPr>
          <p:cNvPr id="28" name="Rectangle: Top Corners Rounded 10">
            <a:extLst>
              <a:ext uri="{FF2B5EF4-FFF2-40B4-BE49-F238E27FC236}">
                <a16:creationId xmlns:a16="http://schemas.microsoft.com/office/drawing/2014/main" id="{7C701CF1-8104-AD74-C2CE-79CE19854132}"/>
              </a:ext>
            </a:extLst>
          </p:cNvPr>
          <p:cNvSpPr/>
          <p:nvPr/>
        </p:nvSpPr>
        <p:spPr>
          <a:xfrm>
            <a:off x="3221764" y="2117667"/>
            <a:ext cx="1999697" cy="3750832"/>
          </a:xfrm>
          <a:prstGeom prst="round2SameRect">
            <a:avLst>
              <a:gd name="adj1" fmla="val 0"/>
              <a:gd name="adj2" fmla="val 0"/>
            </a:avLst>
          </a:prstGeom>
          <a:noFill/>
          <a:ln w="25400">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29" name="Rectangle: Top Corners Rounded 10">
            <a:extLst>
              <a:ext uri="{FF2B5EF4-FFF2-40B4-BE49-F238E27FC236}">
                <a16:creationId xmlns:a16="http://schemas.microsoft.com/office/drawing/2014/main" id="{FDFFE905-6F32-E36C-02A6-53B040FEADA8}"/>
              </a:ext>
            </a:extLst>
          </p:cNvPr>
          <p:cNvSpPr/>
          <p:nvPr/>
        </p:nvSpPr>
        <p:spPr>
          <a:xfrm>
            <a:off x="8874829" y="2117667"/>
            <a:ext cx="1999697" cy="3750832"/>
          </a:xfrm>
          <a:prstGeom prst="round2SameRect">
            <a:avLst>
              <a:gd name="adj1" fmla="val 0"/>
              <a:gd name="adj2" fmla="val 0"/>
            </a:avLst>
          </a:prstGeom>
          <a:noFill/>
          <a:ln w="25400">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Arial" panose="020B0604020202020204" pitchFamily="34" charset="0"/>
              <a:cs typeface="Arial" panose="020B0604020202020204" pitchFamily="34" charset="0"/>
            </a:endParaRPr>
          </a:p>
        </p:txBody>
      </p:sp>
      <p:sp>
        <p:nvSpPr>
          <p:cNvPr id="4" name="Google Shape;3809;p99">
            <a:extLst>
              <a:ext uri="{FF2B5EF4-FFF2-40B4-BE49-F238E27FC236}">
                <a16:creationId xmlns:a16="http://schemas.microsoft.com/office/drawing/2014/main" id="{62E117F4-158A-16E6-9F41-CA55038C0CF3}"/>
              </a:ext>
            </a:extLst>
          </p:cNvPr>
          <p:cNvSpPr txBox="1">
            <a:spLocks/>
          </p:cNvSpPr>
          <p:nvPr/>
        </p:nvSpPr>
        <p:spPr>
          <a:xfrm>
            <a:off x="10985326" y="6435203"/>
            <a:ext cx="901874" cy="365125"/>
          </a:xfrm>
          <a:prstGeom prst="rect">
            <a:avLst/>
          </a:prstGeom>
          <a:noFill/>
          <a:ln>
            <a:noFill/>
          </a:ln>
        </p:spPr>
        <p:txBody>
          <a:bodyPr spcFirstLastPara="1" vert="horz" wrap="square" lIns="0" tIns="45700" rIns="0" bIns="45700" rtlCol="0" anchor="ctr" anchorCtr="0">
            <a:noAutofit/>
          </a:bodyPr>
          <a:lstStyle>
            <a:defPPr>
              <a:defRPr lang="en-US"/>
            </a:defPPr>
            <a:lvl1pPr lvl="0" indent="0" algn="r">
              <a:spcBef>
                <a:spcPts val="0"/>
              </a:spcBef>
              <a:spcAft>
                <a:spcPts val="0"/>
              </a:spcAft>
              <a:buNone/>
              <a:defRPr sz="1000">
                <a:solidFill>
                  <a:schemeClr val="accent6"/>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16</a:t>
            </a:fld>
            <a:endParaRPr lang="en-US"/>
          </a:p>
        </p:txBody>
      </p:sp>
      <p:sp>
        <p:nvSpPr>
          <p:cNvPr id="13" name="TextBox 12">
            <a:extLst>
              <a:ext uri="{FF2B5EF4-FFF2-40B4-BE49-F238E27FC236}">
                <a16:creationId xmlns:a16="http://schemas.microsoft.com/office/drawing/2014/main" id="{19246153-EE9D-759B-0920-45678D654192}"/>
              </a:ext>
            </a:extLst>
          </p:cNvPr>
          <p:cNvSpPr txBox="1"/>
          <p:nvPr/>
        </p:nvSpPr>
        <p:spPr>
          <a:xfrm>
            <a:off x="814708" y="4684792"/>
            <a:ext cx="2851541" cy="369332"/>
          </a:xfrm>
          <a:prstGeom prst="rect">
            <a:avLst/>
          </a:prstGeom>
          <a:noFill/>
        </p:spPr>
        <p:txBody>
          <a:bodyPr wrap="square">
            <a:spAutoFit/>
          </a:bodyPr>
          <a:lstStyle/>
          <a:p>
            <a:pPr marL="0" marR="0" indent="0" algn="ctr" rtl="0" eaLnBrk="1" fontAlgn="b" latinLnBrk="0" hangingPunct="1">
              <a:buNone/>
            </a:pPr>
            <a:r>
              <a:rPr lang="en-US" sz="1800" b="0" i="0" u="none" strike="noStrike" kern="1200">
                <a:solidFill>
                  <a:srgbClr val="FF0000"/>
                </a:solidFill>
                <a:effectLst/>
                <a:latin typeface="Georgia" panose="02040502050405020303" pitchFamily="18" charset="0"/>
              </a:rPr>
              <a:t>-13pp</a:t>
            </a:r>
            <a:endParaRPr lang="en-GB" sz="1800" b="0" i="0" u="none" strike="noStrike">
              <a:solidFill>
                <a:srgbClr val="FF0000"/>
              </a:solidFill>
              <a:effectLst/>
              <a:latin typeface="Arial" panose="020B0604020202020204" pitchFamily="34" charset="0"/>
            </a:endParaRPr>
          </a:p>
        </p:txBody>
      </p:sp>
      <p:sp>
        <p:nvSpPr>
          <p:cNvPr id="31" name="TextBox 30">
            <a:extLst>
              <a:ext uri="{FF2B5EF4-FFF2-40B4-BE49-F238E27FC236}">
                <a16:creationId xmlns:a16="http://schemas.microsoft.com/office/drawing/2014/main" id="{0C0C6D2C-AE70-7F8D-B20F-3D63AF07B025}"/>
              </a:ext>
            </a:extLst>
          </p:cNvPr>
          <p:cNvSpPr txBox="1"/>
          <p:nvPr/>
        </p:nvSpPr>
        <p:spPr>
          <a:xfrm>
            <a:off x="2849974" y="4684792"/>
            <a:ext cx="2942280" cy="369332"/>
          </a:xfrm>
          <a:prstGeom prst="rect">
            <a:avLst/>
          </a:prstGeom>
          <a:noFill/>
        </p:spPr>
        <p:txBody>
          <a:bodyPr wrap="square">
            <a:spAutoFit/>
          </a:bodyPr>
          <a:lstStyle/>
          <a:p>
            <a:pPr marL="0" marR="0" indent="0" algn="ctr" rtl="0" eaLnBrk="1" fontAlgn="b" latinLnBrk="0" hangingPunct="1">
              <a:buNone/>
            </a:pPr>
            <a:r>
              <a:rPr lang="en-US" sz="1800" b="0" i="0" u="none" strike="noStrike" kern="1200">
                <a:solidFill>
                  <a:srgbClr val="59AD00"/>
                </a:solidFill>
                <a:effectLst/>
                <a:latin typeface="Georgia" panose="02040502050405020303" pitchFamily="18" charset="0"/>
              </a:rPr>
              <a:t>+11pp </a:t>
            </a:r>
            <a:r>
              <a:rPr lang="en-US" sz="1800" b="0" i="0" u="none" strike="noStrike" kern="1200">
                <a:solidFill>
                  <a:srgbClr val="FFFFFF"/>
                </a:solidFill>
                <a:effectLst/>
                <a:latin typeface="Georgia" panose="02040502050405020303" pitchFamily="18" charset="0"/>
              </a:rPr>
              <a:t>vs</a:t>
            </a:r>
            <a:endParaRPr lang="en-GB" sz="1800" b="0" i="0" u="none" strike="noStrike">
              <a:effectLst/>
              <a:latin typeface="Arial" panose="020B0604020202020204" pitchFamily="34" charset="0"/>
            </a:endParaRPr>
          </a:p>
        </p:txBody>
      </p:sp>
      <p:sp>
        <p:nvSpPr>
          <p:cNvPr id="33" name="TextBox 32">
            <a:extLst>
              <a:ext uri="{FF2B5EF4-FFF2-40B4-BE49-F238E27FC236}">
                <a16:creationId xmlns:a16="http://schemas.microsoft.com/office/drawing/2014/main" id="{2C563546-88EA-71F5-87DB-784ED84467E2}"/>
              </a:ext>
            </a:extLst>
          </p:cNvPr>
          <p:cNvSpPr txBox="1"/>
          <p:nvPr/>
        </p:nvSpPr>
        <p:spPr>
          <a:xfrm>
            <a:off x="4357976" y="4699093"/>
            <a:ext cx="3436287" cy="369332"/>
          </a:xfrm>
          <a:prstGeom prst="rect">
            <a:avLst/>
          </a:prstGeom>
          <a:noFill/>
        </p:spPr>
        <p:txBody>
          <a:bodyPr wrap="square">
            <a:spAutoFit/>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b="0" i="0" u="none" strike="noStrike" kern="1200">
                <a:solidFill>
                  <a:srgbClr val="59AD00"/>
                </a:solidFill>
                <a:effectLst/>
                <a:latin typeface="Georgia" panose="02040502050405020303" pitchFamily="18" charset="0"/>
              </a:rPr>
              <a:t>+7pp</a:t>
            </a:r>
            <a:endParaRPr lang="en-US" sz="1800" b="0" i="0" u="none" strike="noStrike" kern="1200">
              <a:solidFill>
                <a:schemeClr val="bg1"/>
              </a:solidFill>
              <a:effectLst/>
              <a:latin typeface="Georgia"/>
              <a:ea typeface="+mn-ea"/>
              <a:cs typeface="+mn-cs"/>
            </a:endParaRPr>
          </a:p>
        </p:txBody>
      </p:sp>
      <p:sp>
        <p:nvSpPr>
          <p:cNvPr id="35" name="TextBox 34">
            <a:extLst>
              <a:ext uri="{FF2B5EF4-FFF2-40B4-BE49-F238E27FC236}">
                <a16:creationId xmlns:a16="http://schemas.microsoft.com/office/drawing/2014/main" id="{36AF7C95-332A-7676-9680-2FA0480FE392}"/>
              </a:ext>
            </a:extLst>
          </p:cNvPr>
          <p:cNvSpPr txBox="1"/>
          <p:nvPr/>
        </p:nvSpPr>
        <p:spPr>
          <a:xfrm>
            <a:off x="7552988" y="4679850"/>
            <a:ext cx="751047" cy="369332"/>
          </a:xfrm>
          <a:prstGeom prst="rect">
            <a:avLst/>
          </a:prstGeom>
          <a:noFill/>
        </p:spPr>
        <p:txBody>
          <a:bodyPr wrap="square">
            <a:spAutoFit/>
          </a:bodyPr>
          <a:lstStyle/>
          <a:p>
            <a:r>
              <a:rPr lang="en-US" sz="1800" b="0" i="0" u="none" strike="noStrike" kern="1200">
                <a:solidFill>
                  <a:srgbClr val="FF0000"/>
                </a:solidFill>
                <a:effectLst/>
                <a:latin typeface="Georgia" panose="02040502050405020303" pitchFamily="18" charset="0"/>
              </a:rPr>
              <a:t>-8pp</a:t>
            </a:r>
            <a:endParaRPr lang="en-GB">
              <a:solidFill>
                <a:srgbClr val="FF0000"/>
              </a:solidFill>
            </a:endParaRPr>
          </a:p>
        </p:txBody>
      </p:sp>
      <p:sp>
        <p:nvSpPr>
          <p:cNvPr id="37" name="TextBox 36">
            <a:extLst>
              <a:ext uri="{FF2B5EF4-FFF2-40B4-BE49-F238E27FC236}">
                <a16:creationId xmlns:a16="http://schemas.microsoft.com/office/drawing/2014/main" id="{3E1C5322-0089-4477-9144-B457B0BE4D92}"/>
              </a:ext>
            </a:extLst>
          </p:cNvPr>
          <p:cNvSpPr txBox="1"/>
          <p:nvPr/>
        </p:nvSpPr>
        <p:spPr>
          <a:xfrm>
            <a:off x="9467134" y="4657444"/>
            <a:ext cx="7269480" cy="369332"/>
          </a:xfrm>
          <a:prstGeom prst="rect">
            <a:avLst/>
          </a:prstGeom>
          <a:noFill/>
        </p:spPr>
        <p:txBody>
          <a:bodyPr wrap="square">
            <a:spAutoFit/>
          </a:bodyPr>
          <a:lstStyle/>
          <a:p>
            <a:r>
              <a:rPr lang="en-US" sz="1800" b="0" i="0" u="none" strike="noStrike" kern="1200">
                <a:solidFill>
                  <a:srgbClr val="59AD00"/>
                </a:solidFill>
                <a:effectLst/>
                <a:latin typeface="Georgia" panose="02040502050405020303" pitchFamily="18" charset="0"/>
              </a:rPr>
              <a:t>+5pp</a:t>
            </a:r>
            <a:endParaRPr lang="en-GB"/>
          </a:p>
        </p:txBody>
      </p:sp>
    </p:spTree>
    <p:extLst>
      <p:ext uri="{BB962C8B-B14F-4D97-AF65-F5344CB8AC3E}">
        <p14:creationId xmlns:p14="http://schemas.microsoft.com/office/powerpoint/2010/main" val="2698523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A70F47A-106F-68B0-2BA9-04E8863E4D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5651" y="2322624"/>
            <a:ext cx="366556" cy="366556"/>
          </a:xfrm>
          <a:prstGeom prst="rect">
            <a:avLst/>
          </a:prstGeom>
        </p:spPr>
      </p:pic>
      <p:sp>
        <p:nvSpPr>
          <p:cNvPr id="6" name="Title 5">
            <a:extLst>
              <a:ext uri="{FF2B5EF4-FFF2-40B4-BE49-F238E27FC236}">
                <a16:creationId xmlns:a16="http://schemas.microsoft.com/office/drawing/2014/main" id="{3A16AE75-75C7-B364-2B22-1A30C90204E9}"/>
              </a:ext>
            </a:extLst>
          </p:cNvPr>
          <p:cNvSpPr>
            <a:spLocks noGrp="1"/>
          </p:cNvSpPr>
          <p:nvPr>
            <p:ph type="title" idx="4294967295"/>
          </p:nvPr>
        </p:nvSpPr>
        <p:spPr>
          <a:xfrm>
            <a:off x="721556" y="245981"/>
            <a:ext cx="11582400" cy="436562"/>
          </a:xfrm>
        </p:spPr>
        <p:txBody>
          <a:bodyPr/>
          <a:lstStyle/>
          <a:p>
            <a:r>
              <a:rPr lang="en-US"/>
              <a:t>Gen Z love to try new things and share them online, whether that’s brands or serves</a:t>
            </a:r>
            <a:endParaRPr lang="en-GB"/>
          </a:p>
        </p:txBody>
      </p:sp>
      <p:graphicFrame>
        <p:nvGraphicFramePr>
          <p:cNvPr id="10" name="Chart 9">
            <a:extLst>
              <a:ext uri="{FF2B5EF4-FFF2-40B4-BE49-F238E27FC236}">
                <a16:creationId xmlns:a16="http://schemas.microsoft.com/office/drawing/2014/main" id="{405A46D0-2188-D38B-CD16-B06E16229F8E}"/>
              </a:ext>
            </a:extLst>
          </p:cNvPr>
          <p:cNvGraphicFramePr/>
          <p:nvPr>
            <p:extLst>
              <p:ext uri="{D42A27DB-BD31-4B8C-83A1-F6EECF244321}">
                <p14:modId xmlns:p14="http://schemas.microsoft.com/office/powerpoint/2010/main" val="2541088402"/>
              </p:ext>
            </p:extLst>
          </p:nvPr>
        </p:nvGraphicFramePr>
        <p:xfrm>
          <a:off x="1114624" y="1311015"/>
          <a:ext cx="6378942" cy="4374210"/>
        </p:xfrm>
        <a:graphic>
          <a:graphicData uri="http://schemas.openxmlformats.org/drawingml/2006/chart">
            <c:chart xmlns:c="http://schemas.openxmlformats.org/drawingml/2006/chart" xmlns:r="http://schemas.openxmlformats.org/officeDocument/2006/relationships" r:id="rId4"/>
          </a:graphicData>
        </a:graphic>
      </p:graphicFrame>
      <p:sp>
        <p:nvSpPr>
          <p:cNvPr id="19" name="Text Placeholder 2">
            <a:extLst>
              <a:ext uri="{FF2B5EF4-FFF2-40B4-BE49-F238E27FC236}">
                <a16:creationId xmlns:a16="http://schemas.microsoft.com/office/drawing/2014/main" id="{6EFB9C94-A15D-3C5C-FF98-0CA752D85C39}"/>
              </a:ext>
            </a:extLst>
          </p:cNvPr>
          <p:cNvSpPr txBox="1">
            <a:spLocks/>
          </p:cNvSpPr>
          <p:nvPr/>
        </p:nvSpPr>
        <p:spPr>
          <a:xfrm>
            <a:off x="256441" y="5928807"/>
            <a:ext cx="6218555" cy="176233"/>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GB" sz="800" kern="1200" dirty="0">
                <a:solidFill>
                  <a:srgbClr val="B3B3B3"/>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In the Last Month</a:t>
            </a:r>
            <a:r>
              <a:rPr lang="en-US"/>
              <a:t> = Total of responses from "In the last month," "In the last fortnight," and "In the last week"</a:t>
            </a:r>
          </a:p>
        </p:txBody>
      </p:sp>
      <p:sp>
        <p:nvSpPr>
          <p:cNvPr id="25" name="Rectangle: Rounded Corners 24">
            <a:extLst>
              <a:ext uri="{FF2B5EF4-FFF2-40B4-BE49-F238E27FC236}">
                <a16:creationId xmlns:a16="http://schemas.microsoft.com/office/drawing/2014/main" id="{CD6B25F6-0C1C-20AF-3131-CE2A88A01343}"/>
              </a:ext>
            </a:extLst>
          </p:cNvPr>
          <p:cNvSpPr/>
          <p:nvPr/>
        </p:nvSpPr>
        <p:spPr>
          <a:xfrm>
            <a:off x="7246938" y="1854200"/>
            <a:ext cx="4175123" cy="3287841"/>
          </a:xfrm>
          <a:prstGeom prst="roundRect">
            <a:avLst>
              <a:gd name="adj" fmla="val 1665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pPr algn="ctr"/>
            <a:r>
              <a:rPr lang="en-US" sz="4000" b="1" i="1">
                <a:latin typeface="Georgia" panose="02040502050405020303" pitchFamily="18" charset="0"/>
              </a:rPr>
              <a:t>Over half </a:t>
            </a:r>
          </a:p>
          <a:p>
            <a:pPr algn="ctr"/>
            <a:r>
              <a:rPr lang="en-US" sz="2200" b="1"/>
              <a:t>Of Gen Z consumers have tried a new drink in the last month</a:t>
            </a:r>
          </a:p>
          <a:p>
            <a:pPr algn="ctr"/>
            <a:br>
              <a:rPr lang="en-US" sz="4000"/>
            </a:br>
            <a:endParaRPr lang="en-US" b="1"/>
          </a:p>
        </p:txBody>
      </p:sp>
      <p:sp>
        <p:nvSpPr>
          <p:cNvPr id="30" name="TextBox 29">
            <a:extLst>
              <a:ext uri="{FF2B5EF4-FFF2-40B4-BE49-F238E27FC236}">
                <a16:creationId xmlns:a16="http://schemas.microsoft.com/office/drawing/2014/main" id="{2E6D2E9E-7B72-C9A6-0F05-7AF10A362740}"/>
              </a:ext>
            </a:extLst>
          </p:cNvPr>
          <p:cNvSpPr txBox="1"/>
          <p:nvPr/>
        </p:nvSpPr>
        <p:spPr>
          <a:xfrm>
            <a:off x="7591621" y="4098601"/>
            <a:ext cx="3485755" cy="307777"/>
          </a:xfrm>
          <a:prstGeom prst="rect">
            <a:avLst/>
          </a:prstGeom>
          <a:noFill/>
        </p:spPr>
        <p:txBody>
          <a:bodyPr wrap="square" lIns="0" tIns="0" rIns="0" bIns="0" rtlCol="0">
            <a:spAutoFit/>
          </a:bodyPr>
          <a:lstStyle/>
          <a:p>
            <a:pPr algn="ctr"/>
            <a:r>
              <a:rPr lang="en-US" sz="2000" b="1" spc="100">
                <a:solidFill>
                  <a:schemeClr val="bg2"/>
                </a:solidFill>
                <a:latin typeface="Georgia" panose="02040502050405020303" pitchFamily="18" charset="0"/>
                <a:cs typeface="Times New Roman" panose="02020603050405020304" pitchFamily="18" charset="0"/>
              </a:rPr>
              <a:t>+10pp </a:t>
            </a:r>
            <a:r>
              <a:rPr lang="en-US" sz="1900" b="1" i="1" spc="100">
                <a:solidFill>
                  <a:schemeClr val="bg2"/>
                </a:solidFill>
                <a:latin typeface="Georgia" panose="02040502050405020303" pitchFamily="18" charset="0"/>
                <a:cs typeface="Times New Roman" panose="02020603050405020304" pitchFamily="18" charset="0"/>
              </a:rPr>
              <a:t>vs avg. consumer</a:t>
            </a:r>
          </a:p>
        </p:txBody>
      </p:sp>
      <p:sp>
        <p:nvSpPr>
          <p:cNvPr id="4" name="Text Placeholder 2">
            <a:extLst>
              <a:ext uri="{FF2B5EF4-FFF2-40B4-BE49-F238E27FC236}">
                <a16:creationId xmlns:a16="http://schemas.microsoft.com/office/drawing/2014/main" id="{04E3FC59-0815-B753-F3DE-5BAC30DFAC4A}"/>
              </a:ext>
            </a:extLst>
          </p:cNvPr>
          <p:cNvSpPr txBox="1">
            <a:spLocks/>
          </p:cNvSpPr>
          <p:nvPr/>
        </p:nvSpPr>
        <p:spPr>
          <a:xfrm>
            <a:off x="288558" y="5849492"/>
            <a:ext cx="11607800" cy="436562"/>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kumimoji="0" lang="en-GB" sz="1600" b="0" i="0" u="none" strike="noStrike" kern="1200" cap="none" spc="0" normalizeH="0" baseline="0" dirty="0">
                <a:ln>
                  <a:noFill/>
                </a:ln>
                <a:solidFill>
                  <a:schemeClr val="tx2"/>
                </a:solidFill>
                <a:effectLst/>
                <a:uLnTx/>
                <a:uFillTx/>
                <a:latin typeface="Arial" panose="020B0604020202020204"/>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a:solidFill>
                  <a:srgbClr val="B3B3B3"/>
                </a:solidFill>
                <a:latin typeface="+mn-lt"/>
              </a:rPr>
              <a:t>CGA by NIQ Eastern Europe OPUS Lite 2024 (Croatia, Czechia, Poland, Romania), Sample size: 97 - 2509</a:t>
            </a:r>
          </a:p>
        </p:txBody>
      </p:sp>
      <p:sp>
        <p:nvSpPr>
          <p:cNvPr id="3" name="Google Shape;3809;p99">
            <a:extLst>
              <a:ext uri="{FF2B5EF4-FFF2-40B4-BE49-F238E27FC236}">
                <a16:creationId xmlns:a16="http://schemas.microsoft.com/office/drawing/2014/main" id="{2AF8398B-D86B-89A4-8C5C-1559B02832F0}"/>
              </a:ext>
            </a:extLst>
          </p:cNvPr>
          <p:cNvSpPr txBox="1">
            <a:spLocks/>
          </p:cNvSpPr>
          <p:nvPr/>
        </p:nvSpPr>
        <p:spPr>
          <a:xfrm>
            <a:off x="10985326" y="6435203"/>
            <a:ext cx="901874" cy="365125"/>
          </a:xfrm>
          <a:prstGeom prst="rect">
            <a:avLst/>
          </a:prstGeom>
          <a:noFill/>
          <a:ln>
            <a:noFill/>
          </a:ln>
        </p:spPr>
        <p:txBody>
          <a:bodyPr spcFirstLastPara="1" vert="horz" wrap="square" lIns="0" tIns="45700" rIns="0" bIns="45700" rtlCol="0" anchor="ctr" anchorCtr="0">
            <a:noAutofit/>
          </a:bodyPr>
          <a:lstStyle>
            <a:defPPr>
              <a:defRPr lang="en-US"/>
            </a:defPPr>
            <a:lvl1pPr lvl="0" indent="0" algn="r">
              <a:spcBef>
                <a:spcPts val="0"/>
              </a:spcBef>
              <a:spcAft>
                <a:spcPts val="0"/>
              </a:spcAft>
              <a:buNone/>
              <a:defRPr sz="1000">
                <a:solidFill>
                  <a:schemeClr val="accent6"/>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17</a:t>
            </a:fld>
            <a:endParaRPr lang="en-US"/>
          </a:p>
        </p:txBody>
      </p:sp>
      <p:pic>
        <p:nvPicPr>
          <p:cNvPr id="7" name="Picture 6">
            <a:extLst>
              <a:ext uri="{FF2B5EF4-FFF2-40B4-BE49-F238E27FC236}">
                <a16:creationId xmlns:a16="http://schemas.microsoft.com/office/drawing/2014/main" id="{E2A2A565-6E44-9871-DB23-4FD9CD28D85E}"/>
              </a:ext>
            </a:extLst>
          </p:cNvPr>
          <p:cNvPicPr>
            <a:picLocks noChangeAspect="1"/>
          </p:cNvPicPr>
          <p:nvPr/>
        </p:nvPicPr>
        <p:blipFill>
          <a:blip r:embed="rId5"/>
          <a:stretch>
            <a:fillRect/>
          </a:stretch>
        </p:blipFill>
        <p:spPr>
          <a:xfrm>
            <a:off x="545651" y="4767290"/>
            <a:ext cx="368238" cy="368238"/>
          </a:xfrm>
          <a:prstGeom prst="rect">
            <a:avLst/>
          </a:prstGeom>
        </p:spPr>
      </p:pic>
      <p:pic>
        <p:nvPicPr>
          <p:cNvPr id="9" name="Picture 8">
            <a:extLst>
              <a:ext uri="{FF2B5EF4-FFF2-40B4-BE49-F238E27FC236}">
                <a16:creationId xmlns:a16="http://schemas.microsoft.com/office/drawing/2014/main" id="{360F9A6C-AFD9-E7BC-7874-9EF87917E2AE}"/>
              </a:ext>
            </a:extLst>
          </p:cNvPr>
          <p:cNvPicPr>
            <a:picLocks noChangeAspect="1"/>
          </p:cNvPicPr>
          <p:nvPr/>
        </p:nvPicPr>
        <p:blipFill>
          <a:blip r:embed="rId6"/>
          <a:stretch>
            <a:fillRect/>
          </a:stretch>
        </p:blipFill>
        <p:spPr>
          <a:xfrm>
            <a:off x="545651" y="3948416"/>
            <a:ext cx="368578" cy="368578"/>
          </a:xfrm>
          <a:prstGeom prst="rect">
            <a:avLst/>
          </a:prstGeom>
        </p:spPr>
      </p:pic>
      <p:pic>
        <p:nvPicPr>
          <p:cNvPr id="12" name="Picture 4" descr="Czech republic ">
            <a:extLst>
              <a:ext uri="{FF2B5EF4-FFF2-40B4-BE49-F238E27FC236}">
                <a16:creationId xmlns:a16="http://schemas.microsoft.com/office/drawing/2014/main" id="{46C6D4A3-FCFD-5F63-BCB7-777B07AE44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5651" y="3139476"/>
            <a:ext cx="358646" cy="35864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562C0D8-3D67-E218-D49E-AA884AF39F6A}"/>
              </a:ext>
            </a:extLst>
          </p:cNvPr>
          <p:cNvSpPr/>
          <p:nvPr/>
        </p:nvSpPr>
        <p:spPr>
          <a:xfrm>
            <a:off x="7246938" y="1854200"/>
            <a:ext cx="1006108" cy="5607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Tree>
    <p:extLst>
      <p:ext uri="{BB962C8B-B14F-4D97-AF65-F5344CB8AC3E}">
        <p14:creationId xmlns:p14="http://schemas.microsoft.com/office/powerpoint/2010/main" val="2135583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88BB7-FB1C-01BD-6412-708866C13C35}"/>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4295EE28-51FA-D4FF-8EAB-30F4DC68237F}"/>
              </a:ext>
            </a:extLst>
          </p:cNvPr>
          <p:cNvGrpSpPr/>
          <p:nvPr/>
        </p:nvGrpSpPr>
        <p:grpSpPr>
          <a:xfrm>
            <a:off x="292100" y="1891157"/>
            <a:ext cx="2539999" cy="3951132"/>
            <a:chOff x="664466" y="2033410"/>
            <a:chExt cx="2168426" cy="3812714"/>
          </a:xfrm>
          <a:solidFill>
            <a:schemeClr val="tx1"/>
          </a:solidFill>
        </p:grpSpPr>
        <p:pic>
          <p:nvPicPr>
            <p:cNvPr id="10" name="Graphic 9" descr="Wine with solid fill">
              <a:extLst>
                <a:ext uri="{FF2B5EF4-FFF2-40B4-BE49-F238E27FC236}">
                  <a16:creationId xmlns:a16="http://schemas.microsoft.com/office/drawing/2014/main" id="{C4557706-5048-74A8-E6A2-415ACBD21C9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597502" y="2033410"/>
              <a:ext cx="595305" cy="595305"/>
            </a:xfrm>
            <a:prstGeom prst="rect">
              <a:avLst/>
            </a:prstGeom>
          </p:spPr>
        </p:pic>
        <p:grpSp>
          <p:nvGrpSpPr>
            <p:cNvPr id="11" name="Group 10">
              <a:extLst>
                <a:ext uri="{FF2B5EF4-FFF2-40B4-BE49-F238E27FC236}">
                  <a16:creationId xmlns:a16="http://schemas.microsoft.com/office/drawing/2014/main" id="{AF66DC11-4920-8F68-795F-E6E6AA8AC4AC}"/>
                </a:ext>
              </a:extLst>
            </p:cNvPr>
            <p:cNvGrpSpPr/>
            <p:nvPr/>
          </p:nvGrpSpPr>
          <p:grpSpPr>
            <a:xfrm>
              <a:off x="1424716" y="2748420"/>
              <a:ext cx="968460" cy="602437"/>
              <a:chOff x="2319494" y="2623565"/>
              <a:chExt cx="968460" cy="602437"/>
            </a:xfrm>
            <a:grpFill/>
          </p:grpSpPr>
          <p:pic>
            <p:nvPicPr>
              <p:cNvPr id="12" name="Graphic 11" descr="Champagne with solid fill">
                <a:extLst>
                  <a:ext uri="{FF2B5EF4-FFF2-40B4-BE49-F238E27FC236}">
                    <a16:creationId xmlns:a16="http://schemas.microsoft.com/office/drawing/2014/main" id="{41688373-1F39-7111-A09D-F975EF948053}"/>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692649" y="2623565"/>
                <a:ext cx="595305" cy="595305"/>
              </a:xfrm>
              <a:prstGeom prst="rect">
                <a:avLst/>
              </a:prstGeom>
            </p:spPr>
          </p:pic>
          <p:pic>
            <p:nvPicPr>
              <p:cNvPr id="13" name="Graphic 12" descr="Wine with solid fill">
                <a:extLst>
                  <a:ext uri="{FF2B5EF4-FFF2-40B4-BE49-F238E27FC236}">
                    <a16:creationId xmlns:a16="http://schemas.microsoft.com/office/drawing/2014/main" id="{737EE47D-24DD-DDA9-DE44-9F6CBE5424B9}"/>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319494" y="2630697"/>
                <a:ext cx="595305" cy="595305"/>
              </a:xfrm>
              <a:prstGeom prst="rect">
                <a:avLst/>
              </a:prstGeom>
            </p:spPr>
          </p:pic>
        </p:grpSp>
        <p:grpSp>
          <p:nvGrpSpPr>
            <p:cNvPr id="14" name="Group 13">
              <a:extLst>
                <a:ext uri="{FF2B5EF4-FFF2-40B4-BE49-F238E27FC236}">
                  <a16:creationId xmlns:a16="http://schemas.microsoft.com/office/drawing/2014/main" id="{311E633D-FF3A-B001-6538-CC23969373D0}"/>
                </a:ext>
              </a:extLst>
            </p:cNvPr>
            <p:cNvGrpSpPr/>
            <p:nvPr/>
          </p:nvGrpSpPr>
          <p:grpSpPr>
            <a:xfrm>
              <a:off x="1157629" y="3587618"/>
              <a:ext cx="1386408" cy="633719"/>
              <a:chOff x="1603893" y="3440875"/>
              <a:chExt cx="1386408" cy="633719"/>
            </a:xfrm>
            <a:grpFill/>
          </p:grpSpPr>
          <p:pic>
            <p:nvPicPr>
              <p:cNvPr id="15" name="Graphic 14" descr="Champagne with solid fill">
                <a:extLst>
                  <a:ext uri="{FF2B5EF4-FFF2-40B4-BE49-F238E27FC236}">
                    <a16:creationId xmlns:a16="http://schemas.microsoft.com/office/drawing/2014/main" id="{5BBFC27E-06C3-D0B9-66BE-52D0010E5B3E}"/>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394996" y="3458592"/>
                <a:ext cx="595305" cy="595305"/>
              </a:xfrm>
              <a:prstGeom prst="rect">
                <a:avLst/>
              </a:prstGeom>
            </p:spPr>
          </p:pic>
          <p:pic>
            <p:nvPicPr>
              <p:cNvPr id="16" name="Graphic 15" descr="Wine with solid fill">
                <a:extLst>
                  <a:ext uri="{FF2B5EF4-FFF2-40B4-BE49-F238E27FC236}">
                    <a16:creationId xmlns:a16="http://schemas.microsoft.com/office/drawing/2014/main" id="{D9121EE1-7E87-9019-BD20-BD3C400E80D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021841" y="3465724"/>
                <a:ext cx="595305" cy="595305"/>
              </a:xfrm>
              <a:prstGeom prst="rect">
                <a:avLst/>
              </a:prstGeom>
            </p:spPr>
          </p:pic>
          <p:pic>
            <p:nvPicPr>
              <p:cNvPr id="17" name="Graphic 16" descr="Champagne outline">
                <a:extLst>
                  <a:ext uri="{FF2B5EF4-FFF2-40B4-BE49-F238E27FC236}">
                    <a16:creationId xmlns:a16="http://schemas.microsoft.com/office/drawing/2014/main" id="{EE4E4395-B8C8-4939-35DE-ECEC6A5659B2}"/>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03893" y="3440875"/>
                <a:ext cx="633719" cy="633719"/>
              </a:xfrm>
              <a:prstGeom prst="rect">
                <a:avLst/>
              </a:prstGeom>
            </p:spPr>
          </p:pic>
        </p:grpSp>
        <p:grpSp>
          <p:nvGrpSpPr>
            <p:cNvPr id="18" name="Group 17">
              <a:extLst>
                <a:ext uri="{FF2B5EF4-FFF2-40B4-BE49-F238E27FC236}">
                  <a16:creationId xmlns:a16="http://schemas.microsoft.com/office/drawing/2014/main" id="{A876F762-9862-6082-05FA-B54CC9D54486}"/>
                </a:ext>
              </a:extLst>
            </p:cNvPr>
            <p:cNvGrpSpPr/>
            <p:nvPr/>
          </p:nvGrpSpPr>
          <p:grpSpPr>
            <a:xfrm>
              <a:off x="907188" y="4392072"/>
              <a:ext cx="1768320" cy="633719"/>
              <a:chOff x="1717625" y="4306509"/>
              <a:chExt cx="1768320" cy="633719"/>
            </a:xfrm>
            <a:grpFill/>
          </p:grpSpPr>
          <p:grpSp>
            <p:nvGrpSpPr>
              <p:cNvPr id="19" name="Group 18">
                <a:extLst>
                  <a:ext uri="{FF2B5EF4-FFF2-40B4-BE49-F238E27FC236}">
                    <a16:creationId xmlns:a16="http://schemas.microsoft.com/office/drawing/2014/main" id="{C3A1576A-149C-4B2C-851F-194EBAE04674}"/>
                  </a:ext>
                </a:extLst>
              </p:cNvPr>
              <p:cNvGrpSpPr/>
              <p:nvPr/>
            </p:nvGrpSpPr>
            <p:grpSpPr>
              <a:xfrm>
                <a:off x="1717625" y="4306509"/>
                <a:ext cx="1386408" cy="633719"/>
                <a:chOff x="1603893" y="3440875"/>
                <a:chExt cx="1386408" cy="633719"/>
              </a:xfrm>
              <a:grpFill/>
            </p:grpSpPr>
            <p:pic>
              <p:nvPicPr>
                <p:cNvPr id="21" name="Graphic 20" descr="Champagne with solid fill">
                  <a:extLst>
                    <a:ext uri="{FF2B5EF4-FFF2-40B4-BE49-F238E27FC236}">
                      <a16:creationId xmlns:a16="http://schemas.microsoft.com/office/drawing/2014/main" id="{732F930E-4C2B-9C6B-763E-E063D2826A1F}"/>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394996" y="3458592"/>
                  <a:ext cx="595305" cy="595305"/>
                </a:xfrm>
                <a:prstGeom prst="rect">
                  <a:avLst/>
                </a:prstGeom>
              </p:spPr>
            </p:pic>
            <p:pic>
              <p:nvPicPr>
                <p:cNvPr id="22" name="Graphic 21" descr="Wine with solid fill">
                  <a:extLst>
                    <a:ext uri="{FF2B5EF4-FFF2-40B4-BE49-F238E27FC236}">
                      <a16:creationId xmlns:a16="http://schemas.microsoft.com/office/drawing/2014/main" id="{BFD5B00E-F3E1-7313-3B44-855CA4CA9AF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021841" y="3465724"/>
                  <a:ext cx="595305" cy="595305"/>
                </a:xfrm>
                <a:prstGeom prst="rect">
                  <a:avLst/>
                </a:prstGeom>
              </p:spPr>
            </p:pic>
            <p:pic>
              <p:nvPicPr>
                <p:cNvPr id="23" name="Graphic 22" descr="Champagne outline">
                  <a:extLst>
                    <a:ext uri="{FF2B5EF4-FFF2-40B4-BE49-F238E27FC236}">
                      <a16:creationId xmlns:a16="http://schemas.microsoft.com/office/drawing/2014/main" id="{715C5A80-84A0-C3F4-C999-86D1853B6227}"/>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03893" y="3440875"/>
                  <a:ext cx="633719" cy="633719"/>
                </a:xfrm>
                <a:prstGeom prst="rect">
                  <a:avLst/>
                </a:prstGeom>
              </p:spPr>
            </p:pic>
          </p:grpSp>
          <p:pic>
            <p:nvPicPr>
              <p:cNvPr id="20" name="Graphic 19" descr="Wine outline">
                <a:extLst>
                  <a:ext uri="{FF2B5EF4-FFF2-40B4-BE49-F238E27FC236}">
                    <a16:creationId xmlns:a16="http://schemas.microsoft.com/office/drawing/2014/main" id="{7811935B-B992-7D30-BEAB-11DD6963A598}"/>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2858588" y="4312351"/>
                <a:ext cx="627357" cy="627357"/>
              </a:xfrm>
              <a:prstGeom prst="rect">
                <a:avLst/>
              </a:prstGeom>
            </p:spPr>
          </p:pic>
        </p:grpSp>
        <p:grpSp>
          <p:nvGrpSpPr>
            <p:cNvPr id="24" name="Group 23">
              <a:extLst>
                <a:ext uri="{FF2B5EF4-FFF2-40B4-BE49-F238E27FC236}">
                  <a16:creationId xmlns:a16="http://schemas.microsoft.com/office/drawing/2014/main" id="{171B5F36-6271-9C70-9DC8-748AFBF0898B}"/>
                </a:ext>
              </a:extLst>
            </p:cNvPr>
            <p:cNvGrpSpPr/>
            <p:nvPr/>
          </p:nvGrpSpPr>
          <p:grpSpPr>
            <a:xfrm>
              <a:off x="664466" y="5212405"/>
              <a:ext cx="2168426" cy="633719"/>
              <a:chOff x="1597617" y="5018162"/>
              <a:chExt cx="2168426" cy="633719"/>
            </a:xfrm>
            <a:grpFill/>
          </p:grpSpPr>
          <p:grpSp>
            <p:nvGrpSpPr>
              <p:cNvPr id="25" name="Group 24">
                <a:extLst>
                  <a:ext uri="{FF2B5EF4-FFF2-40B4-BE49-F238E27FC236}">
                    <a16:creationId xmlns:a16="http://schemas.microsoft.com/office/drawing/2014/main" id="{D0B6CC6E-1817-888E-3C61-113639A10F1F}"/>
                  </a:ext>
                </a:extLst>
              </p:cNvPr>
              <p:cNvGrpSpPr/>
              <p:nvPr/>
            </p:nvGrpSpPr>
            <p:grpSpPr>
              <a:xfrm>
                <a:off x="1997723" y="5018162"/>
                <a:ext cx="1768320" cy="633719"/>
                <a:chOff x="1717625" y="4306509"/>
                <a:chExt cx="1768320" cy="633719"/>
              </a:xfrm>
              <a:grpFill/>
            </p:grpSpPr>
            <p:grpSp>
              <p:nvGrpSpPr>
                <p:cNvPr id="27" name="Group 26">
                  <a:extLst>
                    <a:ext uri="{FF2B5EF4-FFF2-40B4-BE49-F238E27FC236}">
                      <a16:creationId xmlns:a16="http://schemas.microsoft.com/office/drawing/2014/main" id="{1E1C153D-DFB3-6AB4-ED43-FA32DB22341A}"/>
                    </a:ext>
                  </a:extLst>
                </p:cNvPr>
                <p:cNvGrpSpPr/>
                <p:nvPr/>
              </p:nvGrpSpPr>
              <p:grpSpPr>
                <a:xfrm>
                  <a:off x="1717625" y="4306509"/>
                  <a:ext cx="1386408" cy="633719"/>
                  <a:chOff x="1603893" y="3440875"/>
                  <a:chExt cx="1386408" cy="633719"/>
                </a:xfrm>
                <a:grpFill/>
              </p:grpSpPr>
              <p:pic>
                <p:nvPicPr>
                  <p:cNvPr id="29" name="Graphic 28" descr="Champagne with solid fill">
                    <a:extLst>
                      <a:ext uri="{FF2B5EF4-FFF2-40B4-BE49-F238E27FC236}">
                        <a16:creationId xmlns:a16="http://schemas.microsoft.com/office/drawing/2014/main" id="{4B506BCD-5AC4-A229-7136-644D10314FD9}"/>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394996" y="3458592"/>
                    <a:ext cx="595305" cy="595305"/>
                  </a:xfrm>
                  <a:prstGeom prst="rect">
                    <a:avLst/>
                  </a:prstGeom>
                </p:spPr>
              </p:pic>
              <p:pic>
                <p:nvPicPr>
                  <p:cNvPr id="30" name="Graphic 29" descr="Wine with solid fill">
                    <a:extLst>
                      <a:ext uri="{FF2B5EF4-FFF2-40B4-BE49-F238E27FC236}">
                        <a16:creationId xmlns:a16="http://schemas.microsoft.com/office/drawing/2014/main" id="{BAEB4091-913B-0520-512D-2BF9C8B0E54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021841" y="3465724"/>
                    <a:ext cx="595305" cy="595305"/>
                  </a:xfrm>
                  <a:prstGeom prst="rect">
                    <a:avLst/>
                  </a:prstGeom>
                </p:spPr>
              </p:pic>
              <p:pic>
                <p:nvPicPr>
                  <p:cNvPr id="31" name="Graphic 30" descr="Champagne outline">
                    <a:extLst>
                      <a:ext uri="{FF2B5EF4-FFF2-40B4-BE49-F238E27FC236}">
                        <a16:creationId xmlns:a16="http://schemas.microsoft.com/office/drawing/2014/main" id="{A228C5F8-FC1E-B31F-3BD8-7260B334F369}"/>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03893" y="3440875"/>
                    <a:ext cx="633719" cy="633719"/>
                  </a:xfrm>
                  <a:prstGeom prst="rect">
                    <a:avLst/>
                  </a:prstGeom>
                </p:spPr>
              </p:pic>
            </p:grpSp>
            <p:pic>
              <p:nvPicPr>
                <p:cNvPr id="28" name="Graphic 27" descr="Wine outline">
                  <a:extLst>
                    <a:ext uri="{FF2B5EF4-FFF2-40B4-BE49-F238E27FC236}">
                      <a16:creationId xmlns:a16="http://schemas.microsoft.com/office/drawing/2014/main" id="{265C354D-8D4D-FA54-87C9-FC733697E6CB}"/>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2858588" y="4312351"/>
                  <a:ext cx="627357" cy="627357"/>
                </a:xfrm>
                <a:prstGeom prst="rect">
                  <a:avLst/>
                </a:prstGeom>
              </p:spPr>
            </p:pic>
          </p:grpSp>
          <p:pic>
            <p:nvPicPr>
              <p:cNvPr id="26" name="Graphic 25" descr="Bottle outline">
                <a:extLst>
                  <a:ext uri="{FF2B5EF4-FFF2-40B4-BE49-F238E27FC236}">
                    <a16:creationId xmlns:a16="http://schemas.microsoft.com/office/drawing/2014/main" id="{C264ADF8-340E-0AF1-D386-99C8306639E9}"/>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1597617" y="5024003"/>
                <a:ext cx="662376" cy="604763"/>
              </a:xfrm>
              <a:prstGeom prst="rect">
                <a:avLst/>
              </a:prstGeom>
            </p:spPr>
          </p:pic>
        </p:grpSp>
      </p:grpSp>
      <p:graphicFrame>
        <p:nvGraphicFramePr>
          <p:cNvPr id="36" name="Chart 35">
            <a:extLst>
              <a:ext uri="{FF2B5EF4-FFF2-40B4-BE49-F238E27FC236}">
                <a16:creationId xmlns:a16="http://schemas.microsoft.com/office/drawing/2014/main" id="{BA18E833-EFBF-4562-2BE6-9A8D5B4FDA67}"/>
              </a:ext>
            </a:extLst>
          </p:cNvPr>
          <p:cNvGraphicFramePr/>
          <p:nvPr>
            <p:extLst>
              <p:ext uri="{D42A27DB-BD31-4B8C-83A1-F6EECF244321}">
                <p14:modId xmlns:p14="http://schemas.microsoft.com/office/powerpoint/2010/main" val="594545386"/>
              </p:ext>
            </p:extLst>
          </p:nvPr>
        </p:nvGraphicFramePr>
        <p:xfrm>
          <a:off x="2460229" y="1714501"/>
          <a:ext cx="7483872" cy="4394200"/>
        </p:xfrm>
        <a:graphic>
          <a:graphicData uri="http://schemas.openxmlformats.org/drawingml/2006/chart">
            <c:chart xmlns:c="http://schemas.openxmlformats.org/drawingml/2006/chart" xmlns:r="http://schemas.openxmlformats.org/officeDocument/2006/relationships" r:id="rId13"/>
          </a:graphicData>
        </a:graphic>
      </p:graphicFrame>
      <p:sp>
        <p:nvSpPr>
          <p:cNvPr id="2" name="Title 4">
            <a:extLst>
              <a:ext uri="{FF2B5EF4-FFF2-40B4-BE49-F238E27FC236}">
                <a16:creationId xmlns:a16="http://schemas.microsoft.com/office/drawing/2014/main" id="{FFF71A78-1FC4-96C9-BEF0-A25BAE792C23}"/>
              </a:ext>
            </a:extLst>
          </p:cNvPr>
          <p:cNvSpPr txBox="1">
            <a:spLocks/>
          </p:cNvSpPr>
          <p:nvPr/>
        </p:nvSpPr>
        <p:spPr>
          <a:xfrm>
            <a:off x="198316" y="286085"/>
            <a:ext cx="6917592" cy="685945"/>
          </a:xfrm>
          <a:prstGeom prst="rect">
            <a:avLst/>
          </a:prstGeom>
        </p:spPr>
        <p:txBody>
          <a:bodyPr/>
          <a:lst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a:lstStyle>
          <a:p>
            <a:r>
              <a:rPr lang="en-US"/>
              <a:t>Although they under index vs the average consumer, </a:t>
            </a:r>
            <a:r>
              <a:rPr lang="en-US" i="1">
                <a:solidFill>
                  <a:schemeClr val="accent2"/>
                </a:solidFill>
                <a:latin typeface="Georgia" panose="02040502050405020303" pitchFamily="18" charset="0"/>
              </a:rPr>
              <a:t>Gen Z still prefer higher quality drinks</a:t>
            </a:r>
            <a:endParaRPr lang="en-GB" i="1">
              <a:solidFill>
                <a:schemeClr val="accent2"/>
              </a:solidFill>
              <a:latin typeface="Georgia" panose="02040502050405020303" pitchFamily="18" charset="0"/>
            </a:endParaRPr>
          </a:p>
        </p:txBody>
      </p:sp>
      <p:sp>
        <p:nvSpPr>
          <p:cNvPr id="5" name="Text Placeholder 2">
            <a:extLst>
              <a:ext uri="{FF2B5EF4-FFF2-40B4-BE49-F238E27FC236}">
                <a16:creationId xmlns:a16="http://schemas.microsoft.com/office/drawing/2014/main" id="{1DB1C49A-AFA7-C661-4B7C-9487EB23228B}"/>
              </a:ext>
            </a:extLst>
          </p:cNvPr>
          <p:cNvSpPr txBox="1">
            <a:spLocks/>
          </p:cNvSpPr>
          <p:nvPr/>
        </p:nvSpPr>
        <p:spPr>
          <a:xfrm>
            <a:off x="2036087" y="1119746"/>
            <a:ext cx="7376807" cy="436542"/>
          </a:xfrm>
          <a:prstGeom prst="rect">
            <a:avLst/>
          </a:prstGeom>
        </p:spPr>
        <p:txBody>
          <a:bodyPr vert="horz" lIns="0" tIns="45720" rIns="0" bIns="4572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16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SzPct val="100000"/>
              <a:buFont typeface="System Font Regular"/>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a:ln>
                  <a:noFill/>
                </a:ln>
                <a:solidFill>
                  <a:schemeClr val="tx1"/>
                </a:solidFill>
                <a:effectLst/>
                <a:uLnTx/>
                <a:uFillTx/>
                <a:latin typeface="Arial" panose="020B0604020202020204"/>
                <a:ea typeface="+mn-ea"/>
                <a:cs typeface="+mn-cs"/>
              </a:rPr>
              <a:t>If you were choosing what to drink out, and the total of your bill was the same regardless </a:t>
            </a:r>
            <a:r>
              <a:rPr lang="en-GB" sz="1400">
                <a:solidFill>
                  <a:schemeClr val="tx1"/>
                </a:solidFill>
                <a:latin typeface="Arial" panose="020B0604020202020204"/>
              </a:rPr>
              <a:t>o</a:t>
            </a:r>
            <a:r>
              <a:rPr kumimoji="0" lang="en-GB" sz="1400" i="0" u="none" strike="noStrike" kern="1200" cap="none" spc="0" normalizeH="0" baseline="0" noProof="0">
                <a:ln>
                  <a:noFill/>
                </a:ln>
                <a:solidFill>
                  <a:schemeClr val="tx1"/>
                </a:solidFill>
                <a:effectLst/>
                <a:uLnTx/>
                <a:uFillTx/>
                <a:latin typeface="Arial" panose="020B0604020202020204"/>
                <a:ea typeface="+mn-ea"/>
                <a:cs typeface="+mn-cs"/>
              </a:rPr>
              <a:t>f which option you picked, which of the following would you prefer?</a:t>
            </a:r>
          </a:p>
        </p:txBody>
      </p:sp>
      <p:sp>
        <p:nvSpPr>
          <p:cNvPr id="3" name="Text Placeholder 2">
            <a:extLst>
              <a:ext uri="{FF2B5EF4-FFF2-40B4-BE49-F238E27FC236}">
                <a16:creationId xmlns:a16="http://schemas.microsoft.com/office/drawing/2014/main" id="{348EE4BF-4DED-6982-871A-26AC798243CF}"/>
              </a:ext>
            </a:extLst>
          </p:cNvPr>
          <p:cNvSpPr txBox="1">
            <a:spLocks/>
          </p:cNvSpPr>
          <p:nvPr/>
        </p:nvSpPr>
        <p:spPr>
          <a:xfrm>
            <a:off x="292100" y="6108700"/>
            <a:ext cx="11607800" cy="194127"/>
          </a:xfrm>
          <a:prstGeom prst="rect">
            <a:avLst/>
          </a:prstGeom>
        </p:spPr>
        <p:txBody>
          <a:bodyPr/>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a:t>CGA by NIQ Eastern Europe OPUS Lite 2024 (Croatia, Czechia, Poland, Romania), Sample size: 96 - 2489</a:t>
            </a:r>
          </a:p>
        </p:txBody>
      </p:sp>
      <p:sp>
        <p:nvSpPr>
          <p:cNvPr id="33" name="Rectangle 32">
            <a:extLst>
              <a:ext uri="{FF2B5EF4-FFF2-40B4-BE49-F238E27FC236}">
                <a16:creationId xmlns:a16="http://schemas.microsoft.com/office/drawing/2014/main" id="{C3AFC44F-CBA8-1BAD-7E09-351F8996B5BB}"/>
              </a:ext>
            </a:extLst>
          </p:cNvPr>
          <p:cNvSpPr/>
          <p:nvPr/>
        </p:nvSpPr>
        <p:spPr>
          <a:xfrm>
            <a:off x="8488657" y="1858216"/>
            <a:ext cx="1598638" cy="2577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i="1">
                <a:solidFill>
                  <a:schemeClr val="tx1"/>
                </a:solidFill>
                <a:latin typeface="Georgia" panose="02040502050405020303" pitchFamily="18" charset="0"/>
                <a:cs typeface="Arial" panose="020B0604020202020204" pitchFamily="34" charset="0"/>
              </a:rPr>
              <a:t>Gen Z indexed vs avg. consumer</a:t>
            </a:r>
          </a:p>
        </p:txBody>
      </p:sp>
      <p:graphicFrame>
        <p:nvGraphicFramePr>
          <p:cNvPr id="4" name="Table 3">
            <a:extLst>
              <a:ext uri="{FF2B5EF4-FFF2-40B4-BE49-F238E27FC236}">
                <a16:creationId xmlns:a16="http://schemas.microsoft.com/office/drawing/2014/main" id="{BE919FC0-3DAD-8DC0-FA85-F2AB672927E0}"/>
              </a:ext>
            </a:extLst>
          </p:cNvPr>
          <p:cNvGraphicFramePr>
            <a:graphicFrameLocks noGrp="1"/>
          </p:cNvGraphicFramePr>
          <p:nvPr>
            <p:extLst>
              <p:ext uri="{D42A27DB-BD31-4B8C-83A1-F6EECF244321}">
                <p14:modId xmlns:p14="http://schemas.microsoft.com/office/powerpoint/2010/main" val="4140553724"/>
              </p:ext>
            </p:extLst>
          </p:nvPr>
        </p:nvGraphicFramePr>
        <p:xfrm>
          <a:off x="9085641" y="2204021"/>
          <a:ext cx="517858" cy="3779265"/>
        </p:xfrm>
        <a:graphic>
          <a:graphicData uri="http://schemas.openxmlformats.org/drawingml/2006/table">
            <a:tbl>
              <a:tblPr>
                <a:tableStyleId>{5C22544A-7EE6-4342-B048-85BDC9FD1C3A}</a:tableStyleId>
              </a:tblPr>
              <a:tblGrid>
                <a:gridCol w="517858">
                  <a:extLst>
                    <a:ext uri="{9D8B030D-6E8A-4147-A177-3AD203B41FA5}">
                      <a16:colId xmlns:a16="http://schemas.microsoft.com/office/drawing/2014/main" val="2524020654"/>
                    </a:ext>
                  </a:extLst>
                </a:gridCol>
              </a:tblGrid>
              <a:tr h="755853">
                <a:tc>
                  <a:txBody>
                    <a:bodyPr/>
                    <a:lstStyle/>
                    <a:p>
                      <a:pPr algn="ctr" fontAlgn="b"/>
                      <a:r>
                        <a:rPr lang="en-GB" sz="1400" b="1" u="none" strike="noStrike">
                          <a:solidFill>
                            <a:srgbClr val="FF0000"/>
                          </a:solidFill>
                          <a:effectLst/>
                          <a:latin typeface="Georgia" panose="02040502050405020303" pitchFamily="18" charset="0"/>
                        </a:rPr>
                        <a:t>-3pp</a:t>
                      </a:r>
                      <a:endParaRPr lang="en-GB" sz="1400" b="1" i="0" u="none" strike="noStrike">
                        <a:solidFill>
                          <a:srgbClr val="FF0000"/>
                        </a:solidFill>
                        <a:effectLst/>
                        <a:latin typeface="Georgia" panose="02040502050405020303" pitchFamily="18" charset="0"/>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67500738"/>
                  </a:ext>
                </a:extLst>
              </a:tr>
              <a:tr h="755853">
                <a:tc>
                  <a:txBody>
                    <a:bodyPr/>
                    <a:lstStyle/>
                    <a:p>
                      <a:pPr algn="ctr" fontAlgn="b"/>
                      <a:r>
                        <a:rPr lang="en-GB" sz="1400" b="1" u="none" strike="noStrike">
                          <a:solidFill>
                            <a:srgbClr val="FF0000"/>
                          </a:solidFill>
                          <a:effectLst/>
                          <a:latin typeface="Georgia" panose="02040502050405020303" pitchFamily="18" charset="0"/>
                        </a:rPr>
                        <a:t>-3pp</a:t>
                      </a:r>
                      <a:endParaRPr lang="en-GB" sz="1400" b="1" i="0" u="none" strike="noStrike">
                        <a:solidFill>
                          <a:srgbClr val="FF0000"/>
                        </a:solidFill>
                        <a:effectLst/>
                        <a:latin typeface="Georgia" panose="02040502050405020303" pitchFamily="18" charset="0"/>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06715367"/>
                  </a:ext>
                </a:extLst>
              </a:tr>
              <a:tr h="755853">
                <a:tc>
                  <a:txBody>
                    <a:bodyPr/>
                    <a:lstStyle/>
                    <a:p>
                      <a:pPr algn="ctr" fontAlgn="b"/>
                      <a:r>
                        <a:rPr lang="en-GB" sz="1400" b="1" u="none" strike="noStrike">
                          <a:solidFill>
                            <a:schemeClr val="accent5"/>
                          </a:solidFill>
                          <a:effectLst/>
                          <a:latin typeface="Georgia" panose="02040502050405020303" pitchFamily="18" charset="0"/>
                        </a:rPr>
                        <a:t>+2pp</a:t>
                      </a:r>
                      <a:endParaRPr lang="en-GB" sz="1400" b="1" i="0" u="none" strike="noStrike">
                        <a:solidFill>
                          <a:schemeClr val="accent5"/>
                        </a:solidFill>
                        <a:effectLst/>
                        <a:latin typeface="Georgia" panose="02040502050405020303" pitchFamily="18" charset="0"/>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39432757"/>
                  </a:ext>
                </a:extLst>
              </a:tr>
              <a:tr h="755853">
                <a:tc>
                  <a:txBody>
                    <a:bodyPr/>
                    <a:lstStyle/>
                    <a:p>
                      <a:pPr algn="ctr" fontAlgn="b"/>
                      <a:r>
                        <a:rPr lang="en-GB" sz="1400" b="1" u="none" strike="noStrike">
                          <a:solidFill>
                            <a:schemeClr val="accent5"/>
                          </a:solidFill>
                          <a:effectLst/>
                          <a:latin typeface="Georgia" panose="02040502050405020303" pitchFamily="18" charset="0"/>
                        </a:rPr>
                        <a:t>+2pp</a:t>
                      </a:r>
                      <a:endParaRPr lang="en-GB" sz="1400" b="1" i="0" u="none" strike="noStrike">
                        <a:solidFill>
                          <a:schemeClr val="accent5"/>
                        </a:solidFill>
                        <a:effectLst/>
                        <a:latin typeface="Georgia" panose="02040502050405020303" pitchFamily="18" charset="0"/>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82992535"/>
                  </a:ext>
                </a:extLst>
              </a:tr>
              <a:tr h="755853">
                <a:tc>
                  <a:txBody>
                    <a:bodyPr/>
                    <a:lstStyle/>
                    <a:p>
                      <a:pPr algn="ctr" fontAlgn="b"/>
                      <a:r>
                        <a:rPr lang="en-GB" sz="1400" b="1" u="none" strike="noStrike">
                          <a:solidFill>
                            <a:schemeClr val="accent5"/>
                          </a:solidFill>
                          <a:effectLst/>
                          <a:latin typeface="Georgia" panose="02040502050405020303" pitchFamily="18" charset="0"/>
                        </a:rPr>
                        <a:t>+1pp</a:t>
                      </a:r>
                      <a:endParaRPr lang="en-GB" sz="1400" b="1" i="0" u="none" strike="noStrike">
                        <a:solidFill>
                          <a:schemeClr val="accent5"/>
                        </a:solidFill>
                        <a:effectLst/>
                        <a:latin typeface="Georgia" panose="02040502050405020303" pitchFamily="18" charset="0"/>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43395880"/>
                  </a:ext>
                </a:extLst>
              </a:tr>
            </a:tbl>
          </a:graphicData>
        </a:graphic>
      </p:graphicFrame>
      <p:sp>
        <p:nvSpPr>
          <p:cNvPr id="9" name="Google Shape;3809;p99">
            <a:extLst>
              <a:ext uri="{FF2B5EF4-FFF2-40B4-BE49-F238E27FC236}">
                <a16:creationId xmlns:a16="http://schemas.microsoft.com/office/drawing/2014/main" id="{4EAE0B9E-5C56-9B2A-7DCC-186FF364F8BF}"/>
              </a:ext>
            </a:extLst>
          </p:cNvPr>
          <p:cNvSpPr txBox="1">
            <a:spLocks/>
          </p:cNvSpPr>
          <p:nvPr/>
        </p:nvSpPr>
        <p:spPr>
          <a:xfrm>
            <a:off x="10985326" y="6435203"/>
            <a:ext cx="901874" cy="365125"/>
          </a:xfrm>
          <a:prstGeom prst="rect">
            <a:avLst/>
          </a:prstGeom>
          <a:noFill/>
          <a:ln>
            <a:noFill/>
          </a:ln>
        </p:spPr>
        <p:txBody>
          <a:bodyPr spcFirstLastPara="1" vert="horz" wrap="square" lIns="0" tIns="45700" rIns="0" bIns="45700" rtlCol="0" anchor="ctr" anchorCtr="0">
            <a:noAutofit/>
          </a:bodyPr>
          <a:lstStyle>
            <a:defPPr>
              <a:defRPr lang="en-US"/>
            </a:defPPr>
            <a:lvl1pPr lvl="0" indent="0" algn="r">
              <a:spcBef>
                <a:spcPts val="0"/>
              </a:spcBef>
              <a:spcAft>
                <a:spcPts val="0"/>
              </a:spcAft>
              <a:buNone/>
              <a:defRPr sz="1000">
                <a:solidFill>
                  <a:schemeClr val="accent6"/>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solidFill>
                  <a:schemeClr val="tx1"/>
                </a:solidFill>
              </a:rPr>
              <a:pPr/>
              <a:t>18</a:t>
            </a:fld>
            <a:endParaRPr lang="en-US">
              <a:solidFill>
                <a:schemeClr val="tx1"/>
              </a:solidFill>
            </a:endParaRPr>
          </a:p>
        </p:txBody>
      </p:sp>
      <p:graphicFrame>
        <p:nvGraphicFramePr>
          <p:cNvPr id="37" name="Table 36">
            <a:extLst>
              <a:ext uri="{FF2B5EF4-FFF2-40B4-BE49-F238E27FC236}">
                <a16:creationId xmlns:a16="http://schemas.microsoft.com/office/drawing/2014/main" id="{6065A1AD-DA2E-577C-CE54-A9C794073FA0}"/>
              </a:ext>
            </a:extLst>
          </p:cNvPr>
          <p:cNvGraphicFramePr>
            <a:graphicFrameLocks noGrp="1"/>
          </p:cNvGraphicFramePr>
          <p:nvPr>
            <p:extLst>
              <p:ext uri="{D42A27DB-BD31-4B8C-83A1-F6EECF244321}">
                <p14:modId xmlns:p14="http://schemas.microsoft.com/office/powerpoint/2010/main" val="123685356"/>
              </p:ext>
            </p:extLst>
          </p:nvPr>
        </p:nvGraphicFramePr>
        <p:xfrm>
          <a:off x="10167326" y="2197059"/>
          <a:ext cx="918279" cy="3779265"/>
        </p:xfrm>
        <a:graphic>
          <a:graphicData uri="http://schemas.openxmlformats.org/drawingml/2006/table">
            <a:tbl>
              <a:tblPr>
                <a:tableStyleId>{5C22544A-7EE6-4342-B048-85BDC9FD1C3A}</a:tableStyleId>
              </a:tblPr>
              <a:tblGrid>
                <a:gridCol w="918279">
                  <a:extLst>
                    <a:ext uri="{9D8B030D-6E8A-4147-A177-3AD203B41FA5}">
                      <a16:colId xmlns:a16="http://schemas.microsoft.com/office/drawing/2014/main" val="2524020654"/>
                    </a:ext>
                  </a:extLst>
                </a:gridCol>
              </a:tblGrid>
              <a:tr h="755853">
                <a:tc>
                  <a:txBody>
                    <a:bodyPr/>
                    <a:lstStyle/>
                    <a:p>
                      <a:pPr algn="ctr" fontAlgn="b"/>
                      <a:r>
                        <a:rPr lang="en-GB" sz="1400" b="1" u="none" strike="noStrike">
                          <a:solidFill>
                            <a:schemeClr val="accent5"/>
                          </a:solidFill>
                          <a:effectLst/>
                          <a:latin typeface="Georgia" panose="02040502050405020303" pitchFamily="18" charset="0"/>
                        </a:rPr>
                        <a:t>+8pp</a:t>
                      </a:r>
                      <a:endParaRPr lang="en-GB" sz="1400" b="1" i="0" u="none" strike="noStrike">
                        <a:solidFill>
                          <a:schemeClr val="accent5"/>
                        </a:solidFill>
                        <a:effectLst/>
                        <a:latin typeface="Georgia" panose="02040502050405020303" pitchFamily="18" charset="0"/>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67500738"/>
                  </a:ext>
                </a:extLst>
              </a:tr>
              <a:tr h="755853">
                <a:tc>
                  <a:txBody>
                    <a:bodyPr/>
                    <a:lstStyle/>
                    <a:p>
                      <a:pPr algn="ctr" fontAlgn="b"/>
                      <a:r>
                        <a:rPr lang="en-GB" sz="1400" b="1" u="none" strike="noStrike">
                          <a:solidFill>
                            <a:schemeClr val="accent5"/>
                          </a:solidFill>
                          <a:effectLst/>
                          <a:latin typeface="Georgia" panose="02040502050405020303" pitchFamily="18" charset="0"/>
                        </a:rPr>
                        <a:t>+5pp</a:t>
                      </a:r>
                      <a:endParaRPr lang="en-GB" sz="1400" b="1" i="0" u="none" strike="noStrike">
                        <a:solidFill>
                          <a:schemeClr val="accent5"/>
                        </a:solidFill>
                        <a:effectLst/>
                        <a:latin typeface="Georgia" panose="02040502050405020303" pitchFamily="18" charset="0"/>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06715367"/>
                  </a:ext>
                </a:extLst>
              </a:tr>
              <a:tr h="755853">
                <a:tc>
                  <a:txBody>
                    <a:bodyPr/>
                    <a:lstStyle/>
                    <a:p>
                      <a:pPr algn="ctr" fontAlgn="b"/>
                      <a:r>
                        <a:rPr lang="en-GB" sz="1400" b="1" u="none" strike="noStrike">
                          <a:solidFill>
                            <a:schemeClr val="accent5"/>
                          </a:solidFill>
                          <a:effectLst/>
                          <a:latin typeface="Georgia" panose="02040502050405020303" pitchFamily="18" charset="0"/>
                        </a:rPr>
                        <a:t>+5pp</a:t>
                      </a:r>
                      <a:endParaRPr lang="en-GB" sz="1400" b="1" i="0" u="none" strike="noStrike">
                        <a:solidFill>
                          <a:schemeClr val="accent5"/>
                        </a:solidFill>
                        <a:effectLst/>
                        <a:latin typeface="Georgia" panose="02040502050405020303" pitchFamily="18" charset="0"/>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39432757"/>
                  </a:ext>
                </a:extLst>
              </a:tr>
              <a:tr h="755853">
                <a:tc>
                  <a:txBody>
                    <a:bodyPr/>
                    <a:lstStyle/>
                    <a:p>
                      <a:pPr algn="ctr" fontAlgn="b"/>
                      <a:r>
                        <a:rPr lang="en-GB" sz="1400" b="1" u="none" strike="noStrike">
                          <a:solidFill>
                            <a:schemeClr val="accent5"/>
                          </a:solidFill>
                          <a:effectLst/>
                          <a:latin typeface="Georgia" panose="02040502050405020303" pitchFamily="18" charset="0"/>
                        </a:rPr>
                        <a:t>+3pp</a:t>
                      </a:r>
                      <a:endParaRPr lang="en-GB" sz="1400" b="1" i="0" u="none" strike="noStrike">
                        <a:solidFill>
                          <a:schemeClr val="accent5"/>
                        </a:solidFill>
                        <a:effectLst/>
                        <a:latin typeface="Georgia" panose="02040502050405020303" pitchFamily="18" charset="0"/>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82992535"/>
                  </a:ext>
                </a:extLst>
              </a:tr>
              <a:tr h="755853">
                <a:tc>
                  <a:txBody>
                    <a:bodyPr/>
                    <a:lstStyle/>
                    <a:p>
                      <a:pPr algn="ctr" fontAlgn="b"/>
                      <a:r>
                        <a:rPr lang="en-GB" sz="1400" b="1" u="none" strike="noStrike">
                          <a:solidFill>
                            <a:schemeClr val="accent5"/>
                          </a:solidFill>
                          <a:effectLst/>
                          <a:latin typeface="Georgia" panose="02040502050405020303" pitchFamily="18" charset="0"/>
                        </a:rPr>
                        <a:t>+2pp</a:t>
                      </a:r>
                      <a:endParaRPr lang="en-GB" sz="1400" b="1" i="0" u="none" strike="noStrike">
                        <a:solidFill>
                          <a:schemeClr val="accent5"/>
                        </a:solidFill>
                        <a:effectLst/>
                        <a:latin typeface="Georgia" panose="02040502050405020303" pitchFamily="18" charset="0"/>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43395880"/>
                  </a:ext>
                </a:extLst>
              </a:tr>
            </a:tbl>
          </a:graphicData>
        </a:graphic>
      </p:graphicFrame>
      <p:pic>
        <p:nvPicPr>
          <p:cNvPr id="7" name="Picture 6">
            <a:extLst>
              <a:ext uri="{FF2B5EF4-FFF2-40B4-BE49-F238E27FC236}">
                <a16:creationId xmlns:a16="http://schemas.microsoft.com/office/drawing/2014/main" id="{14FEE6CE-10DF-A824-E689-8982B92BDAC0}"/>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1233612" y="3224228"/>
            <a:ext cx="366556" cy="366556"/>
          </a:xfrm>
          <a:prstGeom prst="rect">
            <a:avLst/>
          </a:prstGeom>
        </p:spPr>
      </p:pic>
      <p:pic>
        <p:nvPicPr>
          <p:cNvPr id="8" name="Picture 7">
            <a:extLst>
              <a:ext uri="{FF2B5EF4-FFF2-40B4-BE49-F238E27FC236}">
                <a16:creationId xmlns:a16="http://schemas.microsoft.com/office/drawing/2014/main" id="{57237FFC-5837-5B33-0702-642F11AD1591}"/>
              </a:ext>
            </a:extLst>
          </p:cNvPr>
          <p:cNvPicPr>
            <a:picLocks noChangeAspect="1"/>
          </p:cNvPicPr>
          <p:nvPr/>
        </p:nvPicPr>
        <p:blipFill>
          <a:blip r:embed="rId15"/>
          <a:stretch>
            <a:fillRect/>
          </a:stretch>
        </p:blipFill>
        <p:spPr>
          <a:xfrm>
            <a:off x="11223680" y="2446213"/>
            <a:ext cx="368578" cy="368578"/>
          </a:xfrm>
          <a:prstGeom prst="rect">
            <a:avLst/>
          </a:prstGeom>
        </p:spPr>
      </p:pic>
      <p:pic>
        <p:nvPicPr>
          <p:cNvPr id="32" name="Picture 4" descr="Czech republic ">
            <a:extLst>
              <a:ext uri="{FF2B5EF4-FFF2-40B4-BE49-F238E27FC236}">
                <a16:creationId xmlns:a16="http://schemas.microsoft.com/office/drawing/2014/main" id="{9DF691BE-F78A-085A-D35C-E8E4AFC7ABC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237567" y="4776214"/>
            <a:ext cx="358646" cy="358644"/>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5CFBE070-89A4-B912-F1BE-7290EB5A954C}"/>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1224691" y="4000221"/>
            <a:ext cx="366556" cy="366556"/>
          </a:xfrm>
          <a:prstGeom prst="rect">
            <a:avLst/>
          </a:prstGeom>
        </p:spPr>
      </p:pic>
      <p:pic>
        <p:nvPicPr>
          <p:cNvPr id="35" name="Picture 4" descr="Czech republic ">
            <a:extLst>
              <a:ext uri="{FF2B5EF4-FFF2-40B4-BE49-F238E27FC236}">
                <a16:creationId xmlns:a16="http://schemas.microsoft.com/office/drawing/2014/main" id="{57D55F4E-A400-5041-A08E-AE0A0DB4B89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233612" y="5544295"/>
            <a:ext cx="358646" cy="358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85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ular Callout 2">
            <a:extLst>
              <a:ext uri="{FF2B5EF4-FFF2-40B4-BE49-F238E27FC236}">
                <a16:creationId xmlns:a16="http://schemas.microsoft.com/office/drawing/2014/main" id="{E4358B74-97FB-0B29-06A1-E536A98B26CA}"/>
              </a:ext>
            </a:extLst>
          </p:cNvPr>
          <p:cNvSpPr/>
          <p:nvPr/>
        </p:nvSpPr>
        <p:spPr>
          <a:xfrm>
            <a:off x="4218699" y="4120326"/>
            <a:ext cx="1155250" cy="1137614"/>
          </a:xfrm>
          <a:prstGeom prst="wedgeRoundRectCallout">
            <a:avLst>
              <a:gd name="adj1" fmla="val -118052"/>
              <a:gd name="adj2" fmla="val -72670"/>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r>
              <a:rPr lang="en-US" sz="900"/>
              <a:t>This remains </a:t>
            </a:r>
            <a:r>
              <a:rPr lang="en-US" sz="1050" b="1" i="1">
                <a:solidFill>
                  <a:srgbClr val="92D050"/>
                </a:solidFill>
                <a:latin typeface="Georgia" panose="02040502050405020303" pitchFamily="18" charset="0"/>
              </a:rPr>
              <a:t>4</a:t>
            </a:r>
            <a:r>
              <a:rPr lang="en-US" sz="900" b="1" i="1">
                <a:solidFill>
                  <a:srgbClr val="92D050"/>
                </a:solidFill>
                <a:latin typeface="Georgia" panose="02040502050405020303" pitchFamily="18" charset="0"/>
              </a:rPr>
              <a:t>pp</a:t>
            </a:r>
            <a:r>
              <a:rPr lang="en-US" sz="900"/>
              <a:t> above the regional decline, showing </a:t>
            </a:r>
            <a:r>
              <a:rPr lang="en-US" sz="900" b="1" i="1">
                <a:latin typeface="Georgia" panose="02040502050405020303" pitchFamily="18" charset="0"/>
              </a:rPr>
              <a:t>alcohol</a:t>
            </a:r>
            <a:r>
              <a:rPr lang="en-US" sz="900"/>
              <a:t> still holds </a:t>
            </a:r>
            <a:r>
              <a:rPr lang="en-US" sz="900" b="1" i="1">
                <a:latin typeface="Georgia" panose="02040502050405020303" pitchFamily="18" charset="0"/>
              </a:rPr>
              <a:t>opportunity</a:t>
            </a:r>
            <a:r>
              <a:rPr lang="en-US" sz="900"/>
              <a:t> if approached </a:t>
            </a:r>
            <a:r>
              <a:rPr lang="en-US" sz="900" b="1" i="1">
                <a:latin typeface="Georgia" panose="02040502050405020303" pitchFamily="18" charset="0"/>
              </a:rPr>
              <a:t>strategically</a:t>
            </a:r>
          </a:p>
        </p:txBody>
      </p:sp>
      <p:graphicFrame>
        <p:nvGraphicFramePr>
          <p:cNvPr id="7" name="Chart 6">
            <a:extLst>
              <a:ext uri="{FF2B5EF4-FFF2-40B4-BE49-F238E27FC236}">
                <a16:creationId xmlns:a16="http://schemas.microsoft.com/office/drawing/2014/main" id="{2BA09053-B512-34E5-BCD7-F8230CF96748}"/>
              </a:ext>
            </a:extLst>
          </p:cNvPr>
          <p:cNvGraphicFramePr/>
          <p:nvPr>
            <p:extLst>
              <p:ext uri="{D42A27DB-BD31-4B8C-83A1-F6EECF244321}">
                <p14:modId xmlns:p14="http://schemas.microsoft.com/office/powerpoint/2010/main" val="1342808791"/>
              </p:ext>
            </p:extLst>
          </p:nvPr>
        </p:nvGraphicFramePr>
        <p:xfrm>
          <a:off x="89444" y="1776077"/>
          <a:ext cx="5200649" cy="430307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6D7358BC-2379-2DC9-611A-8C2823B1E78E}"/>
              </a:ext>
            </a:extLst>
          </p:cNvPr>
          <p:cNvSpPr txBox="1"/>
          <p:nvPr/>
        </p:nvSpPr>
        <p:spPr>
          <a:xfrm>
            <a:off x="1117600" y="3168195"/>
            <a:ext cx="3101099" cy="1024786"/>
          </a:xfrm>
          <a:prstGeom prst="rect">
            <a:avLst/>
          </a:prstGeom>
          <a:noFill/>
        </p:spPr>
        <p:txBody>
          <a:bodyPr wrap="none" lIns="0" tIns="45720" rIns="0" bIns="45720" rtlCol="0" anchor="t">
            <a:noAutofit/>
          </a:bodyPr>
          <a:lstStyle/>
          <a:p>
            <a:pPr algn="ctr">
              <a:spcAft>
                <a:spcPts val="600"/>
              </a:spcAft>
            </a:pPr>
            <a:r>
              <a:rPr lang="fr-FR" sz="4400" b="1">
                <a:solidFill>
                  <a:schemeClr val="accent3">
                    <a:lumMod val="75000"/>
                  </a:schemeClr>
                </a:solidFill>
                <a:latin typeface="Georgia"/>
                <a:ea typeface="Aktiv Grotesk"/>
                <a:cs typeface="Aktiv Grotesk"/>
              </a:rPr>
              <a:t>-21</a:t>
            </a:r>
            <a:r>
              <a:rPr lang="fr-FR" sz="2800" b="1">
                <a:solidFill>
                  <a:schemeClr val="accent3">
                    <a:lumMod val="75000"/>
                  </a:schemeClr>
                </a:solidFill>
                <a:latin typeface="Georgia"/>
                <a:ea typeface="Aktiv Grotesk"/>
                <a:cs typeface="Aktiv Grotesk"/>
              </a:rPr>
              <a:t>pp</a:t>
            </a:r>
            <a:endParaRPr lang="fr-FR" sz="3600" b="1">
              <a:solidFill>
                <a:schemeClr val="accent3">
                  <a:lumMod val="75000"/>
                </a:schemeClr>
              </a:solidFill>
              <a:latin typeface="Georgia"/>
              <a:ea typeface="Aktiv Grotesk"/>
              <a:cs typeface="Aktiv Grotesk"/>
            </a:endParaRPr>
          </a:p>
        </p:txBody>
      </p:sp>
      <p:sp>
        <p:nvSpPr>
          <p:cNvPr id="5" name="TextBox 4">
            <a:extLst>
              <a:ext uri="{FF2B5EF4-FFF2-40B4-BE49-F238E27FC236}">
                <a16:creationId xmlns:a16="http://schemas.microsoft.com/office/drawing/2014/main" id="{0EBDD1E0-A32C-0D63-CEB5-0F7F83CED549}"/>
              </a:ext>
            </a:extLst>
          </p:cNvPr>
          <p:cNvSpPr txBox="1"/>
          <p:nvPr/>
        </p:nvSpPr>
        <p:spPr>
          <a:xfrm>
            <a:off x="-1888496" y="3797581"/>
            <a:ext cx="9156527" cy="892889"/>
          </a:xfrm>
          <a:prstGeom prst="rect">
            <a:avLst/>
          </a:prstGeom>
          <a:noFill/>
        </p:spPr>
        <p:txBody>
          <a:bodyPr wrap="none" lIns="0" tIns="45720" rIns="0" bIns="45720" rtlCol="0" anchor="t">
            <a:noAutofit/>
          </a:bodyPr>
          <a:lstStyle/>
          <a:p>
            <a:pPr algn="ctr">
              <a:spcAft>
                <a:spcPts val="600"/>
              </a:spcAft>
            </a:pPr>
            <a:r>
              <a:rPr lang="fr-FR" sz="1600" b="1">
                <a:latin typeface="+mj-lt"/>
                <a:ea typeface="Aktiv Grotesk"/>
                <a:cs typeface="Aktiv Grotesk"/>
              </a:rPr>
              <a:t>net </a:t>
            </a:r>
            <a:r>
              <a:rPr lang="fr-FR" sz="1600" b="1" err="1">
                <a:latin typeface="+mj-lt"/>
                <a:ea typeface="Aktiv Grotesk"/>
                <a:cs typeface="Aktiv Grotesk"/>
              </a:rPr>
              <a:t>decrease</a:t>
            </a:r>
            <a:endParaRPr lang="fr-FR" sz="1200" b="1">
              <a:latin typeface="+mj-lt"/>
              <a:ea typeface="Aktiv Grotesk"/>
              <a:cs typeface="Aktiv Grotesk"/>
            </a:endParaRPr>
          </a:p>
        </p:txBody>
      </p:sp>
      <p:sp>
        <p:nvSpPr>
          <p:cNvPr id="2" name="Slide Number Placeholder 1">
            <a:extLst>
              <a:ext uri="{FF2B5EF4-FFF2-40B4-BE49-F238E27FC236}">
                <a16:creationId xmlns:a16="http://schemas.microsoft.com/office/drawing/2014/main" id="{CE55E5CD-3EFD-8149-8046-96E8DB308EA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60A45"/>
                </a:solidFill>
                <a:effectLst/>
                <a:uLnTx/>
                <a:uFillTx/>
                <a:latin typeface="Arial" panose="020B0604020202020204"/>
                <a:ea typeface="+mn-ea"/>
                <a:cs typeface="+mn-cs"/>
              </a:rPr>
              <a:t>1</a:t>
            </a:r>
          </a:p>
        </p:txBody>
      </p:sp>
      <p:sp>
        <p:nvSpPr>
          <p:cNvPr id="4" name="Title 3">
            <a:extLst>
              <a:ext uri="{FF2B5EF4-FFF2-40B4-BE49-F238E27FC236}">
                <a16:creationId xmlns:a16="http://schemas.microsoft.com/office/drawing/2014/main" id="{16CDCFA2-CCAA-5E86-E5FA-5AC38E42ABEA}"/>
              </a:ext>
            </a:extLst>
          </p:cNvPr>
          <p:cNvSpPr>
            <a:spLocks noGrp="1"/>
          </p:cNvSpPr>
          <p:nvPr>
            <p:ph type="title" idx="4294967295"/>
          </p:nvPr>
        </p:nvSpPr>
        <p:spPr>
          <a:xfrm>
            <a:off x="454893" y="645914"/>
            <a:ext cx="11715750" cy="400050"/>
          </a:xfrm>
          <a:noFill/>
        </p:spPr>
        <p:txBody>
          <a:bodyPr wrap="square" rtlCol="0">
            <a:spAutoFit/>
          </a:bodyPr>
          <a:lstStyle/>
          <a:p>
            <a:r>
              <a:rPr lang="en-US"/>
              <a:t>Gen Z show a shift towards moderation and drinking less, but in line with other generations</a:t>
            </a:r>
            <a:endParaRPr lang="fr-FR"/>
          </a:p>
        </p:txBody>
      </p:sp>
      <p:sp>
        <p:nvSpPr>
          <p:cNvPr id="8" name="Left Brace 7">
            <a:extLst>
              <a:ext uri="{FF2B5EF4-FFF2-40B4-BE49-F238E27FC236}">
                <a16:creationId xmlns:a16="http://schemas.microsoft.com/office/drawing/2014/main" id="{D2ABF2B1-5AA7-E694-510C-E601227C6C8A}"/>
              </a:ext>
            </a:extLst>
          </p:cNvPr>
          <p:cNvSpPr/>
          <p:nvPr/>
        </p:nvSpPr>
        <p:spPr>
          <a:xfrm>
            <a:off x="5416754" y="2413583"/>
            <a:ext cx="655273" cy="2817825"/>
          </a:xfrm>
          <a:prstGeom prst="leftBrace">
            <a:avLst>
              <a:gd name="adj1" fmla="val 22810"/>
              <a:gd name="adj2" fmla="val 49338"/>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K Grotesk"/>
              <a:ea typeface="+mn-ea"/>
              <a:cs typeface="+mn-cs"/>
            </a:endParaRPr>
          </a:p>
        </p:txBody>
      </p:sp>
      <p:sp>
        <p:nvSpPr>
          <p:cNvPr id="9" name="TextBox 8">
            <a:extLst>
              <a:ext uri="{FF2B5EF4-FFF2-40B4-BE49-F238E27FC236}">
                <a16:creationId xmlns:a16="http://schemas.microsoft.com/office/drawing/2014/main" id="{68B76FA6-4BB4-0655-AC89-4BE22CCF81CE}"/>
              </a:ext>
            </a:extLst>
          </p:cNvPr>
          <p:cNvSpPr txBox="1"/>
          <p:nvPr/>
        </p:nvSpPr>
        <p:spPr>
          <a:xfrm>
            <a:off x="1317146" y="1289335"/>
            <a:ext cx="9509761"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u="none" strike="noStrike" kern="1200" cap="none" spc="0" normalizeH="0" baseline="0" noProof="0">
                <a:ln>
                  <a:noFill/>
                </a:ln>
                <a:effectLst/>
                <a:uLnTx/>
                <a:uFillTx/>
              </a:rPr>
              <a:t>Thinking about your typical alcohol consumption when out in cafes, bars, restaurants or other similar venues compared to one year ago, which of the following statements best apply to you? | Gen Z consumers</a:t>
            </a:r>
            <a:endParaRPr kumimoji="0" lang="en-GB" sz="1400" u="none" strike="noStrike" kern="1200" cap="none" spc="0" normalizeH="0" baseline="0" noProof="0">
              <a:ln>
                <a:noFill/>
              </a:ln>
              <a:effectLst/>
              <a:uLnTx/>
              <a:uFillTx/>
            </a:endParaRPr>
          </a:p>
        </p:txBody>
      </p:sp>
      <p:sp>
        <p:nvSpPr>
          <p:cNvPr id="13" name="TextBox 12">
            <a:extLst>
              <a:ext uri="{FF2B5EF4-FFF2-40B4-BE49-F238E27FC236}">
                <a16:creationId xmlns:a16="http://schemas.microsoft.com/office/drawing/2014/main" id="{6537AD9D-EC9F-48C9-9D05-09BAC70FA335}"/>
              </a:ext>
            </a:extLst>
          </p:cNvPr>
          <p:cNvSpPr txBox="1"/>
          <p:nvPr/>
        </p:nvSpPr>
        <p:spPr>
          <a:xfrm>
            <a:off x="314325" y="6210071"/>
            <a:ext cx="6389649" cy="123111"/>
          </a:xfrm>
          <a:prstGeom prst="rect">
            <a:avLst/>
          </a:prstGeom>
        </p:spPr>
        <p:txBody>
          <a:bodyPr vert="horz" lIns="0" tIns="0" rIns="0" bIns="0" rtlCol="0" anchor="b" anchorCtr="0">
            <a:noAutofit/>
          </a:bodyPr>
          <a:lstStyle>
            <a:lvl1pPr indent="0">
              <a:lnSpc>
                <a:spcPct val="100000"/>
              </a:lnSpc>
              <a:spcBef>
                <a:spcPts val="0"/>
              </a:spcBef>
              <a:spcAft>
                <a:spcPts val="600"/>
              </a:spcAft>
              <a:buFont typeface="Arial" panose="020B0604020202020204" pitchFamily="34" charset="0"/>
              <a:buNone/>
              <a:defRPr kumimoji="0" lang="en-GB" sz="800" b="0" i="0" u="none" strike="noStrike" cap="none" spc="0" normalizeH="0" baseline="0" dirty="0">
                <a:ln>
                  <a:noFill/>
                </a:ln>
                <a:solidFill>
                  <a:srgbClr val="B3B3B3"/>
                </a:solidFill>
                <a:effectLst/>
                <a:uLnTx/>
                <a:uFillTx/>
              </a:defRPr>
            </a:lvl1pPr>
            <a:lvl2pPr marL="685800" indent="-228600">
              <a:lnSpc>
                <a:spcPct val="100000"/>
              </a:lnSpc>
              <a:spcBef>
                <a:spcPts val="0"/>
              </a:spcBef>
              <a:spcAft>
                <a:spcPts val="600"/>
              </a:spcAft>
              <a:buSzPct val="100000"/>
              <a:buFont typeface="System Font Regular"/>
              <a:buChar char="-"/>
              <a:defRPr sz="1400"/>
            </a:lvl2pPr>
            <a:lvl3pPr marL="1143000" indent="-228600">
              <a:lnSpc>
                <a:spcPct val="100000"/>
              </a:lnSpc>
              <a:spcBef>
                <a:spcPts val="0"/>
              </a:spcBef>
              <a:spcAft>
                <a:spcPts val="600"/>
              </a:spcAft>
              <a:buFont typeface="Arial" panose="020B0604020202020204" pitchFamily="34" charset="0"/>
              <a:buChar char="•"/>
              <a:defRPr sz="1200"/>
            </a:lvl3pPr>
            <a:lvl4pPr marL="1600200" indent="-228600">
              <a:lnSpc>
                <a:spcPct val="100000"/>
              </a:lnSpc>
              <a:spcBef>
                <a:spcPts val="0"/>
              </a:spcBef>
              <a:spcAft>
                <a:spcPts val="600"/>
              </a:spcAft>
              <a:buFont typeface="Arial" panose="020B0604020202020204" pitchFamily="34" charset="0"/>
              <a:buChar char="•"/>
              <a:defRPr sz="1100"/>
            </a:lvl4pPr>
            <a:lvl5pPr marL="2057400" indent="-228600">
              <a:lnSpc>
                <a:spcPct val="100000"/>
              </a:lnSpc>
              <a:spcBef>
                <a:spcPts val="0"/>
              </a:spcBef>
              <a:spcAft>
                <a:spcPts val="600"/>
              </a:spcAft>
              <a:buFont typeface="Arial" panose="020B0604020202020204" pitchFamily="34" charset="0"/>
              <a:buChar char="•"/>
              <a:defRPr sz="11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t>CGA by NIQ Eastern Europe OPUS Lite 2024 (Croatia, Czechia, Poland, Romania), Sample size: 97 - 2509</a:t>
            </a:r>
          </a:p>
        </p:txBody>
      </p:sp>
      <p:sp>
        <p:nvSpPr>
          <p:cNvPr id="12" name="Google Shape;3809;p99">
            <a:extLst>
              <a:ext uri="{FF2B5EF4-FFF2-40B4-BE49-F238E27FC236}">
                <a16:creationId xmlns:a16="http://schemas.microsoft.com/office/drawing/2014/main" id="{F90D290F-6F90-C66F-9CFF-3AE8052601E9}"/>
              </a:ext>
            </a:extLst>
          </p:cNvPr>
          <p:cNvSpPr txBox="1">
            <a:spLocks/>
          </p:cNvSpPr>
          <p:nvPr/>
        </p:nvSpPr>
        <p:spPr>
          <a:xfrm>
            <a:off x="11013664" y="6435202"/>
            <a:ext cx="901874" cy="365125"/>
          </a:xfrm>
          <a:prstGeom prst="rect">
            <a:avLst/>
          </a:prstGeom>
          <a:noFill/>
          <a:ln>
            <a:noFill/>
          </a:ln>
        </p:spPr>
        <p:txBody>
          <a:bodyPr spcFirstLastPara="1" vert="horz" wrap="square" lIns="0" tIns="45700" rIns="0" bIns="45700" rtlCol="0" anchor="ctr" anchorCtr="0">
            <a:noAutofit/>
          </a:bodyPr>
          <a:lstStyle>
            <a:defPPr>
              <a:defRPr lang="en-US"/>
            </a:defPPr>
            <a:lvl1pPr lvl="0" indent="0" algn="r">
              <a:spcBef>
                <a:spcPts val="0"/>
              </a:spcBef>
              <a:spcAft>
                <a:spcPts val="0"/>
              </a:spcAft>
              <a:buNone/>
              <a:defRPr sz="1000">
                <a:solidFill>
                  <a:schemeClr val="accent6"/>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19</a:t>
            </a:fld>
            <a:endParaRPr lang="en-US"/>
          </a:p>
        </p:txBody>
      </p:sp>
      <p:graphicFrame>
        <p:nvGraphicFramePr>
          <p:cNvPr id="23" name="Chart 22">
            <a:extLst>
              <a:ext uri="{FF2B5EF4-FFF2-40B4-BE49-F238E27FC236}">
                <a16:creationId xmlns:a16="http://schemas.microsoft.com/office/drawing/2014/main" id="{7B3C48ED-74DF-553A-C8D6-B942D74D1177}"/>
              </a:ext>
            </a:extLst>
          </p:cNvPr>
          <p:cNvGraphicFramePr/>
          <p:nvPr>
            <p:extLst>
              <p:ext uri="{D42A27DB-BD31-4B8C-83A1-F6EECF244321}">
                <p14:modId xmlns:p14="http://schemas.microsoft.com/office/powerpoint/2010/main" val="1432827493"/>
              </p:ext>
            </p:extLst>
          </p:nvPr>
        </p:nvGraphicFramePr>
        <p:xfrm>
          <a:off x="6901909" y="1627969"/>
          <a:ext cx="4659390" cy="4582102"/>
        </p:xfrm>
        <a:graphic>
          <a:graphicData uri="http://schemas.openxmlformats.org/drawingml/2006/chart">
            <c:chart xmlns:c="http://schemas.openxmlformats.org/drawingml/2006/chart" xmlns:r="http://schemas.openxmlformats.org/officeDocument/2006/relationships" r:id="rId4"/>
          </a:graphicData>
        </a:graphic>
      </p:graphicFrame>
      <p:pic>
        <p:nvPicPr>
          <p:cNvPr id="10" name="Picture 9">
            <a:extLst>
              <a:ext uri="{FF2B5EF4-FFF2-40B4-BE49-F238E27FC236}">
                <a16:creationId xmlns:a16="http://schemas.microsoft.com/office/drawing/2014/main" id="{5A40F565-C5E2-CA46-39FD-E687BBC4EF5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12768" y="5120524"/>
            <a:ext cx="366556" cy="366556"/>
          </a:xfrm>
          <a:prstGeom prst="rect">
            <a:avLst/>
          </a:prstGeom>
        </p:spPr>
      </p:pic>
      <p:pic>
        <p:nvPicPr>
          <p:cNvPr id="6" name="Picture 5">
            <a:extLst>
              <a:ext uri="{FF2B5EF4-FFF2-40B4-BE49-F238E27FC236}">
                <a16:creationId xmlns:a16="http://schemas.microsoft.com/office/drawing/2014/main" id="{7C71D61C-0427-3A4E-A5A4-CE954402F00B}"/>
              </a:ext>
            </a:extLst>
          </p:cNvPr>
          <p:cNvPicPr>
            <a:picLocks noChangeAspect="1"/>
          </p:cNvPicPr>
          <p:nvPr/>
        </p:nvPicPr>
        <p:blipFill>
          <a:blip r:embed="rId6"/>
          <a:stretch>
            <a:fillRect/>
          </a:stretch>
        </p:blipFill>
        <p:spPr>
          <a:xfrm>
            <a:off x="6312768" y="2394569"/>
            <a:ext cx="368238" cy="368238"/>
          </a:xfrm>
          <a:prstGeom prst="rect">
            <a:avLst/>
          </a:prstGeom>
        </p:spPr>
      </p:pic>
      <p:pic>
        <p:nvPicPr>
          <p:cNvPr id="11" name="Picture 10">
            <a:extLst>
              <a:ext uri="{FF2B5EF4-FFF2-40B4-BE49-F238E27FC236}">
                <a16:creationId xmlns:a16="http://schemas.microsoft.com/office/drawing/2014/main" id="{2B179B88-02E0-747D-E042-C108B09552A9}"/>
              </a:ext>
            </a:extLst>
          </p:cNvPr>
          <p:cNvPicPr>
            <a:picLocks noChangeAspect="1"/>
          </p:cNvPicPr>
          <p:nvPr/>
        </p:nvPicPr>
        <p:blipFill>
          <a:blip r:embed="rId7"/>
          <a:stretch>
            <a:fillRect/>
          </a:stretch>
        </p:blipFill>
        <p:spPr>
          <a:xfrm>
            <a:off x="6312768" y="4176435"/>
            <a:ext cx="368578" cy="368578"/>
          </a:xfrm>
          <a:prstGeom prst="rect">
            <a:avLst/>
          </a:prstGeom>
        </p:spPr>
      </p:pic>
      <p:pic>
        <p:nvPicPr>
          <p:cNvPr id="14" name="Picture 4" descr="Czech republic ">
            <a:extLst>
              <a:ext uri="{FF2B5EF4-FFF2-40B4-BE49-F238E27FC236}">
                <a16:creationId xmlns:a16="http://schemas.microsoft.com/office/drawing/2014/main" id="{1C043DFF-02DA-5924-13ED-C442EBFB20A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12768" y="3249510"/>
            <a:ext cx="358646" cy="358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422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128;p83">
            <a:extLst>
              <a:ext uri="{FF2B5EF4-FFF2-40B4-BE49-F238E27FC236}">
                <a16:creationId xmlns:a16="http://schemas.microsoft.com/office/drawing/2014/main" id="{5CDE8706-9544-1236-4A55-3FB9DBC3CC71}"/>
              </a:ext>
            </a:extLst>
          </p:cNvPr>
          <p:cNvSpPr/>
          <p:nvPr/>
        </p:nvSpPr>
        <p:spPr>
          <a:xfrm>
            <a:off x="6002442" y="3910843"/>
            <a:ext cx="875395" cy="831427"/>
          </a:xfrm>
          <a:prstGeom prst="rect">
            <a:avLst/>
          </a:prstGeom>
          <a:solidFill>
            <a:schemeClr val="accent3"/>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panose="020B0604020202020204"/>
              <a:ea typeface="+mn-ea"/>
              <a:cs typeface="Arial"/>
              <a:sym typeface="Arial"/>
            </a:endParaRPr>
          </a:p>
        </p:txBody>
      </p:sp>
      <p:sp>
        <p:nvSpPr>
          <p:cNvPr id="18" name="Google Shape;1125;p83">
            <a:extLst>
              <a:ext uri="{FF2B5EF4-FFF2-40B4-BE49-F238E27FC236}">
                <a16:creationId xmlns:a16="http://schemas.microsoft.com/office/drawing/2014/main" id="{38F2A029-872A-11AC-2767-BCEB65ADE032}"/>
              </a:ext>
            </a:extLst>
          </p:cNvPr>
          <p:cNvSpPr/>
          <p:nvPr/>
        </p:nvSpPr>
        <p:spPr>
          <a:xfrm>
            <a:off x="5144189" y="3079362"/>
            <a:ext cx="858252" cy="831425"/>
          </a:xfrm>
          <a:prstGeom prst="rect">
            <a:avLst/>
          </a:prstGeom>
          <a:solidFill>
            <a:schemeClr val="accent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panose="020B0604020202020204"/>
              <a:ea typeface="+mn-ea"/>
              <a:cs typeface="Arial"/>
              <a:sym typeface="Arial"/>
            </a:endParaRPr>
          </a:p>
        </p:txBody>
      </p:sp>
      <p:sp>
        <p:nvSpPr>
          <p:cNvPr id="19" name="Google Shape;1126;p83">
            <a:extLst>
              <a:ext uri="{FF2B5EF4-FFF2-40B4-BE49-F238E27FC236}">
                <a16:creationId xmlns:a16="http://schemas.microsoft.com/office/drawing/2014/main" id="{3FD8B049-3AC1-CB8B-24DD-D9DA8E78BFFE}"/>
              </a:ext>
            </a:extLst>
          </p:cNvPr>
          <p:cNvSpPr/>
          <p:nvPr/>
        </p:nvSpPr>
        <p:spPr>
          <a:xfrm>
            <a:off x="6011012" y="3079362"/>
            <a:ext cx="866826" cy="831427"/>
          </a:xfrm>
          <a:prstGeom prst="rect">
            <a:avLst/>
          </a:prstGeom>
          <a:solidFill>
            <a:schemeClr val="accent2"/>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panose="020B0604020202020204"/>
              <a:ea typeface="+mn-ea"/>
              <a:cs typeface="Arial"/>
              <a:sym typeface="Arial"/>
            </a:endParaRPr>
          </a:p>
        </p:txBody>
      </p:sp>
      <p:sp>
        <p:nvSpPr>
          <p:cNvPr id="20" name="Google Shape;1127;p83">
            <a:extLst>
              <a:ext uri="{FF2B5EF4-FFF2-40B4-BE49-F238E27FC236}">
                <a16:creationId xmlns:a16="http://schemas.microsoft.com/office/drawing/2014/main" id="{004A7235-CF8E-E451-FEFA-1E272A09E93C}"/>
              </a:ext>
            </a:extLst>
          </p:cNvPr>
          <p:cNvSpPr/>
          <p:nvPr/>
        </p:nvSpPr>
        <p:spPr>
          <a:xfrm>
            <a:off x="5144189" y="3910843"/>
            <a:ext cx="858252" cy="831427"/>
          </a:xfrm>
          <a:prstGeom prst="rect">
            <a:avLst/>
          </a:prstGeom>
          <a:solidFill>
            <a:schemeClr val="accent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panose="020B0604020202020204"/>
              <a:ea typeface="+mn-ea"/>
              <a:cs typeface="Arial"/>
              <a:sym typeface="Arial"/>
            </a:endParaRPr>
          </a:p>
        </p:txBody>
      </p:sp>
      <p:sp>
        <p:nvSpPr>
          <p:cNvPr id="2" name="Slide Number Placeholder 1">
            <a:extLst>
              <a:ext uri="{FF2B5EF4-FFF2-40B4-BE49-F238E27FC236}">
                <a16:creationId xmlns:a16="http://schemas.microsoft.com/office/drawing/2014/main" id="{08ED2756-486F-FEDD-FF25-13B638B7C12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4" name="Google Shape;1124;p83">
            <a:extLst>
              <a:ext uri="{FF2B5EF4-FFF2-40B4-BE49-F238E27FC236}">
                <a16:creationId xmlns:a16="http://schemas.microsoft.com/office/drawing/2014/main" id="{C289B2B8-C81E-A9A3-3E8D-C0151E1F0E38}"/>
              </a:ext>
            </a:extLst>
          </p:cNvPr>
          <p:cNvGrpSpPr/>
          <p:nvPr/>
        </p:nvGrpSpPr>
        <p:grpSpPr>
          <a:xfrm>
            <a:off x="1246006" y="1825878"/>
            <a:ext cx="9505101" cy="4169878"/>
            <a:chOff x="354644" y="884375"/>
            <a:chExt cx="8368814" cy="3827700"/>
          </a:xfrm>
        </p:grpSpPr>
        <p:sp>
          <p:nvSpPr>
            <p:cNvPr id="9" name="Google Shape;1131;p83">
              <a:extLst>
                <a:ext uri="{FF2B5EF4-FFF2-40B4-BE49-F238E27FC236}">
                  <a16:creationId xmlns:a16="http://schemas.microsoft.com/office/drawing/2014/main" id="{453FCC64-699D-B099-DE56-9B6E5F59E895}"/>
                </a:ext>
              </a:extLst>
            </p:cNvPr>
            <p:cNvSpPr txBox="1"/>
            <p:nvPr/>
          </p:nvSpPr>
          <p:spPr>
            <a:xfrm>
              <a:off x="354644" y="2897881"/>
              <a:ext cx="3158100" cy="1276500"/>
            </a:xfrm>
            <a:prstGeom prst="rect">
              <a:avLst/>
            </a:prstGeom>
            <a:noFill/>
            <a:ln>
              <a:noFill/>
            </a:ln>
          </p:spPr>
          <p:txBody>
            <a:bodyPr spcFirstLastPara="1" wrap="square" lIns="0" tIns="91425" rIns="0" bIns="91425" anchor="t" anchorCtr="0">
              <a:noAutofit/>
            </a:body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r>
                <a:rPr lang="en-GB" sz="1600" b="1" kern="0">
                  <a:solidFill>
                    <a:srgbClr val="30D1FF"/>
                  </a:solidFill>
                  <a:latin typeface="Arial" panose="020B0604020202020204"/>
                  <a:ea typeface="Montserrat Light"/>
                  <a:cs typeface="Montserrat Light"/>
                  <a:sym typeface="Montserrat"/>
                </a:rPr>
                <a:t>An early &amp; experimental generation</a:t>
              </a:r>
              <a:endParaRPr kumimoji="0" sz="1600" b="0" i="0" u="none" strike="noStrike" kern="0" cap="none" spc="0" normalizeH="0" baseline="0" noProof="0">
                <a:ln>
                  <a:noFill/>
                </a:ln>
                <a:solidFill>
                  <a:srgbClr val="30D1FF"/>
                </a:solidFill>
                <a:effectLst/>
                <a:uLnTx/>
                <a:uFillTx/>
                <a:latin typeface="Arial" panose="020B0604020202020204"/>
                <a:ea typeface="Montserrat Light"/>
                <a:cs typeface="Montserrat Light"/>
                <a:sym typeface="Montserrat Light"/>
              </a:endParaRPr>
            </a:p>
            <a:p>
              <a:pPr marR="0" lvl="0" algn="l" defTabSz="914400" rtl="0" eaLnBrk="1" fontAlgn="auto" latinLnBrk="0" hangingPunct="1">
                <a:lnSpc>
                  <a:spcPct val="100000"/>
                </a:lnSpc>
                <a:spcBef>
                  <a:spcPts val="0"/>
                </a:spcBef>
                <a:spcAft>
                  <a:spcPts val="600"/>
                </a:spcAft>
                <a:buClr>
                  <a:srgbClr val="000000"/>
                </a:buClr>
                <a:buSzTx/>
                <a:tabLst/>
                <a:defRPr/>
              </a:pPr>
              <a:r>
                <a:rPr kumimoji="0" lang="en-GB" sz="1400" b="0" i="0" u="none" strike="noStrike" kern="0" cap="none" spc="0" normalizeH="0" baseline="0" noProof="0">
                  <a:ln>
                    <a:noFill/>
                  </a:ln>
                  <a:solidFill>
                    <a:srgbClr val="FFFFFF"/>
                  </a:solidFill>
                  <a:effectLst/>
                  <a:uLnTx/>
                  <a:uFillTx/>
                  <a:latin typeface="Arial" panose="020B0604020202020204"/>
                  <a:ea typeface="Montserrat"/>
                  <a:cs typeface="Montserrat"/>
                  <a:sym typeface="Montserrat"/>
                </a:rPr>
                <a:t>Across Eastern Europe, Gen Z’s habits are evolving at pace. One big change is a shift towards earlier dayparts and a need for promotional flexibility, targeting food-led occasions during the day.</a:t>
              </a:r>
              <a:endParaRPr lang="en-US" sz="1400" b="0" i="0" u="none" strike="noStrike" kern="0" cap="none" spc="0" normalizeH="0" baseline="0" noProof="0">
                <a:ln>
                  <a:noFill/>
                </a:ln>
                <a:solidFill>
                  <a:srgbClr val="FFFFFF"/>
                </a:solidFill>
                <a:effectLst/>
                <a:uLnTx/>
                <a:uFillTx/>
                <a:latin typeface="Arial" panose="020B0604020202020204"/>
                <a:ea typeface="Montserrat"/>
                <a:cs typeface="Montserrat"/>
              </a:endParaRPr>
            </a:p>
          </p:txBody>
        </p:sp>
        <p:sp>
          <p:nvSpPr>
            <p:cNvPr id="10" name="Google Shape;1132;p83">
              <a:extLst>
                <a:ext uri="{FF2B5EF4-FFF2-40B4-BE49-F238E27FC236}">
                  <a16:creationId xmlns:a16="http://schemas.microsoft.com/office/drawing/2014/main" id="{4DB085E0-8F5C-C5BA-ED62-586EA5D0DB49}"/>
                </a:ext>
              </a:extLst>
            </p:cNvPr>
            <p:cNvSpPr txBox="1"/>
            <p:nvPr/>
          </p:nvSpPr>
          <p:spPr>
            <a:xfrm flipH="1">
              <a:off x="360822" y="1152470"/>
              <a:ext cx="3158100" cy="1276500"/>
            </a:xfrm>
            <a:prstGeom prst="rect">
              <a:avLst/>
            </a:prstGeom>
            <a:noFill/>
            <a:ln>
              <a:noFill/>
            </a:ln>
          </p:spPr>
          <p:txBody>
            <a:bodyPr spcFirstLastPara="1" wrap="square" lIns="0" tIns="91425" rIns="0" bIns="91425" anchor="t" anchorCtr="0">
              <a:noAutofit/>
            </a:bodyPr>
            <a:lstStyle/>
            <a:p>
              <a:pPr marL="0" marR="0" lvl="0" indent="0" algn="l" defTabSz="914400" rtl="0" eaLnBrk="1" fontAlgn="auto" latinLnBrk="0" hangingPunct="1">
                <a:lnSpc>
                  <a:spcPct val="100000"/>
                </a:lnSpc>
                <a:spcBef>
                  <a:spcPts val="0"/>
                </a:spcBef>
                <a:spcAft>
                  <a:spcPts val="600"/>
                </a:spcAft>
                <a:buClr>
                  <a:srgbClr val="000000"/>
                </a:buClr>
                <a:buSzPts val="1100"/>
                <a:buFont typeface="Arial"/>
                <a:buNone/>
                <a:tabLst/>
                <a:defRPr/>
              </a:pPr>
              <a:r>
                <a:rPr kumimoji="0" lang="en-GB" sz="1600" b="1" i="0" u="none" strike="noStrike" kern="0" cap="none" spc="0" normalizeH="0" baseline="0" noProof="0">
                  <a:ln>
                    <a:noFill/>
                  </a:ln>
                  <a:solidFill>
                    <a:srgbClr val="FFB500"/>
                  </a:solidFill>
                  <a:effectLst/>
                  <a:uLnTx/>
                  <a:uFillTx/>
                  <a:latin typeface="Arial" panose="020B0604020202020204"/>
                  <a:ea typeface="Montserrat"/>
                  <a:cs typeface="Montserrat"/>
                  <a:sym typeface="Montserrat"/>
                </a:rPr>
                <a:t>A diverse generation</a:t>
              </a:r>
              <a:endParaRPr kumimoji="0" sz="1600" b="0" i="0" u="none" strike="noStrike" kern="0" cap="none" spc="0" normalizeH="0" baseline="0" noProof="0">
                <a:ln>
                  <a:noFill/>
                </a:ln>
                <a:solidFill>
                  <a:srgbClr val="FFB500"/>
                </a:solidFill>
                <a:effectLst/>
                <a:uLnTx/>
                <a:uFillTx/>
                <a:latin typeface="Arial" panose="020B0604020202020204"/>
                <a:ea typeface="Montserrat Light"/>
                <a:cs typeface="Montserrat Light"/>
                <a:sym typeface="Montserrat Light"/>
              </a:endParaRPr>
            </a:p>
            <a:p>
              <a:pPr marR="0" lvl="0" algn="l" defTabSz="914400" rtl="0" eaLnBrk="1" fontAlgn="auto" latinLnBrk="0" hangingPunct="1">
                <a:lnSpc>
                  <a:spcPct val="100000"/>
                </a:lnSpc>
                <a:spcBef>
                  <a:spcPts val="0"/>
                </a:spcBef>
                <a:spcAft>
                  <a:spcPts val="600"/>
                </a:spcAft>
                <a:buClr>
                  <a:srgbClr val="000000"/>
                </a:buClr>
                <a:buSzTx/>
                <a:tabLst/>
                <a:defRPr/>
              </a:pPr>
              <a:r>
                <a:rPr kumimoji="0" lang="en-GB" sz="1400" b="0" i="0" u="none" strike="noStrike" kern="0" cap="none" spc="0" normalizeH="0" baseline="0" noProof="0">
                  <a:ln>
                    <a:noFill/>
                  </a:ln>
                  <a:solidFill>
                    <a:srgbClr val="FFFFFF"/>
                  </a:solidFill>
                  <a:effectLst/>
                  <a:uLnTx/>
                  <a:uFillTx/>
                  <a:latin typeface="Arial" panose="020B0604020202020204"/>
                  <a:ea typeface="Montserrat"/>
                  <a:cs typeface="Montserrat"/>
                  <a:sym typeface="Montserrat"/>
                </a:rPr>
                <a:t>Gen Z are the largest generation ever and most </a:t>
              </a:r>
              <a:r>
                <a:rPr kumimoji="0" lang="en-GB" sz="1400" b="0" i="0" u="none" strike="noStrike" kern="0" cap="none" spc="0" normalizeH="0" baseline="0" noProof="0" err="1">
                  <a:ln>
                    <a:noFill/>
                  </a:ln>
                  <a:solidFill>
                    <a:srgbClr val="FFFFFF"/>
                  </a:solidFill>
                  <a:effectLst/>
                  <a:uLnTx/>
                  <a:uFillTx/>
                  <a:latin typeface="Arial" panose="020B0604020202020204"/>
                  <a:ea typeface="Montserrat"/>
                  <a:cs typeface="Montserrat"/>
                  <a:sym typeface="Montserrat"/>
                </a:rPr>
                <a:t>cul</a:t>
              </a:r>
              <a:r>
                <a:rPr lang="en-GB" sz="1400" kern="0" err="1">
                  <a:solidFill>
                    <a:srgbClr val="FFFFFF"/>
                  </a:solidFill>
                  <a:latin typeface="Arial" panose="020B0604020202020204"/>
                  <a:ea typeface="Montserrat"/>
                  <a:cs typeface="Montserrat"/>
                  <a:sym typeface="Montserrat"/>
                </a:rPr>
                <a:t>turally</a:t>
              </a:r>
              <a:r>
                <a:rPr lang="en-GB" sz="1400" kern="0">
                  <a:solidFill>
                    <a:srgbClr val="FFFFFF"/>
                  </a:solidFill>
                  <a:latin typeface="Arial" panose="020B0604020202020204"/>
                  <a:ea typeface="Montserrat"/>
                  <a:cs typeface="Montserrat"/>
                  <a:sym typeface="Montserrat"/>
                </a:rPr>
                <a:t> diverse. These consumers often encounter beverage brands for the first time in the On Premise. </a:t>
              </a:r>
              <a:endParaRPr lang="en-US" sz="1400" b="0" i="0" u="none" strike="noStrike" kern="0" cap="none" spc="0" normalizeH="0" baseline="0" noProof="0">
                <a:ln>
                  <a:noFill/>
                </a:ln>
                <a:solidFill>
                  <a:srgbClr val="FFFFFF"/>
                </a:solidFill>
                <a:effectLst/>
                <a:uLnTx/>
                <a:uFillTx/>
                <a:latin typeface="Arial" panose="020B0604020202020204"/>
                <a:ea typeface="Montserrat"/>
                <a:cs typeface="Montserrat"/>
              </a:endParaRPr>
            </a:p>
          </p:txBody>
        </p:sp>
        <p:sp>
          <p:nvSpPr>
            <p:cNvPr id="11" name="Google Shape;1133;p83">
              <a:extLst>
                <a:ext uri="{FF2B5EF4-FFF2-40B4-BE49-F238E27FC236}">
                  <a16:creationId xmlns:a16="http://schemas.microsoft.com/office/drawing/2014/main" id="{91CB3AEF-E7A9-3B7C-4E6D-461B9CBFA434}"/>
                </a:ext>
              </a:extLst>
            </p:cNvPr>
            <p:cNvSpPr txBox="1"/>
            <p:nvPr/>
          </p:nvSpPr>
          <p:spPr>
            <a:xfrm flipH="1">
              <a:off x="5565358" y="2897881"/>
              <a:ext cx="3158100" cy="1276500"/>
            </a:xfrm>
            <a:prstGeom prst="rect">
              <a:avLst/>
            </a:prstGeom>
            <a:noFill/>
            <a:ln>
              <a:noFill/>
            </a:ln>
          </p:spPr>
          <p:txBody>
            <a:bodyPr spcFirstLastPara="1" wrap="square" lIns="0" tIns="91425" rIns="0" bIns="91425" anchor="t" anchorCtr="0">
              <a:noAutofit/>
            </a:body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r>
                <a:rPr kumimoji="0" lang="en" sz="1600" b="1" i="0" u="none" strike="noStrike" kern="0" cap="none" spc="0" normalizeH="0" baseline="0" noProof="0">
                  <a:ln>
                    <a:noFill/>
                  </a:ln>
                  <a:solidFill>
                    <a:srgbClr val="EF5890"/>
                  </a:solidFill>
                  <a:effectLst/>
                  <a:uLnTx/>
                  <a:uFillTx/>
                  <a:latin typeface="Arial" panose="020B0604020202020204"/>
                  <a:ea typeface="Montserrat"/>
                  <a:cs typeface="Montserrat"/>
                  <a:sym typeface="Montserrat"/>
                </a:rPr>
                <a:t>Quality beats quantity</a:t>
              </a:r>
            </a:p>
            <a:p>
              <a:pPr marR="0" lvl="0" algn="l" defTabSz="914400" rtl="0" eaLnBrk="1" fontAlgn="auto" latinLnBrk="0" hangingPunct="1">
                <a:lnSpc>
                  <a:spcPct val="100000"/>
                </a:lnSpc>
                <a:spcBef>
                  <a:spcPts val="0"/>
                </a:spcBef>
                <a:spcAft>
                  <a:spcPts val="600"/>
                </a:spcAft>
                <a:buClr>
                  <a:srgbClr val="000000"/>
                </a:buClr>
                <a:buSzTx/>
                <a:tabLst/>
                <a:defRPr/>
              </a:pPr>
              <a:r>
                <a:rPr kumimoji="0" lang="en-GB" sz="1400" b="0" i="0" u="none" strike="noStrike" kern="0" cap="none" spc="0" normalizeH="0" baseline="0" noProof="0">
                  <a:ln>
                    <a:noFill/>
                  </a:ln>
                  <a:solidFill>
                    <a:srgbClr val="FFFFFF"/>
                  </a:solidFill>
                  <a:effectLst/>
                  <a:uLnTx/>
                  <a:uFillTx/>
                  <a:latin typeface="Arial" panose="020B0604020202020204"/>
                  <a:ea typeface="Montserrat"/>
                  <a:cs typeface="Montserrat"/>
                  <a:sym typeface="Montserrat"/>
                </a:rPr>
                <a:t>Gen Z in Eastern Europe has been cutting alcohol consumption. This is opening up opportunities for no and low alcohol brands and creating desire for quality over quantity. </a:t>
              </a:r>
              <a:endParaRPr lang="en" sz="1600" b="1" i="0" u="none" strike="noStrike" kern="0" cap="none" spc="0" normalizeH="0" baseline="0" noProof="0">
                <a:ln>
                  <a:noFill/>
                </a:ln>
                <a:solidFill>
                  <a:srgbClr val="FFFFFF"/>
                </a:solidFill>
                <a:effectLst/>
                <a:uLnTx/>
                <a:uFillTx/>
                <a:latin typeface="Arial" panose="020B0604020202020204"/>
                <a:ea typeface="Montserrat"/>
                <a:cs typeface="Montserrat"/>
              </a:endParaRPr>
            </a:p>
          </p:txBody>
        </p:sp>
        <p:sp>
          <p:nvSpPr>
            <p:cNvPr id="12" name="Google Shape;1134;p83">
              <a:extLst>
                <a:ext uri="{FF2B5EF4-FFF2-40B4-BE49-F238E27FC236}">
                  <a16:creationId xmlns:a16="http://schemas.microsoft.com/office/drawing/2014/main" id="{C04EF0CB-DE2F-0386-CF40-24E635C259D0}"/>
                </a:ext>
              </a:extLst>
            </p:cNvPr>
            <p:cNvSpPr txBox="1"/>
            <p:nvPr/>
          </p:nvSpPr>
          <p:spPr>
            <a:xfrm>
              <a:off x="5565233" y="1152470"/>
              <a:ext cx="3158100" cy="1276500"/>
            </a:xfrm>
            <a:prstGeom prst="rect">
              <a:avLst/>
            </a:prstGeom>
            <a:noFill/>
            <a:ln>
              <a:noFill/>
            </a:ln>
          </p:spPr>
          <p:txBody>
            <a:bodyPr spcFirstLastPara="1" wrap="square" lIns="0" tIns="91425" rIns="0" bIns="91425" anchor="t" anchorCtr="0">
              <a:noAutofit/>
            </a:body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r>
                <a:rPr kumimoji="0" lang="en-GB" sz="1600" b="1" i="0" u="none" strike="noStrike" kern="0" cap="none" spc="0" normalizeH="0" baseline="0" noProof="0">
                  <a:ln>
                    <a:noFill/>
                  </a:ln>
                  <a:solidFill>
                    <a:srgbClr val="EF5F17"/>
                  </a:solidFill>
                  <a:effectLst/>
                  <a:uLnTx/>
                  <a:uFillTx/>
                  <a:latin typeface="Arial" panose="020B0604020202020204"/>
                  <a:ea typeface="Montserrat"/>
                  <a:cs typeface="Montserrat"/>
                  <a:sym typeface="Montserrat"/>
                </a:rPr>
                <a:t>Highly engaged and digital savvy</a:t>
              </a:r>
              <a:endParaRPr kumimoji="0" sz="1600" b="0" i="0" u="none" strike="noStrike" kern="0" cap="none" spc="0" normalizeH="0" baseline="0" noProof="0">
                <a:ln>
                  <a:noFill/>
                </a:ln>
                <a:solidFill>
                  <a:srgbClr val="EF5F17"/>
                </a:solidFill>
                <a:effectLst/>
                <a:uLnTx/>
                <a:uFillTx/>
                <a:latin typeface="Arial" panose="020B0604020202020204"/>
                <a:ea typeface="Montserrat Light"/>
                <a:cs typeface="Montserrat Light"/>
                <a:sym typeface="Montserrat Light"/>
              </a:endParaRPr>
            </a:p>
            <a:p>
              <a:pPr marR="0" lvl="0" algn="l" defTabSz="914400" rtl="0" eaLnBrk="1" fontAlgn="auto" latinLnBrk="0" hangingPunct="1">
                <a:lnSpc>
                  <a:spcPct val="100000"/>
                </a:lnSpc>
                <a:spcBef>
                  <a:spcPts val="0"/>
                </a:spcBef>
                <a:spcAft>
                  <a:spcPts val="600"/>
                </a:spcAft>
                <a:buClr>
                  <a:srgbClr val="000000"/>
                </a:buClr>
                <a:buSzTx/>
                <a:tabLst/>
                <a:defRPr/>
              </a:pPr>
              <a:r>
                <a:rPr kumimoji="0" lang="en-GB" sz="1400" b="0" i="0" u="none" strike="noStrike" kern="0" cap="none" spc="0" normalizeH="0" baseline="0" noProof="0">
                  <a:ln>
                    <a:noFill/>
                  </a:ln>
                  <a:solidFill>
                    <a:srgbClr val="FFFFFF"/>
                  </a:solidFill>
                  <a:effectLst/>
                  <a:uLnTx/>
                  <a:uFillTx/>
                  <a:latin typeface="Arial" panose="020B0604020202020204"/>
                  <a:ea typeface="Montserrat"/>
                  <a:cs typeface="Montserrat"/>
                  <a:sym typeface="Montserrat"/>
                </a:rPr>
                <a:t>The good news is that Gen Z is heavily engaged with bars and restaurants. Because these young consumers are digital natives, social media platforms are core to making connections.</a:t>
              </a:r>
              <a:endParaRPr lang="en-US" sz="1400" b="0" i="0" u="none" strike="noStrike" kern="0" cap="none" spc="0" normalizeH="0" baseline="0" noProof="0">
                <a:ln>
                  <a:noFill/>
                </a:ln>
                <a:solidFill>
                  <a:srgbClr val="FFFFFF"/>
                </a:solidFill>
                <a:effectLst/>
                <a:uLnTx/>
                <a:uFillTx/>
                <a:latin typeface="Arial" panose="020B0604020202020204"/>
                <a:ea typeface="Montserrat"/>
                <a:cs typeface="Montserrat"/>
              </a:endParaRPr>
            </a:p>
          </p:txBody>
        </p:sp>
        <p:cxnSp>
          <p:nvCxnSpPr>
            <p:cNvPr id="13" name="Google Shape;1129;p83">
              <a:extLst>
                <a:ext uri="{FF2B5EF4-FFF2-40B4-BE49-F238E27FC236}">
                  <a16:creationId xmlns:a16="http://schemas.microsoft.com/office/drawing/2014/main" id="{85C49953-215C-B801-038C-F18463ADF356}"/>
                </a:ext>
              </a:extLst>
            </p:cNvPr>
            <p:cNvCxnSpPr/>
            <p:nvPr/>
          </p:nvCxnSpPr>
          <p:spPr>
            <a:xfrm>
              <a:off x="4542075" y="884375"/>
              <a:ext cx="0" cy="3827700"/>
            </a:xfrm>
            <a:prstGeom prst="straightConnector1">
              <a:avLst/>
            </a:prstGeom>
            <a:noFill/>
            <a:ln w="9525" cap="flat" cmpd="sng">
              <a:solidFill>
                <a:schemeClr val="tx1"/>
              </a:solidFill>
              <a:prstDash val="solid"/>
              <a:round/>
              <a:headEnd type="none" w="med" len="med"/>
              <a:tailEnd type="none" w="med" len="med"/>
            </a:ln>
          </p:spPr>
        </p:cxnSp>
        <p:cxnSp>
          <p:nvCxnSpPr>
            <p:cNvPr id="14" name="Google Shape;1130;p83">
              <a:extLst>
                <a:ext uri="{FF2B5EF4-FFF2-40B4-BE49-F238E27FC236}">
                  <a16:creationId xmlns:a16="http://schemas.microsoft.com/office/drawing/2014/main" id="{669EF1D6-AFFA-9921-3E45-FD467F0ACEE5}"/>
                </a:ext>
              </a:extLst>
            </p:cNvPr>
            <p:cNvCxnSpPr/>
            <p:nvPr/>
          </p:nvCxnSpPr>
          <p:spPr>
            <a:xfrm>
              <a:off x="360825" y="2798225"/>
              <a:ext cx="8362500" cy="0"/>
            </a:xfrm>
            <a:prstGeom prst="straightConnector1">
              <a:avLst/>
            </a:prstGeom>
            <a:noFill/>
            <a:ln w="9525" cap="flat" cmpd="sng">
              <a:solidFill>
                <a:schemeClr val="tx1"/>
              </a:solidFill>
              <a:prstDash val="solid"/>
              <a:round/>
              <a:headEnd type="none" w="med" len="med"/>
              <a:tailEnd type="none" w="med" len="med"/>
            </a:ln>
          </p:spPr>
        </p:cxnSp>
      </p:grpSp>
      <p:sp>
        <p:nvSpPr>
          <p:cNvPr id="15" name="Title 5">
            <a:extLst>
              <a:ext uri="{FF2B5EF4-FFF2-40B4-BE49-F238E27FC236}">
                <a16:creationId xmlns:a16="http://schemas.microsoft.com/office/drawing/2014/main" id="{093A7518-80AD-738E-2607-7EE76D0D01E2}"/>
              </a:ext>
            </a:extLst>
          </p:cNvPr>
          <p:cNvSpPr txBox="1">
            <a:spLocks/>
          </p:cNvSpPr>
          <p:nvPr/>
        </p:nvSpPr>
        <p:spPr>
          <a:xfrm>
            <a:off x="299040" y="157985"/>
            <a:ext cx="11582400" cy="436541"/>
          </a:xfrm>
          <a:prstGeom prst="rect">
            <a:avLst/>
          </a:prstGeom>
        </p:spPr>
        <p:txBody>
          <a:bodyPr/>
          <a:lst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panose="020B0604020202020204"/>
                <a:ea typeface="+mj-ea"/>
                <a:cs typeface="+mj-cs"/>
              </a:rPr>
              <a:t>Gen Z– at a glance…</a:t>
            </a:r>
          </a:p>
        </p:txBody>
      </p:sp>
      <p:sp>
        <p:nvSpPr>
          <p:cNvPr id="16" name="Text Placeholder 4">
            <a:extLst>
              <a:ext uri="{FF2B5EF4-FFF2-40B4-BE49-F238E27FC236}">
                <a16:creationId xmlns:a16="http://schemas.microsoft.com/office/drawing/2014/main" id="{B95F08F9-6399-FD68-4BA6-9809A4AF0D67}"/>
              </a:ext>
            </a:extLst>
          </p:cNvPr>
          <p:cNvSpPr txBox="1">
            <a:spLocks/>
          </p:cNvSpPr>
          <p:nvPr/>
        </p:nvSpPr>
        <p:spPr>
          <a:xfrm>
            <a:off x="321042" y="754605"/>
            <a:ext cx="11607800" cy="436562"/>
          </a:xfrm>
          <a:prstGeom prst="rect">
            <a:avLst/>
          </a:prstGeom>
        </p:spPr>
        <p:txBody>
          <a:bodyPr lIns="91440" tIns="45720" rIns="91440" bIns="45720" anchor="t"/>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a:rPr>
              <a:t>For suppliers chasing growth in Eastern Europe, it’s vital to engage Generation Z. </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Text Placeholder 4">
            <a:extLst>
              <a:ext uri="{FF2B5EF4-FFF2-40B4-BE49-F238E27FC236}">
                <a16:creationId xmlns:a16="http://schemas.microsoft.com/office/drawing/2014/main" id="{53008365-11A5-417A-AF3C-E4B640F26E7D}"/>
              </a:ext>
            </a:extLst>
          </p:cNvPr>
          <p:cNvSpPr txBox="1">
            <a:spLocks/>
          </p:cNvSpPr>
          <p:nvPr/>
        </p:nvSpPr>
        <p:spPr>
          <a:xfrm>
            <a:off x="584200" y="5665812"/>
            <a:ext cx="11607800" cy="436562"/>
          </a:xfrm>
          <a:prstGeom prst="rect">
            <a:avLst/>
          </a:prstGeom>
        </p:spPr>
        <p:txBody>
          <a:bodyPr/>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1" name="Picture 20" descr="A white line drawing of a bar with drinks on it&#10;&#10;AI-generated content may be incorrect.">
            <a:extLst>
              <a:ext uri="{FF2B5EF4-FFF2-40B4-BE49-F238E27FC236}">
                <a16:creationId xmlns:a16="http://schemas.microsoft.com/office/drawing/2014/main" id="{6373D1B2-D383-31FB-1315-0985760D1020}"/>
              </a:ext>
            </a:extLst>
          </p:cNvPr>
          <p:cNvPicPr>
            <a:picLocks noChangeAspect="1"/>
          </p:cNvPicPr>
          <p:nvPr/>
        </p:nvPicPr>
        <p:blipFill>
          <a:blip r:embed="rId2"/>
          <a:stretch>
            <a:fillRect/>
          </a:stretch>
        </p:blipFill>
        <p:spPr>
          <a:xfrm>
            <a:off x="5160935" y="3073469"/>
            <a:ext cx="858252" cy="858252"/>
          </a:xfrm>
          <a:prstGeom prst="rect">
            <a:avLst/>
          </a:prstGeom>
        </p:spPr>
      </p:pic>
      <p:pic>
        <p:nvPicPr>
          <p:cNvPr id="23" name="Picture 22" descr="A white line drawing of a group of chat bubbles with check marks&#10;&#10;AI-generated content may be incorrect.">
            <a:extLst>
              <a:ext uri="{FF2B5EF4-FFF2-40B4-BE49-F238E27FC236}">
                <a16:creationId xmlns:a16="http://schemas.microsoft.com/office/drawing/2014/main" id="{92FC5DB4-0A42-48EF-856F-42419397FEE8}"/>
              </a:ext>
            </a:extLst>
          </p:cNvPr>
          <p:cNvPicPr>
            <a:picLocks noChangeAspect="1"/>
          </p:cNvPicPr>
          <p:nvPr/>
        </p:nvPicPr>
        <p:blipFill>
          <a:blip r:embed="rId3"/>
          <a:stretch>
            <a:fillRect/>
          </a:stretch>
        </p:blipFill>
        <p:spPr>
          <a:xfrm>
            <a:off x="6042489" y="3138810"/>
            <a:ext cx="738509" cy="738665"/>
          </a:xfrm>
          <a:prstGeom prst="rect">
            <a:avLst/>
          </a:prstGeom>
        </p:spPr>
      </p:pic>
      <p:pic>
        <p:nvPicPr>
          <p:cNvPr id="25" name="Picture 24" descr="A white line drawing of a shield and hands&#10;&#10;AI-generated content may be incorrect.">
            <a:extLst>
              <a:ext uri="{FF2B5EF4-FFF2-40B4-BE49-F238E27FC236}">
                <a16:creationId xmlns:a16="http://schemas.microsoft.com/office/drawing/2014/main" id="{567B1A88-0AC5-A6C0-A25A-F7F35ED2A08D}"/>
              </a:ext>
            </a:extLst>
          </p:cNvPr>
          <p:cNvPicPr>
            <a:picLocks noChangeAspect="1"/>
          </p:cNvPicPr>
          <p:nvPr/>
        </p:nvPicPr>
        <p:blipFill>
          <a:blip r:embed="rId4"/>
          <a:stretch>
            <a:fillRect/>
          </a:stretch>
        </p:blipFill>
        <p:spPr>
          <a:xfrm>
            <a:off x="5168829" y="3899662"/>
            <a:ext cx="815026" cy="815026"/>
          </a:xfrm>
          <a:prstGeom prst="rect">
            <a:avLst/>
          </a:prstGeom>
        </p:spPr>
      </p:pic>
      <p:pic>
        <p:nvPicPr>
          <p:cNvPr id="27" name="Picture 26" descr="A white line drawing of a beer glass and a star&#10;&#10;AI-generated content may be incorrect.">
            <a:extLst>
              <a:ext uri="{FF2B5EF4-FFF2-40B4-BE49-F238E27FC236}">
                <a16:creationId xmlns:a16="http://schemas.microsoft.com/office/drawing/2014/main" id="{75131E2F-3B6D-D6BB-43D8-120269A6C796}"/>
              </a:ext>
            </a:extLst>
          </p:cNvPr>
          <p:cNvPicPr>
            <a:picLocks noChangeAspect="1"/>
          </p:cNvPicPr>
          <p:nvPr/>
        </p:nvPicPr>
        <p:blipFill>
          <a:blip r:embed="rId5"/>
          <a:stretch>
            <a:fillRect/>
          </a:stretch>
        </p:blipFill>
        <p:spPr>
          <a:xfrm>
            <a:off x="6008495" y="3931733"/>
            <a:ext cx="815026" cy="815026"/>
          </a:xfrm>
          <a:prstGeom prst="rect">
            <a:avLst/>
          </a:prstGeom>
        </p:spPr>
      </p:pic>
    </p:spTree>
    <p:extLst>
      <p:ext uri="{BB962C8B-B14F-4D97-AF65-F5344CB8AC3E}">
        <p14:creationId xmlns:p14="http://schemas.microsoft.com/office/powerpoint/2010/main" val="2770791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5CB6B-BA83-1905-B33F-CB08926934A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FE9F524-0C56-7B0E-532D-CEA917E5381A}"/>
              </a:ext>
            </a:extLst>
          </p:cNvPr>
          <p:cNvSpPr>
            <a:spLocks noGrp="1"/>
          </p:cNvSpPr>
          <p:nvPr>
            <p:ph type="ctrTitle"/>
          </p:nvPr>
        </p:nvSpPr>
        <p:spPr>
          <a:xfrm>
            <a:off x="15765" y="686743"/>
            <a:ext cx="4481562" cy="1757645"/>
          </a:xfrm>
        </p:spPr>
        <p:txBody>
          <a:bodyPr anchor="t"/>
          <a:lstStyle/>
          <a:p>
            <a:pPr algn="ctr"/>
            <a:r>
              <a:rPr lang="en-GB" u="sng"/>
              <a:t>In Summary</a:t>
            </a:r>
          </a:p>
        </p:txBody>
      </p:sp>
      <p:sp>
        <p:nvSpPr>
          <p:cNvPr id="8" name="Subtitle 7">
            <a:extLst>
              <a:ext uri="{FF2B5EF4-FFF2-40B4-BE49-F238E27FC236}">
                <a16:creationId xmlns:a16="http://schemas.microsoft.com/office/drawing/2014/main" id="{47DD68C0-1E20-C5A3-C92C-160119EBE8C4}"/>
              </a:ext>
            </a:extLst>
          </p:cNvPr>
          <p:cNvSpPr>
            <a:spLocks noGrp="1"/>
          </p:cNvSpPr>
          <p:nvPr>
            <p:ph type="subTitle" idx="1"/>
          </p:nvPr>
        </p:nvSpPr>
        <p:spPr>
          <a:xfrm>
            <a:off x="112127" y="1565566"/>
            <a:ext cx="4834426" cy="3343933"/>
          </a:xfrm>
        </p:spPr>
        <p:txBody>
          <a:bodyPr/>
          <a:lstStyle/>
          <a:p>
            <a:pPr marL="360000" indent="-360000">
              <a:buAutoNum type="arabicPeriod"/>
            </a:pPr>
            <a:r>
              <a:rPr lang="en-GB" sz="1800">
                <a:solidFill>
                  <a:schemeClr val="bg2"/>
                </a:solidFill>
              </a:rPr>
              <a:t>We can’t rely on our own beliefs and opinions to understand Gen Z, they are different!</a:t>
            </a:r>
          </a:p>
          <a:p>
            <a:pPr marL="360000" indent="-360000">
              <a:buAutoNum type="arabicPeriod"/>
            </a:pPr>
            <a:endParaRPr lang="en-GB" sz="1800">
              <a:solidFill>
                <a:schemeClr val="bg2"/>
              </a:solidFill>
            </a:endParaRPr>
          </a:p>
          <a:p>
            <a:pPr marL="360000" indent="-360000">
              <a:buAutoNum type="arabicPeriod"/>
            </a:pPr>
            <a:r>
              <a:rPr lang="en-GB" sz="1800">
                <a:solidFill>
                  <a:schemeClr val="bg2"/>
                </a:solidFill>
              </a:rPr>
              <a:t>Drinking out of home is very important for Gen Z and the On Trade is as relevant as ever</a:t>
            </a:r>
          </a:p>
          <a:p>
            <a:pPr marL="360000" indent="-360000">
              <a:buAutoNum type="arabicPeriod"/>
            </a:pPr>
            <a:endParaRPr lang="en-GB" sz="1800">
              <a:solidFill>
                <a:schemeClr val="bg2"/>
              </a:solidFill>
            </a:endParaRPr>
          </a:p>
          <a:p>
            <a:pPr marL="360000" indent="-360000">
              <a:buAutoNum type="arabicPeriod"/>
            </a:pPr>
            <a:r>
              <a:rPr lang="en-GB" sz="1800">
                <a:solidFill>
                  <a:schemeClr val="bg2"/>
                </a:solidFill>
              </a:rPr>
              <a:t>The role On Trade plays in Gen Z life and their path to purchase are changing, and you need to understand how to best connect your brands with them</a:t>
            </a:r>
          </a:p>
        </p:txBody>
      </p:sp>
      <p:pic>
        <p:nvPicPr>
          <p:cNvPr id="3" name="Picture Placeholder 2" descr="A person holding a beer&#10;&#10;Description automatically generated">
            <a:extLst>
              <a:ext uri="{FF2B5EF4-FFF2-40B4-BE49-F238E27FC236}">
                <a16:creationId xmlns:a16="http://schemas.microsoft.com/office/drawing/2014/main" id="{FD0F8ACE-5122-B20C-1B41-04E5DEBD965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6711" b="16711"/>
          <a:stretch/>
        </p:blipFill>
        <p:spPr/>
      </p:pic>
    </p:spTree>
    <p:extLst>
      <p:ext uri="{BB962C8B-B14F-4D97-AF65-F5344CB8AC3E}">
        <p14:creationId xmlns:p14="http://schemas.microsoft.com/office/powerpoint/2010/main" val="15788061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5D0612-86C3-EBCA-5CE6-6E9BF64B4F9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403EF4E2-7A7A-0548-85F1-5479B7C9E1B2}" type="slidenum">
              <a:rPr kumimoji="0" lang="en-US" sz="1000" b="0" i="0" u="none" strike="noStrike" kern="0" cap="none" spc="0" normalizeH="0" baseline="0" noProof="0" smtClean="0">
                <a:ln>
                  <a:noFill/>
                </a:ln>
                <a:solidFill>
                  <a:srgbClr val="555555"/>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lang="en-US" sz="1000" b="0" i="0" u="none" strike="noStrike" kern="0" cap="none" spc="0" normalizeH="0" baseline="0" noProof="0">
              <a:ln>
                <a:noFill/>
              </a:ln>
              <a:solidFill>
                <a:srgbClr val="555555"/>
              </a:solidFill>
              <a:effectLst/>
              <a:uLnTx/>
              <a:uFillTx/>
              <a:latin typeface="Arial"/>
              <a:cs typeface="Arial"/>
              <a:sym typeface="Arial"/>
            </a:endParaRPr>
          </a:p>
        </p:txBody>
      </p:sp>
      <p:sp>
        <p:nvSpPr>
          <p:cNvPr id="6" name="Rectangle: Rounded Corners 5">
            <a:extLst>
              <a:ext uri="{FF2B5EF4-FFF2-40B4-BE49-F238E27FC236}">
                <a16:creationId xmlns:a16="http://schemas.microsoft.com/office/drawing/2014/main" id="{430E59F2-1320-2EC5-B6A3-A39423F8C0C4}"/>
              </a:ext>
            </a:extLst>
          </p:cNvPr>
          <p:cNvSpPr/>
          <p:nvPr/>
        </p:nvSpPr>
        <p:spPr>
          <a:xfrm>
            <a:off x="1039283" y="591472"/>
            <a:ext cx="2512023" cy="4334179"/>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a:spcAft>
                <a:spcPts val="600"/>
              </a:spcAft>
              <a:buClr>
                <a:srgbClr val="000000"/>
              </a:buClr>
              <a:defRPr/>
            </a:pPr>
            <a:endParaRPr lang="en-GB" sz="1600" b="0" i="0" u="none" strike="noStrike" kern="0" cap="none" spc="0" normalizeH="0" baseline="0" noProof="0">
              <a:ln>
                <a:noFill/>
              </a:ln>
              <a:solidFill>
                <a:srgbClr val="FFFFFF"/>
              </a:solidFill>
              <a:effectLst/>
              <a:uLnTx/>
              <a:uFillTx/>
              <a:latin typeface="Arial" panose="020B0604020202020204"/>
              <a:cs typeface="Arial"/>
            </a:endParaRPr>
          </a:p>
        </p:txBody>
      </p:sp>
      <p:sp>
        <p:nvSpPr>
          <p:cNvPr id="18" name="TextBox 17">
            <a:extLst>
              <a:ext uri="{FF2B5EF4-FFF2-40B4-BE49-F238E27FC236}">
                <a16:creationId xmlns:a16="http://schemas.microsoft.com/office/drawing/2014/main" id="{86AB7D1C-7C88-B120-45A2-E7F85C8989F7}"/>
              </a:ext>
            </a:extLst>
          </p:cNvPr>
          <p:cNvSpPr txBox="1"/>
          <p:nvPr/>
        </p:nvSpPr>
        <p:spPr>
          <a:xfrm>
            <a:off x="5376402" y="165984"/>
            <a:ext cx="5761567" cy="607484"/>
          </a:xfrm>
          <a:prstGeom prst="rect">
            <a:avLst/>
          </a:prstGeom>
          <a:noFill/>
        </p:spPr>
        <p:txBody>
          <a:bodyPr wrap="none" lIns="0" tIns="45720" rIns="0" bIns="45720" rtlCol="0" anchor="t">
            <a:noAutofit/>
          </a:bodyPr>
          <a:lstStyle/>
          <a:p>
            <a:pPr>
              <a:spcAft>
                <a:spcPts val="600"/>
              </a:spcAft>
              <a:defRPr/>
            </a:pPr>
            <a:r>
              <a:rPr lang="en-US" sz="4000" b="1" kern="0">
                <a:solidFill>
                  <a:srgbClr val="060A45"/>
                </a:solidFill>
                <a:latin typeface="Georgia"/>
                <a:cs typeface="Arial"/>
                <a:sym typeface="Arial"/>
              </a:rPr>
              <a:t>Want to get in touch? </a:t>
            </a:r>
            <a:endParaRPr lang="en-US"/>
          </a:p>
        </p:txBody>
      </p:sp>
      <p:pic>
        <p:nvPicPr>
          <p:cNvPr id="22" name="Picture 21" descr="A blue arrow pointing down&#10;&#10;Description automatically generated">
            <a:extLst>
              <a:ext uri="{FF2B5EF4-FFF2-40B4-BE49-F238E27FC236}">
                <a16:creationId xmlns:a16="http://schemas.microsoft.com/office/drawing/2014/main" id="{AADDE589-1AD4-DB9B-3148-1A45C1D2BD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245156" y="370236"/>
            <a:ext cx="1089422" cy="1893755"/>
          </a:xfrm>
          <a:prstGeom prst="rect">
            <a:avLst/>
          </a:prstGeom>
        </p:spPr>
      </p:pic>
      <p:sp>
        <p:nvSpPr>
          <p:cNvPr id="3" name="Text Placeholder 17">
            <a:extLst>
              <a:ext uri="{FF2B5EF4-FFF2-40B4-BE49-F238E27FC236}">
                <a16:creationId xmlns:a16="http://schemas.microsoft.com/office/drawing/2014/main" id="{1CD372C0-AC76-343A-9346-5F7DD814F373}"/>
              </a:ext>
            </a:extLst>
          </p:cNvPr>
          <p:cNvSpPr txBox="1">
            <a:spLocks/>
          </p:cNvSpPr>
          <p:nvPr/>
        </p:nvSpPr>
        <p:spPr>
          <a:xfrm>
            <a:off x="5380320" y="4004905"/>
            <a:ext cx="2820317" cy="36400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000" b="0" i="0" u="none" strike="noStrike" kern="1200" cap="none" spc="0" normalizeH="0" baseline="0" noProof="0">
              <a:ln>
                <a:noFill/>
              </a:ln>
              <a:solidFill>
                <a:srgbClr val="555555"/>
              </a:solidFill>
              <a:effectLst/>
              <a:uLnTx/>
              <a:uFillTx/>
              <a:ea typeface="+mn-ea"/>
              <a:cs typeface="+mn-cs"/>
            </a:endParaRPr>
          </a:p>
        </p:txBody>
      </p:sp>
      <p:pic>
        <p:nvPicPr>
          <p:cNvPr id="33" name="Picture 32" descr="A blue arrow pointing down&#10;&#10;Description automatically generated">
            <a:extLst>
              <a:ext uri="{FF2B5EF4-FFF2-40B4-BE49-F238E27FC236}">
                <a16:creationId xmlns:a16="http://schemas.microsoft.com/office/drawing/2014/main" id="{B5BD5371-B020-1E5A-8D3A-3DB2A183B5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35122">
            <a:off x="8103356" y="954747"/>
            <a:ext cx="1089422" cy="1089422"/>
          </a:xfrm>
          <a:prstGeom prst="rect">
            <a:avLst/>
          </a:prstGeom>
        </p:spPr>
      </p:pic>
      <p:sp>
        <p:nvSpPr>
          <p:cNvPr id="17" name="TextBox 16">
            <a:extLst>
              <a:ext uri="{FF2B5EF4-FFF2-40B4-BE49-F238E27FC236}">
                <a16:creationId xmlns:a16="http://schemas.microsoft.com/office/drawing/2014/main" id="{8F21605F-2F23-F6E7-D33D-FA1D6D93971B}"/>
              </a:ext>
            </a:extLst>
          </p:cNvPr>
          <p:cNvSpPr txBox="1"/>
          <p:nvPr/>
        </p:nvSpPr>
        <p:spPr>
          <a:xfrm>
            <a:off x="6790478" y="4155859"/>
            <a:ext cx="450115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EE5E99"/>
                </a:solidFill>
                <a:effectLst/>
                <a:uLnTx/>
                <a:uFillTx/>
                <a:latin typeface="HK Grotesk"/>
                <a:ea typeface="+mn-ea"/>
                <a:cs typeface="+mn-cs"/>
              </a:rPr>
              <a:t>Abhi Sehgal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tx2"/>
                </a:solidFill>
                <a:effectLst/>
                <a:uLnTx/>
                <a:uFillTx/>
                <a:latin typeface="HK Grotesk"/>
                <a:ea typeface="+mn-ea"/>
                <a:cs typeface="+mn-cs"/>
              </a:rPr>
              <a:t>Client Solutions Manager - </a:t>
            </a:r>
            <a:r>
              <a:rPr lang="en-GB" sz="1200" noProof="0">
                <a:solidFill>
                  <a:schemeClr val="tx2"/>
                </a:solidFill>
                <a:latin typeface="HK Grotesk"/>
              </a:rPr>
              <a:t>EEU</a:t>
            </a:r>
            <a:endParaRPr kumimoji="0" lang="en-GB" sz="1200" b="0" i="0" u="none" strike="noStrike" kern="1200" cap="none" spc="0" normalizeH="0" baseline="0" noProof="0">
              <a:ln>
                <a:noFill/>
              </a:ln>
              <a:solidFill>
                <a:schemeClr val="tx2"/>
              </a:solidFill>
              <a:effectLst/>
              <a:uLnTx/>
              <a:uFillTx/>
              <a:latin typeface="HK Grotesk"/>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tx2"/>
                </a:solidFill>
                <a:effectLst/>
                <a:uLnTx/>
                <a:uFillTx/>
                <a:latin typeface="HK Grotesk"/>
                <a:ea typeface="+mn-ea"/>
                <a:cs typeface="+mn-cs"/>
              </a:rPr>
              <a:t>Abhi.Sehgal@nielseniq.com</a:t>
            </a:r>
          </a:p>
        </p:txBody>
      </p:sp>
      <p:sp>
        <p:nvSpPr>
          <p:cNvPr id="25" name="TextBox 24">
            <a:extLst>
              <a:ext uri="{FF2B5EF4-FFF2-40B4-BE49-F238E27FC236}">
                <a16:creationId xmlns:a16="http://schemas.microsoft.com/office/drawing/2014/main" id="{B87C5997-3205-2798-0EA1-F77DFEE49445}"/>
              </a:ext>
            </a:extLst>
          </p:cNvPr>
          <p:cNvSpPr txBox="1"/>
          <p:nvPr/>
        </p:nvSpPr>
        <p:spPr>
          <a:xfrm>
            <a:off x="6790478" y="2662880"/>
            <a:ext cx="450115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EE5E99"/>
                </a:solidFill>
                <a:effectLst/>
                <a:uLnTx/>
                <a:uFillTx/>
                <a:latin typeface="HK Grotesk"/>
                <a:ea typeface="+mn-ea"/>
                <a:cs typeface="+mn-cs"/>
              </a:rPr>
              <a:t>Stephen Wann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tx2"/>
                </a:solidFill>
                <a:effectLst/>
                <a:uLnTx/>
                <a:uFillTx/>
                <a:latin typeface="HK Grotesk"/>
                <a:ea typeface="+mn-ea"/>
                <a:cs typeface="+mn-cs"/>
              </a:rPr>
              <a:t>Customer Success Director – EMEA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tx2"/>
                </a:solidFill>
                <a:effectLst/>
                <a:uLnTx/>
                <a:uFillTx/>
                <a:latin typeface="HK Grotesk"/>
                <a:ea typeface="+mn-ea"/>
                <a:cs typeface="+mn-cs"/>
              </a:rPr>
              <a:t>Stephen.Wann@nielseniq.com</a:t>
            </a:r>
          </a:p>
        </p:txBody>
      </p:sp>
      <p:pic>
        <p:nvPicPr>
          <p:cNvPr id="26" name="Picture 4">
            <a:extLst>
              <a:ext uri="{FF2B5EF4-FFF2-40B4-BE49-F238E27FC236}">
                <a16:creationId xmlns:a16="http://schemas.microsoft.com/office/drawing/2014/main" id="{F6FB5D80-2C1E-510B-C8A9-5EDF15DB97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488" b="1488"/>
          <a:stretch/>
        </p:blipFill>
        <p:spPr bwMode="auto">
          <a:xfrm>
            <a:off x="9525735" y="2390833"/>
            <a:ext cx="1259246" cy="1258446"/>
          </a:xfrm>
          <a:prstGeom prst="ellipse">
            <a:avLst/>
          </a:prstGeom>
          <a:noFill/>
          <a:extLst>
            <a:ext uri="{909E8E84-426E-40DD-AFC4-6F175D3DCCD1}">
              <a14:hiddenFill xmlns:a14="http://schemas.microsoft.com/office/drawing/2010/main">
                <a:solidFill>
                  <a:srgbClr val="FFFFFF"/>
                </a:solidFill>
              </a14:hiddenFill>
            </a:ext>
          </a:extLst>
        </p:spPr>
      </p:pic>
      <p:sp>
        <p:nvSpPr>
          <p:cNvPr id="27" name="Oval 26">
            <a:extLst>
              <a:ext uri="{FF2B5EF4-FFF2-40B4-BE49-F238E27FC236}">
                <a16:creationId xmlns:a16="http://schemas.microsoft.com/office/drawing/2014/main" id="{368AE7F3-324F-68C5-453C-4D9945647234}"/>
              </a:ext>
            </a:extLst>
          </p:cNvPr>
          <p:cNvSpPr/>
          <p:nvPr/>
        </p:nvSpPr>
        <p:spPr>
          <a:xfrm>
            <a:off x="9527737" y="3941758"/>
            <a:ext cx="1256952" cy="1240434"/>
          </a:xfrm>
          <a:prstGeom prst="ellipse">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5" name="Picture 4" descr="A qr code with black squares&#10;&#10;AI-generated content may be incorrect.">
            <a:extLst>
              <a:ext uri="{FF2B5EF4-FFF2-40B4-BE49-F238E27FC236}">
                <a16:creationId xmlns:a16="http://schemas.microsoft.com/office/drawing/2014/main" id="{05115393-16A6-A0D0-2DC6-65194DFB12A0}"/>
              </a:ext>
            </a:extLst>
          </p:cNvPr>
          <p:cNvPicPr>
            <a:picLocks noChangeAspect="1"/>
          </p:cNvPicPr>
          <p:nvPr/>
        </p:nvPicPr>
        <p:blipFill>
          <a:blip r:embed="rId6"/>
          <a:stretch>
            <a:fillRect/>
          </a:stretch>
        </p:blipFill>
        <p:spPr>
          <a:xfrm>
            <a:off x="1265238" y="1550989"/>
            <a:ext cx="2083858" cy="2242608"/>
          </a:xfrm>
          <a:prstGeom prst="rect">
            <a:avLst/>
          </a:prstGeom>
        </p:spPr>
      </p:pic>
      <p:sp>
        <p:nvSpPr>
          <p:cNvPr id="24" name="TextBox 23">
            <a:extLst>
              <a:ext uri="{FF2B5EF4-FFF2-40B4-BE49-F238E27FC236}">
                <a16:creationId xmlns:a16="http://schemas.microsoft.com/office/drawing/2014/main" id="{064441F9-40FF-2931-BA82-17B9557E5B59}"/>
              </a:ext>
            </a:extLst>
          </p:cNvPr>
          <p:cNvSpPr txBox="1"/>
          <p:nvPr/>
        </p:nvSpPr>
        <p:spPr>
          <a:xfrm>
            <a:off x="1264230" y="1067085"/>
            <a:ext cx="2069678" cy="338554"/>
          </a:xfrm>
          <a:prstGeom prst="rect">
            <a:avLst/>
          </a:prstGeom>
          <a:noFill/>
        </p:spPr>
        <p:txBody>
          <a:bodyPr wrap="square" lIns="91440" tIns="45720" rIns="91440" bIns="45720" anchor="t">
            <a:spAutoFit/>
          </a:bodyPr>
          <a:lstStyle/>
          <a:p>
            <a:pPr algn="ctr">
              <a:defRPr/>
            </a:pPr>
            <a:r>
              <a:rPr lang="en-US" sz="1600">
                <a:solidFill>
                  <a:schemeClr val="bg1"/>
                </a:solidFill>
              </a:rPr>
              <a:t>Scan the QR Code</a:t>
            </a:r>
            <a:endParaRPr lang="en-US" sz="1600">
              <a:solidFill>
                <a:schemeClr val="bg1"/>
              </a:solidFill>
              <a:cs typeface="Arial"/>
            </a:endParaRPr>
          </a:p>
        </p:txBody>
      </p:sp>
      <p:sp>
        <p:nvSpPr>
          <p:cNvPr id="29" name="TextBox 28">
            <a:extLst>
              <a:ext uri="{FF2B5EF4-FFF2-40B4-BE49-F238E27FC236}">
                <a16:creationId xmlns:a16="http://schemas.microsoft.com/office/drawing/2014/main" id="{4CD0ADA7-8AA4-E0EF-4758-3BC2A7EE2C9A}"/>
              </a:ext>
            </a:extLst>
          </p:cNvPr>
          <p:cNvSpPr txBox="1"/>
          <p:nvPr/>
        </p:nvSpPr>
        <p:spPr>
          <a:xfrm>
            <a:off x="1264229" y="4041001"/>
            <a:ext cx="2069678" cy="338554"/>
          </a:xfrm>
          <a:prstGeom prst="rect">
            <a:avLst/>
          </a:prstGeom>
          <a:noFill/>
        </p:spPr>
        <p:txBody>
          <a:bodyPr wrap="square" lIns="91440" tIns="45720" rIns="91440" bIns="45720" anchor="t">
            <a:spAutoFit/>
          </a:bodyPr>
          <a:lstStyle/>
          <a:p>
            <a:pPr algn="ctr">
              <a:defRPr/>
            </a:pPr>
            <a:r>
              <a:rPr lang="en-US" sz="1600">
                <a:solidFill>
                  <a:schemeClr val="bg1"/>
                </a:solidFill>
              </a:rPr>
              <a:t>Or Click </a:t>
            </a:r>
            <a:r>
              <a:rPr lang="en-US" sz="1600">
                <a:solidFill>
                  <a:schemeClr val="bg1"/>
                </a:solidFill>
                <a:hlinkClick r:id="rId7">
                  <a:extLst>
                    <a:ext uri="{A12FA001-AC4F-418D-AE19-62706E023703}">
                      <ahyp:hlinkClr xmlns:ahyp="http://schemas.microsoft.com/office/drawing/2018/hyperlinkcolor" val="tx"/>
                    </a:ext>
                  </a:extLst>
                </a:hlinkClick>
              </a:rPr>
              <a:t>Here</a:t>
            </a:r>
            <a:endParaRPr lang="en-US">
              <a:solidFill>
                <a:schemeClr val="bg1"/>
              </a:solidFill>
            </a:endParaRPr>
          </a:p>
        </p:txBody>
      </p:sp>
    </p:spTree>
    <p:extLst>
      <p:ext uri="{BB962C8B-B14F-4D97-AF65-F5344CB8AC3E}">
        <p14:creationId xmlns:p14="http://schemas.microsoft.com/office/powerpoint/2010/main" val="4190664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22845-76DE-CECD-3472-3CBFD3F1556D}"/>
              </a:ext>
            </a:extLst>
          </p:cNvPr>
          <p:cNvSpPr>
            <a:spLocks noGrp="1"/>
          </p:cNvSpPr>
          <p:nvPr>
            <p:ph type="ctrTitle"/>
          </p:nvPr>
        </p:nvSpPr>
        <p:spPr/>
        <p:txBody>
          <a:bodyPr/>
          <a:lstStyle/>
          <a:p>
            <a:r>
              <a:rPr lang="en-GB"/>
              <a:t>Want to know more about Gen Z?</a:t>
            </a:r>
          </a:p>
        </p:txBody>
      </p:sp>
      <p:sp>
        <p:nvSpPr>
          <p:cNvPr id="3" name="Subtitle 2">
            <a:extLst>
              <a:ext uri="{FF2B5EF4-FFF2-40B4-BE49-F238E27FC236}">
                <a16:creationId xmlns:a16="http://schemas.microsoft.com/office/drawing/2014/main" id="{DED4CDE6-CD8C-A901-6640-60954565C67B}"/>
              </a:ext>
            </a:extLst>
          </p:cNvPr>
          <p:cNvSpPr>
            <a:spLocks noGrp="1"/>
          </p:cNvSpPr>
          <p:nvPr>
            <p:ph type="subTitle" idx="1"/>
          </p:nvPr>
        </p:nvSpPr>
        <p:spPr/>
        <p:txBody>
          <a:bodyPr/>
          <a:lstStyle/>
          <a:p>
            <a:r>
              <a:rPr lang="en-GB"/>
              <a:t>Watch the On Demand webinar today!</a:t>
            </a:r>
          </a:p>
        </p:txBody>
      </p:sp>
      <p:sp>
        <p:nvSpPr>
          <p:cNvPr id="4" name="Slide Number Placeholder 3">
            <a:extLst>
              <a:ext uri="{FF2B5EF4-FFF2-40B4-BE49-F238E27FC236}">
                <a16:creationId xmlns:a16="http://schemas.microsoft.com/office/drawing/2014/main" id="{6C1392E8-FCAA-E4B2-7992-B6C1F4122FAF}"/>
              </a:ext>
            </a:extLst>
          </p:cNvPr>
          <p:cNvSpPr>
            <a:spLocks noGrp="1"/>
          </p:cNvSpPr>
          <p:nvPr>
            <p:ph type="sldNum" sz="quarter" idx="4"/>
          </p:nvPr>
        </p:nvSpPr>
        <p:spPr/>
        <p:txBody>
          <a:bodyPr/>
          <a:lstStyle/>
          <a:p>
            <a:fld id="{403EF4E2-7A7A-0548-85F1-5479B7C9E1B2}" type="slidenum">
              <a:rPr lang="en-US" smtClean="0"/>
              <a:pPr/>
              <a:t>22</a:t>
            </a:fld>
            <a:endParaRPr lang="en-US"/>
          </a:p>
        </p:txBody>
      </p:sp>
      <p:pic>
        <p:nvPicPr>
          <p:cNvPr id="8" name="Picture Placeholder 7" descr="A group of people taking a selfie&#10;&#10;AI-generated content may be incorrect.">
            <a:extLst>
              <a:ext uri="{FF2B5EF4-FFF2-40B4-BE49-F238E27FC236}">
                <a16:creationId xmlns:a16="http://schemas.microsoft.com/office/drawing/2014/main" id="{B1971CF8-A2DD-4E58-BE44-7DF88E5BE7B0}"/>
              </a:ext>
            </a:extLst>
          </p:cNvPr>
          <p:cNvPicPr>
            <a:picLocks noGrp="1" noChangeAspect="1"/>
          </p:cNvPicPr>
          <p:nvPr>
            <p:ph type="pic" sz="quarter" idx="10"/>
          </p:nvPr>
        </p:nvPicPr>
        <p:blipFill>
          <a:blip r:embed="rId2"/>
          <a:srcRect l="9926" r="9926"/>
          <a:stretch>
            <a:fillRect/>
          </a:stretch>
        </p:blipFill>
        <p:spPr/>
      </p:pic>
      <p:sp>
        <p:nvSpPr>
          <p:cNvPr id="6" name="Rectangle: Rounded Corners 5">
            <a:extLst>
              <a:ext uri="{FF2B5EF4-FFF2-40B4-BE49-F238E27FC236}">
                <a16:creationId xmlns:a16="http://schemas.microsoft.com/office/drawing/2014/main" id="{D627CB7C-ADF3-DF3B-C4F4-1772DADC0817}"/>
              </a:ext>
            </a:extLst>
          </p:cNvPr>
          <p:cNvSpPr/>
          <p:nvPr/>
        </p:nvSpPr>
        <p:spPr>
          <a:xfrm>
            <a:off x="288558" y="3991908"/>
            <a:ext cx="3637935" cy="43621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algn="ctr">
              <a:spcAft>
                <a:spcPts val="600"/>
              </a:spcAft>
            </a:pPr>
            <a:r>
              <a:rPr lang="en-GB" sz="1600">
                <a:solidFill>
                  <a:schemeClr val="bg1"/>
                </a:solidFill>
                <a:hlinkClick r:id="rId3">
                  <a:extLst>
                    <a:ext uri="{A12FA001-AC4F-418D-AE19-62706E023703}">
                      <ahyp:hlinkClr xmlns:ahyp="http://schemas.microsoft.com/office/drawing/2018/hyperlinkcolor" val="tx"/>
                    </a:ext>
                  </a:extLst>
                </a:hlinkClick>
              </a:rPr>
              <a:t>Take me to the webinar</a:t>
            </a:r>
            <a:endParaRPr lang="en-GB" sz="1600">
              <a:solidFill>
                <a:schemeClr val="bg1"/>
              </a:solidFill>
              <a:cs typeface="Arial"/>
            </a:endParaRPr>
          </a:p>
        </p:txBody>
      </p:sp>
    </p:spTree>
    <p:extLst>
      <p:ext uri="{BB962C8B-B14F-4D97-AF65-F5344CB8AC3E}">
        <p14:creationId xmlns:p14="http://schemas.microsoft.com/office/powerpoint/2010/main" val="3529614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965093E8-4B3E-9A04-027A-196A930D3E04}"/>
              </a:ext>
            </a:extLst>
          </p:cNvPr>
          <p:cNvSpPr/>
          <p:nvPr/>
        </p:nvSpPr>
        <p:spPr>
          <a:xfrm>
            <a:off x="4895206" y="4886546"/>
            <a:ext cx="2028240" cy="1512522"/>
          </a:xfrm>
          <a:prstGeom prst="rect">
            <a:avLst/>
          </a:prstGeom>
          <a:solidFill>
            <a:schemeClr val="accent3">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5" name="Rectangle 64">
            <a:extLst>
              <a:ext uri="{FF2B5EF4-FFF2-40B4-BE49-F238E27FC236}">
                <a16:creationId xmlns:a16="http://schemas.microsoft.com/office/drawing/2014/main" id="{51D0E4A5-76B1-4D0A-1C78-22A3EE7E49D0}"/>
              </a:ext>
            </a:extLst>
          </p:cNvPr>
          <p:cNvSpPr/>
          <p:nvPr/>
        </p:nvSpPr>
        <p:spPr>
          <a:xfrm>
            <a:off x="7276746" y="1641727"/>
            <a:ext cx="4749006" cy="4757341"/>
          </a:xfrm>
          <a:prstGeom prst="rect">
            <a:avLst/>
          </a:prstGeom>
          <a:solidFill>
            <a:schemeClr val="accent5">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Slide Number Placeholder 1">
            <a:extLst>
              <a:ext uri="{FF2B5EF4-FFF2-40B4-BE49-F238E27FC236}">
                <a16:creationId xmlns:a16="http://schemas.microsoft.com/office/drawing/2014/main" id="{10BA16B1-CAAC-AD88-A91D-070FD324A11E}"/>
              </a:ext>
            </a:extLst>
          </p:cNvPr>
          <p:cNvSpPr>
            <a:spLocks noGrp="1"/>
          </p:cNvSpPr>
          <p:nvPr>
            <p:ph type="sldNum" sz="quarter" idx="12"/>
          </p:nvPr>
        </p:nvSpPr>
        <p:spPr>
          <a:xfrm>
            <a:off x="10985326" y="6523339"/>
            <a:ext cx="90187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3EF4E2-7A7A-0548-85F1-5479B7C9E1B2}" type="slidenum">
              <a:rPr kumimoji="0" lang="en-US" sz="1000" b="0" i="0" u="none" strike="noStrike" kern="1200" cap="none" spc="0" normalizeH="0" baseline="0" noProof="0" smtClean="0">
                <a:ln>
                  <a:noFill/>
                </a:ln>
                <a:solidFill>
                  <a:srgbClr val="555555"/>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000" b="0" i="0" u="none" strike="noStrike" kern="1200" cap="none" spc="0" normalizeH="0" baseline="0" noProof="0">
              <a:ln>
                <a:noFill/>
              </a:ln>
              <a:solidFill>
                <a:srgbClr val="555555"/>
              </a:solidFill>
              <a:effectLst/>
              <a:uLnTx/>
              <a:uFillTx/>
              <a:latin typeface="Arial" panose="020B0604020202020204"/>
              <a:ea typeface="+mn-ea"/>
              <a:cs typeface="+mn-cs"/>
            </a:endParaRPr>
          </a:p>
        </p:txBody>
      </p:sp>
      <p:sp>
        <p:nvSpPr>
          <p:cNvPr id="24" name="object 2">
            <a:extLst>
              <a:ext uri="{FF2B5EF4-FFF2-40B4-BE49-F238E27FC236}">
                <a16:creationId xmlns:a16="http://schemas.microsoft.com/office/drawing/2014/main" id="{6BCE6DDA-7BB3-6464-B29E-4F06C6D5E2F7}"/>
              </a:ext>
            </a:extLst>
          </p:cNvPr>
          <p:cNvSpPr txBox="1">
            <a:spLocks/>
          </p:cNvSpPr>
          <p:nvPr/>
        </p:nvSpPr>
        <p:spPr>
          <a:xfrm flipH="1">
            <a:off x="0" y="218844"/>
            <a:ext cx="12192000" cy="408991"/>
          </a:xfrm>
          <a:prstGeom prst="rect">
            <a:avLst/>
          </a:prstGeom>
        </p:spPr>
        <p:txBody>
          <a:bodyPr vert="horz" wrap="square" lIns="0" tIns="39276"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0" lvl="0" indent="0" algn="ctr" defTabSz="914400" rtl="0" eaLnBrk="1" fontAlgn="auto" latinLnBrk="0" hangingPunct="1">
              <a:lnSpc>
                <a:spcPct val="100000"/>
              </a:lnSpc>
              <a:spcBef>
                <a:spcPts val="309"/>
              </a:spcBef>
              <a:spcAft>
                <a:spcPts val="0"/>
              </a:spcAft>
              <a:buClrTx/>
              <a:buSzTx/>
              <a:buFontTx/>
              <a:buNone/>
              <a:tabLst/>
              <a:defRPr/>
            </a:pPr>
            <a:r>
              <a:rPr kumimoji="0" lang="en-GB" sz="2400" b="1" i="0" u="none" strike="noStrike" kern="1200" cap="none" spc="0" normalizeH="0" baseline="0" noProof="0">
                <a:ln>
                  <a:noFill/>
                </a:ln>
                <a:solidFill>
                  <a:srgbClr val="060A45"/>
                </a:solidFill>
                <a:effectLst/>
                <a:uLnTx/>
                <a:uFillTx/>
                <a:latin typeface="Arial" panose="020B0604020202020204"/>
                <a:ea typeface="+mj-ea"/>
                <a:cs typeface="+mj-cs"/>
              </a:rPr>
              <a:t>CGA by NIQ market leading tools</a:t>
            </a:r>
            <a:r>
              <a:rPr lang="en-GB" sz="2400" b="1">
                <a:solidFill>
                  <a:srgbClr val="060A45"/>
                </a:solidFill>
                <a:latin typeface="Arial" panose="020B0604020202020204"/>
              </a:rPr>
              <a:t> used to </a:t>
            </a:r>
            <a:r>
              <a:rPr kumimoji="0" lang="en-GB" sz="2400" b="1" i="0" u="none" strike="noStrike" kern="1200" cap="none" spc="0" normalizeH="0" baseline="0" noProof="0">
                <a:ln>
                  <a:noFill/>
                </a:ln>
                <a:solidFill>
                  <a:srgbClr val="060A45"/>
                </a:solidFill>
                <a:effectLst/>
                <a:uLnTx/>
                <a:uFillTx/>
                <a:latin typeface="Arial" panose="020B0604020202020204"/>
                <a:ea typeface="+mj-ea"/>
                <a:cs typeface="+mj-cs"/>
              </a:rPr>
              <a:t>uncover insights into Gen Z behaviour</a:t>
            </a:r>
          </a:p>
        </p:txBody>
      </p:sp>
      <p:sp>
        <p:nvSpPr>
          <p:cNvPr id="25" name="object 2">
            <a:extLst>
              <a:ext uri="{FF2B5EF4-FFF2-40B4-BE49-F238E27FC236}">
                <a16:creationId xmlns:a16="http://schemas.microsoft.com/office/drawing/2014/main" id="{396DEBDF-F851-1510-31E6-9DCA129071CA}"/>
              </a:ext>
            </a:extLst>
          </p:cNvPr>
          <p:cNvSpPr txBox="1">
            <a:spLocks/>
          </p:cNvSpPr>
          <p:nvPr/>
        </p:nvSpPr>
        <p:spPr>
          <a:xfrm flipH="1">
            <a:off x="166248" y="783042"/>
            <a:ext cx="11720952" cy="532102"/>
          </a:xfrm>
          <a:prstGeom prst="rect">
            <a:avLst/>
          </a:prstGeom>
        </p:spPr>
        <p:txBody>
          <a:bodyPr vert="horz" wrap="square" lIns="0" tIns="39276"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0" lvl="0" indent="0" algn="ctr" defTabSz="914400" rtl="0" eaLnBrk="1" fontAlgn="auto" latinLnBrk="0" hangingPunct="1">
              <a:lnSpc>
                <a:spcPct val="100000"/>
              </a:lnSpc>
              <a:spcBef>
                <a:spcPts val="309"/>
              </a:spcBef>
              <a:spcAft>
                <a:spcPts val="0"/>
              </a:spcAft>
              <a:buClrTx/>
              <a:buSzTx/>
              <a:buFontTx/>
              <a:buNone/>
              <a:tabLst/>
              <a:defRPr/>
            </a:pPr>
            <a:r>
              <a:rPr kumimoji="0" lang="en-GB" sz="1600" i="0" u="none" strike="noStrike" kern="1200" cap="none" spc="0" normalizeH="0" baseline="0" noProof="0">
                <a:ln>
                  <a:noFill/>
                </a:ln>
                <a:solidFill>
                  <a:srgbClr val="060A45"/>
                </a:solidFill>
                <a:effectLst/>
                <a:uLnTx/>
                <a:uFillTx/>
                <a:latin typeface="Arial" panose="020B0604020202020204" pitchFamily="34" charset="0"/>
                <a:ea typeface="+mj-ea"/>
                <a:cs typeface="Arial" panose="020B0604020202020204" pitchFamily="34" charset="0"/>
              </a:rPr>
              <a:t>This suite of solutions is designed to help beverage suppliers grow their On Trade sales via commercially-focused insights and customer profiling data.</a:t>
            </a:r>
            <a:endParaRPr kumimoji="0" lang="en-US" sz="1600" i="0" u="none" strike="noStrike" kern="1200" cap="none" spc="-6" normalizeH="0" baseline="0" noProof="0">
              <a:ln>
                <a:noFill/>
              </a:ln>
              <a:solidFill>
                <a:srgbClr val="060A45"/>
              </a:solidFill>
              <a:effectLst/>
              <a:uLnTx/>
              <a:uFillTx/>
              <a:latin typeface="Arial" panose="020B0604020202020204" pitchFamily="34" charset="0"/>
              <a:ea typeface="+mj-ea"/>
              <a:cs typeface="Arial" panose="020B0604020202020204" pitchFamily="34" charset="0"/>
            </a:endParaRPr>
          </a:p>
        </p:txBody>
      </p:sp>
      <p:grpSp>
        <p:nvGrpSpPr>
          <p:cNvPr id="3" name="Group 2">
            <a:extLst>
              <a:ext uri="{FF2B5EF4-FFF2-40B4-BE49-F238E27FC236}">
                <a16:creationId xmlns:a16="http://schemas.microsoft.com/office/drawing/2014/main" id="{A8745DC8-07A6-C69F-F727-04B765265086}"/>
              </a:ext>
            </a:extLst>
          </p:cNvPr>
          <p:cNvGrpSpPr/>
          <p:nvPr/>
        </p:nvGrpSpPr>
        <p:grpSpPr>
          <a:xfrm>
            <a:off x="288472" y="2306188"/>
            <a:ext cx="2187074" cy="2886608"/>
            <a:chOff x="131460" y="1969477"/>
            <a:chExt cx="2187074" cy="2990088"/>
          </a:xfrm>
        </p:grpSpPr>
        <p:sp>
          <p:nvSpPr>
            <p:cNvPr id="8" name="Isosceles Triangle 7">
              <a:extLst>
                <a:ext uri="{FF2B5EF4-FFF2-40B4-BE49-F238E27FC236}">
                  <a16:creationId xmlns:a16="http://schemas.microsoft.com/office/drawing/2014/main" id="{E84C48C3-DA13-C97E-B1C7-B22BCE58BAF9}"/>
                </a:ext>
              </a:extLst>
            </p:cNvPr>
            <p:cNvSpPr/>
            <p:nvPr/>
          </p:nvSpPr>
          <p:spPr>
            <a:xfrm rot="5400000">
              <a:off x="2141282" y="3251749"/>
              <a:ext cx="190381" cy="164122"/>
            </a:xfrm>
            <a:prstGeom prst="triangle">
              <a:avLst/>
            </a:prstGeom>
            <a:solidFill>
              <a:schemeClr val="accent1"/>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Rectangle: Rounded Corners 17">
              <a:extLst>
                <a:ext uri="{FF2B5EF4-FFF2-40B4-BE49-F238E27FC236}">
                  <a16:creationId xmlns:a16="http://schemas.microsoft.com/office/drawing/2014/main" id="{0A0BD325-DE09-BBA0-F954-DBE2E978AA68}"/>
                </a:ext>
              </a:extLst>
            </p:cNvPr>
            <p:cNvSpPr/>
            <p:nvPr/>
          </p:nvSpPr>
          <p:spPr>
            <a:xfrm>
              <a:off x="131460" y="1969477"/>
              <a:ext cx="2040699" cy="2672860"/>
            </a:xfrm>
            <a:prstGeom prst="roundRect">
              <a:avLst>
                <a:gd name="adj" fmla="val 641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7E4F92C3-EBDD-3060-6AE0-1BB89890C046}"/>
                </a:ext>
              </a:extLst>
            </p:cNvPr>
            <p:cNvSpPr/>
            <p:nvPr/>
          </p:nvSpPr>
          <p:spPr>
            <a:xfrm>
              <a:off x="1011219" y="4642338"/>
              <a:ext cx="302233" cy="1641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Isosceles Triangle 11">
              <a:extLst>
                <a:ext uri="{FF2B5EF4-FFF2-40B4-BE49-F238E27FC236}">
                  <a16:creationId xmlns:a16="http://schemas.microsoft.com/office/drawing/2014/main" id="{25236291-8B2E-D6CE-D64B-9C7887373FE3}"/>
                </a:ext>
              </a:extLst>
            </p:cNvPr>
            <p:cNvSpPr/>
            <p:nvPr/>
          </p:nvSpPr>
          <p:spPr>
            <a:xfrm rot="10800000">
              <a:off x="976001" y="4642337"/>
              <a:ext cx="367983" cy="317228"/>
            </a:xfrm>
            <a:prstGeom prs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object 19">
              <a:extLst>
                <a:ext uri="{FF2B5EF4-FFF2-40B4-BE49-F238E27FC236}">
                  <a16:creationId xmlns:a16="http://schemas.microsoft.com/office/drawing/2014/main" id="{F134A4B2-27EE-CB88-E51E-609DD58DC86F}"/>
                </a:ext>
              </a:extLst>
            </p:cNvPr>
            <p:cNvSpPr txBox="1"/>
            <p:nvPr/>
          </p:nvSpPr>
          <p:spPr>
            <a:xfrm>
              <a:off x="131460" y="2072942"/>
              <a:ext cx="2028092" cy="1175833"/>
            </a:xfrm>
            <a:prstGeom prst="rect">
              <a:avLst/>
            </a:prstGeom>
          </p:spPr>
          <p:txBody>
            <a:bodyPr vert="horz" wrap="square" lIns="0" tIns="8086" rIns="0" bIns="0" rtlCol="0">
              <a:spAutoFit/>
            </a:bodyPr>
            <a:lstStyle/>
            <a:p>
              <a:pPr marL="105508" marR="100887" lvl="0" indent="6161" algn="ctr" defTabSz="914400" rtl="0" eaLnBrk="1" fontAlgn="auto" latinLnBrk="0" hangingPunct="1">
                <a:lnSpc>
                  <a:spcPct val="100400"/>
                </a:lnSpc>
                <a:spcBef>
                  <a:spcPts val="58"/>
                </a:spcBef>
                <a:spcAft>
                  <a:spcPts val="0"/>
                </a:spcAft>
                <a:buClrTx/>
                <a:buSzTx/>
                <a:buFontTx/>
                <a:buNone/>
                <a:tabLst/>
                <a:defRPr/>
              </a:pPr>
              <a:r>
                <a:rPr kumimoji="0" lang="en-GB" sz="1800" b="1" i="1" u="none" strike="noStrike" kern="1200" cap="none" spc="-12" normalizeH="0" baseline="0" noProof="0">
                  <a:ln>
                    <a:noFill/>
                  </a:ln>
                  <a:solidFill>
                    <a:srgbClr val="FFFFFF"/>
                  </a:solidFill>
                  <a:effectLst/>
                  <a:uLnTx/>
                  <a:uFillTx/>
                  <a:latin typeface="Georgia" panose="02040502050405020303" pitchFamily="18" charset="0"/>
                  <a:ea typeface="+mn-ea"/>
                  <a:cs typeface="HK Grotesk"/>
                </a:rPr>
                <a:t>OPUS Lite</a:t>
              </a:r>
            </a:p>
            <a:p>
              <a:pPr marL="7701" marR="3081" lvl="0" indent="-385" algn="ctr" defTabSz="914400" rtl="0" eaLnBrk="1" fontAlgn="auto" latinLnBrk="0" hangingPunct="1">
                <a:lnSpc>
                  <a:spcPct val="101099"/>
                </a:lnSpc>
                <a:spcBef>
                  <a:spcPts val="946"/>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Essential demographic insights &amp; tracking of On Trade behaviour and engagement</a:t>
              </a:r>
            </a:p>
          </p:txBody>
        </p:sp>
      </p:grpSp>
      <p:grpSp>
        <p:nvGrpSpPr>
          <p:cNvPr id="10" name="Group 9">
            <a:extLst>
              <a:ext uri="{FF2B5EF4-FFF2-40B4-BE49-F238E27FC236}">
                <a16:creationId xmlns:a16="http://schemas.microsoft.com/office/drawing/2014/main" id="{EDAF22D2-F60A-82CD-7C5E-90F45C202E28}"/>
              </a:ext>
            </a:extLst>
          </p:cNvPr>
          <p:cNvGrpSpPr/>
          <p:nvPr/>
        </p:nvGrpSpPr>
        <p:grpSpPr>
          <a:xfrm>
            <a:off x="2598146" y="2306188"/>
            <a:ext cx="2204830" cy="2886609"/>
            <a:chOff x="131460" y="1969477"/>
            <a:chExt cx="2204830" cy="2990089"/>
          </a:xfrm>
        </p:grpSpPr>
        <p:sp>
          <p:nvSpPr>
            <p:cNvPr id="13" name="Rectangle: Rounded Corners 12">
              <a:extLst>
                <a:ext uri="{FF2B5EF4-FFF2-40B4-BE49-F238E27FC236}">
                  <a16:creationId xmlns:a16="http://schemas.microsoft.com/office/drawing/2014/main" id="{268D2064-BDFF-C58D-8896-78FBFFB66256}"/>
                </a:ext>
              </a:extLst>
            </p:cNvPr>
            <p:cNvSpPr/>
            <p:nvPr/>
          </p:nvSpPr>
          <p:spPr>
            <a:xfrm>
              <a:off x="131460" y="1969477"/>
              <a:ext cx="2040699" cy="2672860"/>
            </a:xfrm>
            <a:prstGeom prst="roundRect">
              <a:avLst>
                <a:gd name="adj" fmla="val 641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9" name="Rectangle 18">
              <a:extLst>
                <a:ext uri="{FF2B5EF4-FFF2-40B4-BE49-F238E27FC236}">
                  <a16:creationId xmlns:a16="http://schemas.microsoft.com/office/drawing/2014/main" id="{5C6B7646-F57C-2D7F-78E7-B92DCFCB993B}"/>
                </a:ext>
              </a:extLst>
            </p:cNvPr>
            <p:cNvSpPr/>
            <p:nvPr/>
          </p:nvSpPr>
          <p:spPr>
            <a:xfrm rot="5400000">
              <a:off x="1834784" y="3245829"/>
              <a:ext cx="826265" cy="151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Rectangle 19">
              <a:extLst>
                <a:ext uri="{FF2B5EF4-FFF2-40B4-BE49-F238E27FC236}">
                  <a16:creationId xmlns:a16="http://schemas.microsoft.com/office/drawing/2014/main" id="{59BC9EE4-348C-AC1D-C17A-A1D6DECCC43A}"/>
                </a:ext>
              </a:extLst>
            </p:cNvPr>
            <p:cNvSpPr/>
            <p:nvPr/>
          </p:nvSpPr>
          <p:spPr>
            <a:xfrm>
              <a:off x="1011219" y="4642338"/>
              <a:ext cx="302233" cy="1641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Isosceles Triangle 20">
              <a:extLst>
                <a:ext uri="{FF2B5EF4-FFF2-40B4-BE49-F238E27FC236}">
                  <a16:creationId xmlns:a16="http://schemas.microsoft.com/office/drawing/2014/main" id="{ACE01A1F-2E1E-53D1-1C7A-C444E9FC2491}"/>
                </a:ext>
              </a:extLst>
            </p:cNvPr>
            <p:cNvSpPr/>
            <p:nvPr/>
          </p:nvSpPr>
          <p:spPr>
            <a:xfrm rot="10800000">
              <a:off x="978842" y="4642337"/>
              <a:ext cx="367985" cy="317229"/>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Isosceles Triangle 21">
              <a:extLst>
                <a:ext uri="{FF2B5EF4-FFF2-40B4-BE49-F238E27FC236}">
                  <a16:creationId xmlns:a16="http://schemas.microsoft.com/office/drawing/2014/main" id="{E81EF931-AD84-4DD9-AB41-CB490D3808C3}"/>
                </a:ext>
              </a:extLst>
            </p:cNvPr>
            <p:cNvSpPr/>
            <p:nvPr/>
          </p:nvSpPr>
          <p:spPr>
            <a:xfrm rot="5400000">
              <a:off x="2159038" y="3251749"/>
              <a:ext cx="190381" cy="164122"/>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3" name="object 19">
              <a:extLst>
                <a:ext uri="{FF2B5EF4-FFF2-40B4-BE49-F238E27FC236}">
                  <a16:creationId xmlns:a16="http://schemas.microsoft.com/office/drawing/2014/main" id="{2FD43AFA-7664-0863-112A-B6DA3FE088A1}"/>
                </a:ext>
              </a:extLst>
            </p:cNvPr>
            <p:cNvSpPr txBox="1"/>
            <p:nvPr/>
          </p:nvSpPr>
          <p:spPr>
            <a:xfrm>
              <a:off x="277835" y="2072942"/>
              <a:ext cx="1753976" cy="1875023"/>
            </a:xfrm>
            <a:prstGeom prst="rect">
              <a:avLst/>
            </a:prstGeom>
          </p:spPr>
          <p:txBody>
            <a:bodyPr vert="horz" wrap="square" lIns="0" tIns="8086" rIns="0" bIns="0" rtlCol="0">
              <a:spAutoFit/>
            </a:bodyPr>
            <a:lstStyle/>
            <a:p>
              <a:pPr marL="105508" marR="100887" lvl="0" indent="6161" algn="ctr" defTabSz="914400" rtl="0" eaLnBrk="1" fontAlgn="auto" latinLnBrk="0" hangingPunct="1">
                <a:lnSpc>
                  <a:spcPct val="100400"/>
                </a:lnSpc>
                <a:spcBef>
                  <a:spcPts val="58"/>
                </a:spcBef>
                <a:spcAft>
                  <a:spcPts val="0"/>
                </a:spcAft>
                <a:buClrTx/>
                <a:buSzTx/>
                <a:buFontTx/>
                <a:buNone/>
                <a:tabLst/>
                <a:defRPr/>
              </a:pPr>
              <a:r>
                <a:rPr kumimoji="0" lang="en-GB" sz="1800" b="1" i="1" u="none" strike="noStrike" kern="1200" cap="none" spc="-12" normalizeH="0" baseline="0" noProof="0">
                  <a:ln>
                    <a:noFill/>
                  </a:ln>
                  <a:solidFill>
                    <a:srgbClr val="FFFFFF"/>
                  </a:solidFill>
                  <a:effectLst/>
                  <a:uLnTx/>
                  <a:uFillTx/>
                  <a:latin typeface="Georgia" panose="02040502050405020303" pitchFamily="18" charset="0"/>
                  <a:ea typeface="+mn-ea"/>
                  <a:cs typeface="HK Grotesk"/>
                </a:rPr>
                <a:t>OPUS</a:t>
              </a:r>
            </a:p>
            <a:p>
              <a:pPr marL="7701" marR="3081" lvl="0" indent="-385" algn="ctr" defTabSz="914400" rtl="0" eaLnBrk="1" fontAlgn="auto" latinLnBrk="0" hangingPunct="1">
                <a:lnSpc>
                  <a:spcPct val="101099"/>
                </a:lnSpc>
                <a:spcBef>
                  <a:spcPts val="946"/>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On Trade consumer behaviours, brand perceptions &amp; usage by occasion &amp; channels.</a:t>
              </a:r>
            </a:p>
            <a:p>
              <a:pPr marL="7701" marR="3081" lvl="0" indent="-385" algn="ctr" defTabSz="914400" rtl="0" eaLnBrk="1" fontAlgn="auto" latinLnBrk="0" hangingPunct="1">
                <a:lnSpc>
                  <a:spcPct val="101099"/>
                </a:lnSpc>
                <a:spcBef>
                  <a:spcPts val="946"/>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Used by leading beverage suppliers around the world.</a:t>
              </a:r>
            </a:p>
          </p:txBody>
        </p:sp>
      </p:grpSp>
      <p:grpSp>
        <p:nvGrpSpPr>
          <p:cNvPr id="26" name="Group 25">
            <a:extLst>
              <a:ext uri="{FF2B5EF4-FFF2-40B4-BE49-F238E27FC236}">
                <a16:creationId xmlns:a16="http://schemas.microsoft.com/office/drawing/2014/main" id="{AFD2E649-9726-0DA6-E582-34764763F994}"/>
              </a:ext>
            </a:extLst>
          </p:cNvPr>
          <p:cNvGrpSpPr/>
          <p:nvPr/>
        </p:nvGrpSpPr>
        <p:grpSpPr>
          <a:xfrm>
            <a:off x="4907820" y="2306188"/>
            <a:ext cx="2204830" cy="2886608"/>
            <a:chOff x="131460" y="1969477"/>
            <a:chExt cx="2204830" cy="2990088"/>
          </a:xfrm>
        </p:grpSpPr>
        <p:sp>
          <p:nvSpPr>
            <p:cNvPr id="27" name="Rectangle: Rounded Corners 26">
              <a:extLst>
                <a:ext uri="{FF2B5EF4-FFF2-40B4-BE49-F238E27FC236}">
                  <a16:creationId xmlns:a16="http://schemas.microsoft.com/office/drawing/2014/main" id="{9C331BCD-488E-7C38-EBA8-87071D569B4C}"/>
                </a:ext>
              </a:extLst>
            </p:cNvPr>
            <p:cNvSpPr/>
            <p:nvPr/>
          </p:nvSpPr>
          <p:spPr>
            <a:xfrm>
              <a:off x="131460" y="1969477"/>
              <a:ext cx="2040699" cy="2672860"/>
            </a:xfrm>
            <a:prstGeom prst="roundRect">
              <a:avLst>
                <a:gd name="adj" fmla="val 641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8" name="Rectangle 27">
              <a:extLst>
                <a:ext uri="{FF2B5EF4-FFF2-40B4-BE49-F238E27FC236}">
                  <a16:creationId xmlns:a16="http://schemas.microsoft.com/office/drawing/2014/main" id="{6496F4AD-407F-741D-A2D7-640396FA8C8B}"/>
                </a:ext>
              </a:extLst>
            </p:cNvPr>
            <p:cNvSpPr/>
            <p:nvPr/>
          </p:nvSpPr>
          <p:spPr>
            <a:xfrm rot="5400000">
              <a:off x="1834784" y="3245829"/>
              <a:ext cx="826265" cy="151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Rectangle 28">
              <a:extLst>
                <a:ext uri="{FF2B5EF4-FFF2-40B4-BE49-F238E27FC236}">
                  <a16:creationId xmlns:a16="http://schemas.microsoft.com/office/drawing/2014/main" id="{A3E6EEFD-1EF7-70EF-D4E1-0317E10099CA}"/>
                </a:ext>
              </a:extLst>
            </p:cNvPr>
            <p:cNvSpPr/>
            <p:nvPr/>
          </p:nvSpPr>
          <p:spPr>
            <a:xfrm>
              <a:off x="1011219" y="4642338"/>
              <a:ext cx="302233" cy="1641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0" name="Isosceles Triangle 29">
              <a:extLst>
                <a:ext uri="{FF2B5EF4-FFF2-40B4-BE49-F238E27FC236}">
                  <a16:creationId xmlns:a16="http://schemas.microsoft.com/office/drawing/2014/main" id="{9B3F866F-B15D-FA6C-A1E5-34CC7EC4453F}"/>
                </a:ext>
              </a:extLst>
            </p:cNvPr>
            <p:cNvSpPr/>
            <p:nvPr/>
          </p:nvSpPr>
          <p:spPr>
            <a:xfrm rot="10800000">
              <a:off x="963209" y="4642339"/>
              <a:ext cx="367981" cy="317226"/>
            </a:xfrm>
            <a:prstGeom prs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Isosceles Triangle 30">
              <a:extLst>
                <a:ext uri="{FF2B5EF4-FFF2-40B4-BE49-F238E27FC236}">
                  <a16:creationId xmlns:a16="http://schemas.microsoft.com/office/drawing/2014/main" id="{F1A3DDD0-44B8-CDA6-21F3-8826CB8AB329}"/>
                </a:ext>
              </a:extLst>
            </p:cNvPr>
            <p:cNvSpPr/>
            <p:nvPr/>
          </p:nvSpPr>
          <p:spPr>
            <a:xfrm rot="5400000">
              <a:off x="2159038" y="3251749"/>
              <a:ext cx="190381" cy="164122"/>
            </a:xfrm>
            <a:prstGeom prs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2" name="object 19">
              <a:extLst>
                <a:ext uri="{FF2B5EF4-FFF2-40B4-BE49-F238E27FC236}">
                  <a16:creationId xmlns:a16="http://schemas.microsoft.com/office/drawing/2014/main" id="{5CB1536B-F461-23DE-3AC6-C0AB69E5A314}"/>
                </a:ext>
              </a:extLst>
            </p:cNvPr>
            <p:cNvSpPr txBox="1"/>
            <p:nvPr/>
          </p:nvSpPr>
          <p:spPr>
            <a:xfrm>
              <a:off x="277834" y="2072942"/>
              <a:ext cx="1776865" cy="1996658"/>
            </a:xfrm>
            <a:prstGeom prst="rect">
              <a:avLst/>
            </a:prstGeom>
          </p:spPr>
          <p:txBody>
            <a:bodyPr vert="horz" wrap="square" lIns="0" tIns="8086" rIns="0" bIns="0" rtlCol="0">
              <a:spAutoFit/>
            </a:bodyPr>
            <a:lstStyle/>
            <a:p>
              <a:pPr marL="105508" marR="100887" lvl="0" indent="6161" algn="ctr" defTabSz="914400" rtl="0" eaLnBrk="1" fontAlgn="auto" latinLnBrk="0" hangingPunct="1">
                <a:lnSpc>
                  <a:spcPct val="100400"/>
                </a:lnSpc>
                <a:spcBef>
                  <a:spcPts val="58"/>
                </a:spcBef>
                <a:spcAft>
                  <a:spcPts val="0"/>
                </a:spcAft>
                <a:buClrTx/>
                <a:buSzTx/>
                <a:buFontTx/>
                <a:buNone/>
                <a:tabLst/>
                <a:defRPr/>
              </a:pPr>
              <a:r>
                <a:rPr kumimoji="0" lang="en-GB" sz="1800" b="1" i="1" u="none" strike="noStrike" kern="1200" cap="none" spc="-12" normalizeH="0" baseline="0" noProof="0">
                  <a:ln>
                    <a:noFill/>
                  </a:ln>
                  <a:solidFill>
                    <a:srgbClr val="FFFFFF"/>
                  </a:solidFill>
                  <a:effectLst/>
                  <a:uLnTx/>
                  <a:uFillTx/>
                  <a:latin typeface="Georgia" panose="02040502050405020303" pitchFamily="18" charset="0"/>
                  <a:ea typeface="+mn-ea"/>
                  <a:cs typeface="HK Grotesk"/>
                </a:rPr>
                <a:t>Outlet Index </a:t>
              </a:r>
            </a:p>
            <a:p>
              <a:pPr marL="7701" marR="3081" lvl="0" indent="-385" algn="ctr" defTabSz="914400" rtl="0" eaLnBrk="1" fontAlgn="auto" latinLnBrk="0" hangingPunct="1">
                <a:lnSpc>
                  <a:spcPct val="101099"/>
                </a:lnSpc>
                <a:spcBef>
                  <a:spcPts val="946"/>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Robust Outlet Universe database available in over 60 countries</a:t>
              </a:r>
            </a:p>
            <a:p>
              <a:pPr marL="7701" marR="3081" lvl="0" indent="-385" algn="ctr" defTabSz="914400" rtl="0" eaLnBrk="1" fontAlgn="auto" latinLnBrk="0" hangingPunct="1">
                <a:lnSpc>
                  <a:spcPct val="101099"/>
                </a:lnSpc>
                <a:spcBef>
                  <a:spcPts val="946"/>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Uniquely, Outlet Index can be fully customized to reflect client-specified outlet segmentations</a:t>
              </a:r>
            </a:p>
          </p:txBody>
        </p:sp>
      </p:grpSp>
      <p:sp>
        <p:nvSpPr>
          <p:cNvPr id="39" name="Rectangle: Rounded Corners 38">
            <a:extLst>
              <a:ext uri="{FF2B5EF4-FFF2-40B4-BE49-F238E27FC236}">
                <a16:creationId xmlns:a16="http://schemas.microsoft.com/office/drawing/2014/main" id="{C2F8FF35-EDFA-9037-A901-832E4A1E99F7}"/>
              </a:ext>
            </a:extLst>
          </p:cNvPr>
          <p:cNvSpPr/>
          <p:nvPr/>
        </p:nvSpPr>
        <p:spPr>
          <a:xfrm>
            <a:off x="7457195" y="2270667"/>
            <a:ext cx="2040699" cy="2580359"/>
          </a:xfrm>
          <a:prstGeom prst="roundRect">
            <a:avLst>
              <a:gd name="adj" fmla="val 641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2" name="Isosceles Triangle 41">
            <a:extLst>
              <a:ext uri="{FF2B5EF4-FFF2-40B4-BE49-F238E27FC236}">
                <a16:creationId xmlns:a16="http://schemas.microsoft.com/office/drawing/2014/main" id="{505BE211-2705-8574-76E9-F798997A170F}"/>
              </a:ext>
            </a:extLst>
          </p:cNvPr>
          <p:cNvSpPr/>
          <p:nvPr/>
        </p:nvSpPr>
        <p:spPr>
          <a:xfrm rot="10800000">
            <a:off x="8288944" y="4851027"/>
            <a:ext cx="367981" cy="306248"/>
          </a:xfrm>
          <a:prstGeom prs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3" name="Isosceles Triangle 42">
            <a:extLst>
              <a:ext uri="{FF2B5EF4-FFF2-40B4-BE49-F238E27FC236}">
                <a16:creationId xmlns:a16="http://schemas.microsoft.com/office/drawing/2014/main" id="{B61622A9-A063-30F1-997E-B0A533676187}"/>
              </a:ext>
            </a:extLst>
          </p:cNvPr>
          <p:cNvSpPr/>
          <p:nvPr/>
        </p:nvSpPr>
        <p:spPr>
          <a:xfrm rot="5400000">
            <a:off x="9488067" y="3505723"/>
            <a:ext cx="183792" cy="164122"/>
          </a:xfrm>
          <a:prstGeom prs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4" name="object 19">
            <a:extLst>
              <a:ext uri="{FF2B5EF4-FFF2-40B4-BE49-F238E27FC236}">
                <a16:creationId xmlns:a16="http://schemas.microsoft.com/office/drawing/2014/main" id="{C0AF66BC-E992-43F0-CD3C-AF9F1014AB19}"/>
              </a:ext>
            </a:extLst>
          </p:cNvPr>
          <p:cNvSpPr txBox="1"/>
          <p:nvPr/>
        </p:nvSpPr>
        <p:spPr>
          <a:xfrm>
            <a:off x="7514789" y="2370551"/>
            <a:ext cx="1952749" cy="2376955"/>
          </a:xfrm>
          <a:prstGeom prst="rect">
            <a:avLst/>
          </a:prstGeom>
          <a:noFill/>
        </p:spPr>
        <p:txBody>
          <a:bodyPr vert="horz" wrap="square" lIns="0" tIns="8086" rIns="0" bIns="0" rtlCol="0" anchor="t">
            <a:spAutoFit/>
          </a:bodyPr>
          <a:lstStyle/>
          <a:p>
            <a:pPr marL="105410" marR="100330" lvl="0" indent="5715" algn="ctr" defTabSz="914400" rtl="0" eaLnBrk="1" fontAlgn="auto" latinLnBrk="0" hangingPunct="1">
              <a:lnSpc>
                <a:spcPct val="100400"/>
              </a:lnSpc>
              <a:spcBef>
                <a:spcPts val="58"/>
              </a:spcBef>
              <a:spcAft>
                <a:spcPts val="0"/>
              </a:spcAft>
              <a:buClrTx/>
              <a:buSzTx/>
              <a:buFontTx/>
              <a:buNone/>
              <a:tabLst/>
              <a:defRPr/>
            </a:pPr>
            <a:r>
              <a:rPr kumimoji="0" lang="en-GB" sz="1800" b="1" i="1" u="none" strike="noStrike" kern="1200" cap="none" spc="-12" normalizeH="0" baseline="0" noProof="0">
                <a:ln>
                  <a:noFill/>
                </a:ln>
                <a:solidFill>
                  <a:srgbClr val="FFFFFF"/>
                </a:solidFill>
                <a:effectLst/>
                <a:uLnTx/>
                <a:uFillTx/>
                <a:latin typeface="Georgia"/>
                <a:ea typeface="+mn-ea"/>
                <a:cs typeface="+mn-cs"/>
              </a:rPr>
              <a:t>BeverageTrak </a:t>
            </a:r>
            <a:endParaRPr kumimoji="0" lang="en-US" sz="1800" b="0" i="0" u="none" strike="noStrike" kern="1200" cap="none" spc="0" normalizeH="0" baseline="0" noProof="0">
              <a:ln>
                <a:noFill/>
              </a:ln>
              <a:solidFill>
                <a:srgbClr val="555555"/>
              </a:solidFill>
              <a:effectLst/>
              <a:uLnTx/>
              <a:uFillTx/>
              <a:latin typeface="Arial" panose="020B0604020202020204"/>
              <a:ea typeface="+mn-ea"/>
              <a:cs typeface="+mn-cs"/>
            </a:endParaRPr>
          </a:p>
          <a:p>
            <a:pPr marL="105410" marR="100330" lvl="0" indent="5715" algn="ctr" defTabSz="914400" rtl="0" eaLnBrk="1" fontAlgn="auto" latinLnBrk="0" hangingPunct="1">
              <a:lnSpc>
                <a:spcPct val="100400"/>
              </a:lnSpc>
              <a:spcBef>
                <a:spcPts val="58"/>
              </a:spcBef>
              <a:spcAft>
                <a:spcPts val="0"/>
              </a:spcAft>
              <a:buClrTx/>
              <a:buSzTx/>
              <a:buFontTx/>
              <a:buNone/>
              <a:tabLst/>
              <a:defRPr/>
            </a:pPr>
            <a:r>
              <a:rPr kumimoji="0" lang="en-GB" sz="1800" b="1" i="1" u="none" strike="noStrike" kern="1200" cap="none" spc="-12" normalizeH="0" baseline="0" noProof="0">
                <a:ln>
                  <a:noFill/>
                </a:ln>
                <a:solidFill>
                  <a:srgbClr val="FFFFFF"/>
                </a:solidFill>
                <a:effectLst/>
                <a:uLnTx/>
                <a:uFillTx/>
                <a:latin typeface="Georgia" panose="02040502050405020303" pitchFamily="18" charset="0"/>
                <a:ea typeface="+mn-ea"/>
                <a:cs typeface="HK Grotesk"/>
              </a:rPr>
              <a:t>&amp; advanced analytics</a:t>
            </a:r>
          </a:p>
          <a:p>
            <a:pPr marL="7620" marR="2540" lvl="0" indent="0" algn="ctr" defTabSz="914400" rtl="0" eaLnBrk="1" fontAlgn="auto" latinLnBrk="0" hangingPunct="1">
              <a:lnSpc>
                <a:spcPct val="101099"/>
              </a:lnSpc>
              <a:spcBef>
                <a:spcPts val="946"/>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Unique outlet-level tracking of brand and category sales</a:t>
            </a:r>
          </a:p>
          <a:p>
            <a:pPr marL="7620" marR="2540" lvl="0" indent="0" algn="ctr" defTabSz="914400" rtl="0" eaLnBrk="1" fontAlgn="auto" latinLnBrk="0" hangingPunct="1">
              <a:lnSpc>
                <a:spcPct val="101099"/>
              </a:lnSpc>
              <a:spcBef>
                <a:spcPts val="946"/>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Track sales performance and price against the competition by day, week and month</a:t>
            </a:r>
          </a:p>
        </p:txBody>
      </p:sp>
      <p:pic>
        <p:nvPicPr>
          <p:cNvPr id="53" name="Picture 52" descr="A logo of a company&#10;&#10;Description automatically generated">
            <a:extLst>
              <a:ext uri="{FF2B5EF4-FFF2-40B4-BE49-F238E27FC236}">
                <a16:creationId xmlns:a16="http://schemas.microsoft.com/office/drawing/2014/main" id="{C856FB99-B07A-D5A8-2875-47B109AE0117}"/>
              </a:ext>
            </a:extLst>
          </p:cNvPr>
          <p:cNvPicPr>
            <a:picLocks noChangeAspect="1"/>
          </p:cNvPicPr>
          <p:nvPr/>
        </p:nvPicPr>
        <p:blipFill rotWithShape="1">
          <a:blip r:embed="rId3">
            <a:alphaModFix amt="17000"/>
          </a:blip>
          <a:srcRect l="19889" t="28506" r="19850" b="44479"/>
          <a:stretch/>
        </p:blipFill>
        <p:spPr>
          <a:xfrm>
            <a:off x="7571164" y="3245164"/>
            <a:ext cx="1843090" cy="826265"/>
          </a:xfrm>
          <a:prstGeom prst="rect">
            <a:avLst/>
          </a:prstGeom>
        </p:spPr>
      </p:pic>
      <p:grpSp>
        <p:nvGrpSpPr>
          <p:cNvPr id="45" name="Group 44">
            <a:extLst>
              <a:ext uri="{FF2B5EF4-FFF2-40B4-BE49-F238E27FC236}">
                <a16:creationId xmlns:a16="http://schemas.microsoft.com/office/drawing/2014/main" id="{44A58CC4-B349-B178-1A8D-8B6F2EB6669C}"/>
              </a:ext>
            </a:extLst>
          </p:cNvPr>
          <p:cNvGrpSpPr/>
          <p:nvPr/>
        </p:nvGrpSpPr>
        <p:grpSpPr>
          <a:xfrm>
            <a:off x="9766869" y="2270667"/>
            <a:ext cx="2040699" cy="2886608"/>
            <a:chOff x="131460" y="1969477"/>
            <a:chExt cx="2040699" cy="2990088"/>
          </a:xfrm>
          <a:solidFill>
            <a:schemeClr val="tx2"/>
          </a:solidFill>
        </p:grpSpPr>
        <p:sp>
          <p:nvSpPr>
            <p:cNvPr id="46" name="Rectangle: Rounded Corners 45">
              <a:extLst>
                <a:ext uri="{FF2B5EF4-FFF2-40B4-BE49-F238E27FC236}">
                  <a16:creationId xmlns:a16="http://schemas.microsoft.com/office/drawing/2014/main" id="{868FB28A-6631-F7FC-7FB2-152559964B10}"/>
                </a:ext>
              </a:extLst>
            </p:cNvPr>
            <p:cNvSpPr/>
            <p:nvPr/>
          </p:nvSpPr>
          <p:spPr>
            <a:xfrm>
              <a:off x="131460" y="1969477"/>
              <a:ext cx="2040699" cy="2672860"/>
            </a:xfrm>
            <a:prstGeom prst="roundRect">
              <a:avLst>
                <a:gd name="adj" fmla="val 64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9" name="Isosceles Triangle 48">
              <a:extLst>
                <a:ext uri="{FF2B5EF4-FFF2-40B4-BE49-F238E27FC236}">
                  <a16:creationId xmlns:a16="http://schemas.microsoft.com/office/drawing/2014/main" id="{FC6ACFD7-406E-171B-BAC2-23479759B583}"/>
                </a:ext>
              </a:extLst>
            </p:cNvPr>
            <p:cNvSpPr/>
            <p:nvPr/>
          </p:nvSpPr>
          <p:spPr>
            <a:xfrm rot="10800000">
              <a:off x="963209" y="4642339"/>
              <a:ext cx="367981" cy="317226"/>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1" name="object 19">
              <a:extLst>
                <a:ext uri="{FF2B5EF4-FFF2-40B4-BE49-F238E27FC236}">
                  <a16:creationId xmlns:a16="http://schemas.microsoft.com/office/drawing/2014/main" id="{BB66D47F-E00F-9C1F-D71B-A46D02E6E7B6}"/>
                </a:ext>
              </a:extLst>
            </p:cNvPr>
            <p:cNvSpPr txBox="1"/>
            <p:nvPr/>
          </p:nvSpPr>
          <p:spPr>
            <a:xfrm>
              <a:off x="131460" y="2072942"/>
              <a:ext cx="2028092" cy="1374027"/>
            </a:xfrm>
            <a:prstGeom prst="rect">
              <a:avLst/>
            </a:prstGeom>
            <a:grpFill/>
          </p:spPr>
          <p:txBody>
            <a:bodyPr vert="horz" wrap="square" lIns="0" tIns="8086" rIns="0" bIns="0" rtlCol="0">
              <a:spAutoFit/>
            </a:bodyPr>
            <a:lstStyle/>
            <a:p>
              <a:pPr marL="105508" marR="100887" lvl="0" indent="6161" algn="ctr" defTabSz="914400" rtl="0" eaLnBrk="1" fontAlgn="auto" latinLnBrk="0" hangingPunct="1">
                <a:lnSpc>
                  <a:spcPct val="100400"/>
                </a:lnSpc>
                <a:spcBef>
                  <a:spcPts val="58"/>
                </a:spcBef>
                <a:spcAft>
                  <a:spcPts val="0"/>
                </a:spcAft>
                <a:buClrTx/>
                <a:buSzTx/>
                <a:buFontTx/>
                <a:buNone/>
                <a:tabLst/>
                <a:defRPr/>
              </a:pPr>
              <a:r>
                <a:rPr kumimoji="0" lang="en-GB" sz="1800" b="1" i="1" u="none" strike="noStrike" kern="1200" cap="none" spc="-12" normalizeH="0" baseline="0" noProof="0">
                  <a:ln>
                    <a:noFill/>
                  </a:ln>
                  <a:solidFill>
                    <a:srgbClr val="FFFFFF"/>
                  </a:solidFill>
                  <a:effectLst/>
                  <a:uLnTx/>
                  <a:uFillTx/>
                  <a:latin typeface="Georgia" panose="02040502050405020303" pitchFamily="18" charset="0"/>
                  <a:ea typeface="+mn-ea"/>
                  <a:cs typeface="HK Grotesk"/>
                </a:rPr>
                <a:t>OPM </a:t>
              </a:r>
            </a:p>
            <a:p>
              <a:pPr marL="105508" marR="100887" lvl="0" indent="6161" algn="ctr" defTabSz="914400" rtl="0" eaLnBrk="1" fontAlgn="auto" latinLnBrk="0" hangingPunct="1">
                <a:lnSpc>
                  <a:spcPct val="100400"/>
                </a:lnSpc>
                <a:spcBef>
                  <a:spcPts val="58"/>
                </a:spcBef>
                <a:spcAft>
                  <a:spcPts val="0"/>
                </a:spcAft>
                <a:buClrTx/>
                <a:buSzTx/>
                <a:buFontTx/>
                <a:buNone/>
                <a:tabLst/>
                <a:defRPr/>
              </a:pPr>
              <a:endParaRPr kumimoji="0" lang="en-GB" sz="1800" b="1" i="1" u="none" strike="noStrike" kern="1200" cap="none" spc="-12" normalizeH="0" baseline="0" noProof="0">
                <a:ln>
                  <a:noFill/>
                </a:ln>
                <a:solidFill>
                  <a:srgbClr val="FFFFFF"/>
                </a:solidFill>
                <a:effectLst/>
                <a:uLnTx/>
                <a:uFillTx/>
                <a:latin typeface="Georgia" panose="02040502050405020303" pitchFamily="18" charset="0"/>
                <a:ea typeface="+mn-ea"/>
                <a:cs typeface="Arial" panose="020B0604020202020204" pitchFamily="34" charset="0"/>
              </a:endParaRPr>
            </a:p>
            <a:p>
              <a:pPr marL="105508" marR="100887" lvl="0" indent="6161" algn="ctr" defTabSz="914400" rtl="0" eaLnBrk="1" fontAlgn="auto" latinLnBrk="0" hangingPunct="1">
                <a:lnSpc>
                  <a:spcPct val="100400"/>
                </a:lnSpc>
                <a:spcBef>
                  <a:spcPts val="58"/>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Full market measurement for brands and categories in the On Trade</a:t>
              </a:r>
            </a:p>
          </p:txBody>
        </p:sp>
      </p:grpSp>
      <p:pic>
        <p:nvPicPr>
          <p:cNvPr id="55" name="Picture 54" descr="A white line drawing of different drinks&#10;&#10;Description automatically generated">
            <a:extLst>
              <a:ext uri="{FF2B5EF4-FFF2-40B4-BE49-F238E27FC236}">
                <a16:creationId xmlns:a16="http://schemas.microsoft.com/office/drawing/2014/main" id="{108F92FB-2CA8-0BAE-7EBD-A7BD1D3C85FF}"/>
              </a:ext>
            </a:extLst>
          </p:cNvPr>
          <p:cNvPicPr>
            <a:picLocks noChangeAspect="1"/>
          </p:cNvPicPr>
          <p:nvPr/>
        </p:nvPicPr>
        <p:blipFill rotWithShape="1">
          <a:blip r:embed="rId4">
            <a:alphaModFix amt="17000"/>
          </a:blip>
          <a:srcRect l="18679" t="13339" r="17798" b="43077"/>
          <a:stretch/>
        </p:blipFill>
        <p:spPr>
          <a:xfrm>
            <a:off x="10016118" y="3245165"/>
            <a:ext cx="1584211" cy="1086498"/>
          </a:xfrm>
          <a:prstGeom prst="rect">
            <a:avLst/>
          </a:prstGeom>
        </p:spPr>
      </p:pic>
      <p:pic>
        <p:nvPicPr>
          <p:cNvPr id="57" name="Picture 56" descr="A logo with a fork and knife in a circle&#10;&#10;Description automatically generated">
            <a:extLst>
              <a:ext uri="{FF2B5EF4-FFF2-40B4-BE49-F238E27FC236}">
                <a16:creationId xmlns:a16="http://schemas.microsoft.com/office/drawing/2014/main" id="{820A90A7-DE73-EB35-D000-EAC6F4F491A9}"/>
              </a:ext>
            </a:extLst>
          </p:cNvPr>
          <p:cNvPicPr>
            <a:picLocks noChangeAspect="1"/>
          </p:cNvPicPr>
          <p:nvPr/>
        </p:nvPicPr>
        <p:blipFill rotWithShape="1">
          <a:blip r:embed="rId5">
            <a:alphaModFix amt="17000"/>
          </a:blip>
          <a:srcRect l="25586" t="18081" r="26203" b="46146"/>
          <a:stretch/>
        </p:blipFill>
        <p:spPr>
          <a:xfrm>
            <a:off x="627177" y="3399507"/>
            <a:ext cx="1357450" cy="1006804"/>
          </a:xfrm>
          <a:prstGeom prst="rect">
            <a:avLst/>
          </a:prstGeom>
        </p:spPr>
      </p:pic>
      <p:pic>
        <p:nvPicPr>
          <p:cNvPr id="59" name="Picture 58" descr="A white outline of a map with a pin on it&#10;&#10;Description automatically generated">
            <a:extLst>
              <a:ext uri="{FF2B5EF4-FFF2-40B4-BE49-F238E27FC236}">
                <a16:creationId xmlns:a16="http://schemas.microsoft.com/office/drawing/2014/main" id="{A9482941-3136-7E5A-F24D-DE16FE0CA311}"/>
              </a:ext>
            </a:extLst>
          </p:cNvPr>
          <p:cNvPicPr>
            <a:picLocks noChangeAspect="1"/>
          </p:cNvPicPr>
          <p:nvPr/>
        </p:nvPicPr>
        <p:blipFill rotWithShape="1">
          <a:blip r:embed="rId6">
            <a:alphaModFix amt="17000"/>
          </a:blip>
          <a:srcRect l="31555" t="17292" r="28808" b="42484"/>
          <a:stretch/>
        </p:blipFill>
        <p:spPr>
          <a:xfrm>
            <a:off x="5293896" y="2813581"/>
            <a:ext cx="1385650" cy="1406205"/>
          </a:xfrm>
          <a:prstGeom prst="rect">
            <a:avLst/>
          </a:prstGeom>
        </p:spPr>
      </p:pic>
      <p:pic>
        <p:nvPicPr>
          <p:cNvPr id="60" name="Picture 59" descr="A logo with a fork and knife in a circle&#10;&#10;Description automatically generated">
            <a:extLst>
              <a:ext uri="{FF2B5EF4-FFF2-40B4-BE49-F238E27FC236}">
                <a16:creationId xmlns:a16="http://schemas.microsoft.com/office/drawing/2014/main" id="{8EDDF681-BB4B-5E7B-CC8D-D5C8D81EE682}"/>
              </a:ext>
            </a:extLst>
          </p:cNvPr>
          <p:cNvPicPr>
            <a:picLocks noChangeAspect="1"/>
          </p:cNvPicPr>
          <p:nvPr/>
        </p:nvPicPr>
        <p:blipFill rotWithShape="1">
          <a:blip r:embed="rId5">
            <a:alphaModFix amt="17000"/>
          </a:blip>
          <a:srcRect l="25586" t="18081" r="26203" b="46146"/>
          <a:stretch/>
        </p:blipFill>
        <p:spPr>
          <a:xfrm>
            <a:off x="2965597" y="3245164"/>
            <a:ext cx="1357450" cy="1006804"/>
          </a:xfrm>
          <a:prstGeom prst="rect">
            <a:avLst/>
          </a:prstGeom>
        </p:spPr>
      </p:pic>
      <p:sp>
        <p:nvSpPr>
          <p:cNvPr id="62" name="Rectangle 61">
            <a:extLst>
              <a:ext uri="{FF2B5EF4-FFF2-40B4-BE49-F238E27FC236}">
                <a16:creationId xmlns:a16="http://schemas.microsoft.com/office/drawing/2014/main" id="{8D4634A1-8419-89B7-FBE9-8831C5B55AC3}"/>
              </a:ext>
            </a:extLst>
          </p:cNvPr>
          <p:cNvSpPr/>
          <p:nvPr/>
        </p:nvSpPr>
        <p:spPr>
          <a:xfrm>
            <a:off x="611842" y="1812947"/>
            <a:ext cx="3756963" cy="2531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69"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60A45"/>
                </a:solidFill>
                <a:effectLst/>
                <a:uLnTx/>
                <a:uFillTx/>
                <a:latin typeface="Arial" panose="020B0604020202020204" pitchFamily="34" charset="0"/>
                <a:ea typeface="+mn-ea"/>
                <a:cs typeface="Arial" panose="020B0604020202020204" pitchFamily="34" charset="0"/>
              </a:rPr>
              <a:t>On Trade CONSUMER INSIGHTS</a:t>
            </a:r>
          </a:p>
        </p:txBody>
      </p:sp>
      <p:sp>
        <p:nvSpPr>
          <p:cNvPr id="63" name="Rectangle 62">
            <a:extLst>
              <a:ext uri="{FF2B5EF4-FFF2-40B4-BE49-F238E27FC236}">
                <a16:creationId xmlns:a16="http://schemas.microsoft.com/office/drawing/2014/main" id="{F77B1BC6-8ABC-3CE9-E72F-6B58C75243AE}"/>
              </a:ext>
            </a:extLst>
          </p:cNvPr>
          <p:cNvSpPr/>
          <p:nvPr/>
        </p:nvSpPr>
        <p:spPr>
          <a:xfrm>
            <a:off x="4368805" y="1850813"/>
            <a:ext cx="3139779" cy="2531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69"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60A45"/>
                </a:solidFill>
                <a:effectLst/>
                <a:uLnTx/>
                <a:uFillTx/>
                <a:latin typeface="Arial" panose="020B0604020202020204" pitchFamily="34" charset="0"/>
                <a:ea typeface="+mn-ea"/>
                <a:cs typeface="Arial" panose="020B0604020202020204" pitchFamily="34" charset="0"/>
              </a:rPr>
              <a:t>CUSTOM PLANNING </a:t>
            </a:r>
          </a:p>
          <a:p>
            <a:pPr marL="0" marR="0" lvl="0" indent="0" algn="ctr" defTabSz="685769"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60A45"/>
                </a:solidFill>
                <a:effectLst/>
                <a:uLnTx/>
                <a:uFillTx/>
                <a:latin typeface="Arial" panose="020B0604020202020204" pitchFamily="34" charset="0"/>
                <a:ea typeface="+mn-ea"/>
                <a:cs typeface="Arial" panose="020B0604020202020204" pitchFamily="34" charset="0"/>
              </a:rPr>
              <a:t>&amp; EXECUTION</a:t>
            </a:r>
          </a:p>
        </p:txBody>
      </p:sp>
      <p:sp>
        <p:nvSpPr>
          <p:cNvPr id="64" name="Rectangle 63">
            <a:extLst>
              <a:ext uri="{FF2B5EF4-FFF2-40B4-BE49-F238E27FC236}">
                <a16:creationId xmlns:a16="http://schemas.microsoft.com/office/drawing/2014/main" id="{74103331-9AFB-1BD8-17D8-DD1FD8956E81}"/>
              </a:ext>
            </a:extLst>
          </p:cNvPr>
          <p:cNvSpPr/>
          <p:nvPr/>
        </p:nvSpPr>
        <p:spPr>
          <a:xfrm>
            <a:off x="7387083" y="1836197"/>
            <a:ext cx="4415825" cy="2008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69"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60A45"/>
                </a:solidFill>
                <a:effectLst/>
                <a:uLnTx/>
                <a:uFillTx/>
                <a:latin typeface="Arial" panose="020B0604020202020204" pitchFamily="34" charset="0"/>
                <a:ea typeface="+mn-ea"/>
                <a:cs typeface="Arial" panose="020B0604020202020204" pitchFamily="34" charset="0"/>
              </a:rPr>
              <a:t>SALES TRACKING VS THE COMPETITION</a:t>
            </a:r>
          </a:p>
        </p:txBody>
      </p:sp>
      <p:sp>
        <p:nvSpPr>
          <p:cNvPr id="66" name="Rectangle 65">
            <a:extLst>
              <a:ext uri="{FF2B5EF4-FFF2-40B4-BE49-F238E27FC236}">
                <a16:creationId xmlns:a16="http://schemas.microsoft.com/office/drawing/2014/main" id="{36C8080A-AA6A-B1D2-B4AA-82EEA313F02B}"/>
              </a:ext>
            </a:extLst>
          </p:cNvPr>
          <p:cNvSpPr/>
          <p:nvPr/>
        </p:nvSpPr>
        <p:spPr>
          <a:xfrm>
            <a:off x="166248" y="1595547"/>
            <a:ext cx="7022311" cy="4803521"/>
          </a:xfrm>
          <a:prstGeom prst="rect">
            <a:avLst/>
          </a:prstGeom>
          <a:solidFill>
            <a:schemeClr val="bg2">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1" name="object 24">
            <a:extLst>
              <a:ext uri="{FF2B5EF4-FFF2-40B4-BE49-F238E27FC236}">
                <a16:creationId xmlns:a16="http://schemas.microsoft.com/office/drawing/2014/main" id="{DEC3AE5C-5C46-BE76-B45A-9E1A6ADDCA2D}"/>
              </a:ext>
            </a:extLst>
          </p:cNvPr>
          <p:cNvSpPr txBox="1"/>
          <p:nvPr/>
        </p:nvSpPr>
        <p:spPr>
          <a:xfrm>
            <a:off x="4968200" y="5261283"/>
            <a:ext cx="1862859" cy="979898"/>
          </a:xfrm>
          <a:prstGeom prst="rect">
            <a:avLst/>
          </a:prstGeom>
        </p:spPr>
        <p:txBody>
          <a:bodyPr vert="horz" wrap="square" lIns="0" tIns="7316" rIns="0" bIns="0" rtlCol="0">
            <a:spAutoFit/>
          </a:bodyPr>
          <a:lstStyle/>
          <a:p>
            <a:pPr marL="7701" marR="3081" lvl="0" indent="0" algn="ctr" defTabSz="914358" rtl="0" eaLnBrk="1" fontAlgn="auto" latinLnBrk="0" hangingPunct="1">
              <a:lnSpc>
                <a:spcPct val="101299"/>
              </a:lnSpc>
              <a:spcBef>
                <a:spcPts val="1255"/>
              </a:spcBef>
              <a:spcAft>
                <a:spcPts val="0"/>
              </a:spcAft>
              <a:buClrTx/>
              <a:buSzTx/>
              <a:buFontTx/>
              <a:buNone/>
              <a:tabLst/>
              <a:defRPr/>
            </a:pPr>
            <a:r>
              <a:rPr kumimoji="0" lang="en-GB" sz="1050" b="1" i="0" u="none" strike="noStrike" kern="1200" cap="none" spc="3" normalizeH="0" baseline="0" noProof="0">
                <a:ln>
                  <a:noFill/>
                </a:ln>
                <a:solidFill>
                  <a:srgbClr val="060A45"/>
                </a:solidFill>
                <a:effectLst/>
                <a:uLnTx/>
                <a:uFillTx/>
                <a:latin typeface="+mj-lt"/>
                <a:ea typeface="+mn-ea"/>
                <a:cs typeface="HK Grotesk"/>
              </a:rPr>
              <a:t>MARKETS AVAILABLE</a:t>
            </a:r>
          </a:p>
          <a:p>
            <a:pPr marL="7701" marR="3081" lvl="0" indent="0" algn="ctr" defTabSz="914358" rtl="0" eaLnBrk="1" fontAlgn="auto" latinLnBrk="0" hangingPunct="1">
              <a:lnSpc>
                <a:spcPct val="101299"/>
              </a:lnSpc>
              <a:spcBef>
                <a:spcPts val="1255"/>
              </a:spcBef>
              <a:spcAft>
                <a:spcPts val="0"/>
              </a:spcAft>
              <a:buClrTx/>
              <a:buSzTx/>
              <a:buFontTx/>
              <a:buNone/>
              <a:tabLst/>
              <a:defRPr/>
            </a:pPr>
            <a:r>
              <a:rPr kumimoji="0" lang="en-GB" sz="1050" b="0" i="0" u="none" strike="noStrike" kern="1200" cap="none" spc="3" normalizeH="0" baseline="0" noProof="0">
                <a:ln>
                  <a:noFill/>
                </a:ln>
                <a:solidFill>
                  <a:srgbClr val="555555"/>
                </a:solidFill>
                <a:effectLst/>
                <a:uLnTx/>
                <a:uFillTx/>
                <a:latin typeface="+mj-lt"/>
                <a:ea typeface="+mn-ea"/>
                <a:cs typeface="HK Grotesk"/>
              </a:rPr>
              <a:t>Germany, France, Italy, Spain, Greece, Austria, UK, Ireland, USA, Canada, South Korea &amp; Australia</a:t>
            </a:r>
          </a:p>
        </p:txBody>
      </p:sp>
      <p:sp>
        <p:nvSpPr>
          <p:cNvPr id="75" name="Rectangle 74">
            <a:extLst>
              <a:ext uri="{FF2B5EF4-FFF2-40B4-BE49-F238E27FC236}">
                <a16:creationId xmlns:a16="http://schemas.microsoft.com/office/drawing/2014/main" id="{754D8581-0E5D-6417-8631-8C275402470B}"/>
              </a:ext>
            </a:extLst>
          </p:cNvPr>
          <p:cNvSpPr/>
          <p:nvPr/>
        </p:nvSpPr>
        <p:spPr>
          <a:xfrm>
            <a:off x="2599009" y="4783599"/>
            <a:ext cx="2028240" cy="1615469"/>
          </a:xfrm>
          <a:prstGeom prst="rect">
            <a:avLst/>
          </a:prstGeom>
          <a:solidFill>
            <a:schemeClr val="bg2">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0" name="object 24">
            <a:extLst>
              <a:ext uri="{FF2B5EF4-FFF2-40B4-BE49-F238E27FC236}">
                <a16:creationId xmlns:a16="http://schemas.microsoft.com/office/drawing/2014/main" id="{D06E0C7A-E4F2-A556-004A-E0B05878D4BC}"/>
              </a:ext>
            </a:extLst>
          </p:cNvPr>
          <p:cNvSpPr txBox="1"/>
          <p:nvPr/>
        </p:nvSpPr>
        <p:spPr>
          <a:xfrm>
            <a:off x="2598145" y="5261283"/>
            <a:ext cx="2040699" cy="1143083"/>
          </a:xfrm>
          <a:prstGeom prst="rect">
            <a:avLst/>
          </a:prstGeom>
        </p:spPr>
        <p:txBody>
          <a:bodyPr vert="horz" wrap="square" lIns="0" tIns="7316" rIns="0" bIns="0" rtlCol="0">
            <a:spAutoFit/>
          </a:bodyPr>
          <a:lstStyle/>
          <a:p>
            <a:pPr marL="7701" marR="3081" lvl="0" indent="0" algn="ctr" defTabSz="914358" rtl="0" eaLnBrk="1" fontAlgn="auto" latinLnBrk="0" hangingPunct="1">
              <a:lnSpc>
                <a:spcPct val="101299"/>
              </a:lnSpc>
              <a:spcBef>
                <a:spcPts val="1255"/>
              </a:spcBef>
              <a:spcAft>
                <a:spcPts val="0"/>
              </a:spcAft>
              <a:buClrTx/>
              <a:buSzTx/>
              <a:buFontTx/>
              <a:buNone/>
              <a:tabLst/>
              <a:defRPr/>
            </a:pPr>
            <a:r>
              <a:rPr kumimoji="0" lang="en-GB" sz="1050" b="1" i="0" u="none" strike="noStrike" kern="1200" cap="none" spc="3" normalizeH="0" baseline="0" noProof="0">
                <a:ln>
                  <a:noFill/>
                </a:ln>
                <a:solidFill>
                  <a:srgbClr val="060A45"/>
                </a:solidFill>
                <a:effectLst/>
                <a:uLnTx/>
                <a:uFillTx/>
                <a:latin typeface="+mj-lt"/>
                <a:ea typeface="+mn-ea"/>
                <a:cs typeface="HK Grotesk"/>
              </a:rPr>
              <a:t>MARKETS AVAILABLE</a:t>
            </a:r>
          </a:p>
          <a:p>
            <a:pPr marL="7701" marR="3081" lvl="0" indent="0" algn="ctr" defTabSz="914358" rtl="0" eaLnBrk="1" fontAlgn="auto" latinLnBrk="0" hangingPunct="1">
              <a:lnSpc>
                <a:spcPct val="101299"/>
              </a:lnSpc>
              <a:spcBef>
                <a:spcPts val="1255"/>
              </a:spcBef>
              <a:spcAft>
                <a:spcPts val="0"/>
              </a:spcAft>
              <a:buClrTx/>
              <a:buSzTx/>
              <a:buFontTx/>
              <a:buNone/>
              <a:tabLst/>
              <a:defRPr/>
            </a:pPr>
            <a:r>
              <a:rPr kumimoji="0" lang="en-GB" sz="1050" b="0" i="0" u="none" strike="noStrike" kern="1200" cap="none" spc="3" normalizeH="0" baseline="0" noProof="0">
                <a:ln>
                  <a:noFill/>
                </a:ln>
                <a:solidFill>
                  <a:srgbClr val="555555"/>
                </a:solidFill>
                <a:effectLst/>
                <a:uLnTx/>
                <a:uFillTx/>
                <a:latin typeface="+mj-lt"/>
                <a:ea typeface="+mn-ea"/>
                <a:cs typeface="HK Grotesk"/>
              </a:rPr>
              <a:t>Germany, France, Italy, </a:t>
            </a:r>
            <a:r>
              <a:rPr lang="en-GB" sz="1050" spc="3">
                <a:solidFill>
                  <a:srgbClr val="555555"/>
                </a:solidFill>
                <a:latin typeface="+mj-lt"/>
                <a:cs typeface="HK Grotesk"/>
              </a:rPr>
              <a:t>Netherlands, Poland, South Africa, </a:t>
            </a:r>
            <a:r>
              <a:rPr kumimoji="0" lang="en-GB" sz="1050" b="0" i="0" u="none" strike="noStrike" kern="1200" cap="none" spc="3" normalizeH="0" baseline="0" noProof="0">
                <a:ln>
                  <a:noFill/>
                </a:ln>
                <a:solidFill>
                  <a:srgbClr val="555555"/>
                </a:solidFill>
                <a:effectLst/>
                <a:uLnTx/>
                <a:uFillTx/>
                <a:latin typeface="+mj-lt"/>
                <a:ea typeface="+mn-ea"/>
                <a:cs typeface="HK Grotesk"/>
              </a:rPr>
              <a:t>UK, Ireland, USA, Canada, </a:t>
            </a:r>
            <a:r>
              <a:rPr lang="en-GB" sz="1050" spc="3">
                <a:solidFill>
                  <a:srgbClr val="555555"/>
                </a:solidFill>
                <a:latin typeface="+mj-lt"/>
                <a:cs typeface="HK Grotesk"/>
              </a:rPr>
              <a:t>South Korea, </a:t>
            </a:r>
            <a:r>
              <a:rPr kumimoji="0" lang="en-GB" sz="1050" b="0" i="0" u="none" strike="noStrike" kern="1200" cap="none" spc="3" normalizeH="0" baseline="0" noProof="0">
                <a:ln>
                  <a:noFill/>
                </a:ln>
                <a:solidFill>
                  <a:srgbClr val="555555"/>
                </a:solidFill>
                <a:effectLst/>
                <a:uLnTx/>
                <a:uFillTx/>
                <a:latin typeface="+mj-lt"/>
                <a:ea typeface="+mn-ea"/>
                <a:cs typeface="HK Grotesk"/>
              </a:rPr>
              <a:t>Australia, Japan </a:t>
            </a:r>
            <a:r>
              <a:rPr lang="en-GB" sz="1050" spc="3">
                <a:solidFill>
                  <a:srgbClr val="555555"/>
                </a:solidFill>
                <a:latin typeface="+mj-lt"/>
                <a:cs typeface="HK Grotesk"/>
              </a:rPr>
              <a:t>&amp; South East Asia</a:t>
            </a:r>
            <a:endParaRPr kumimoji="0" lang="en-GB" sz="1050" b="0" i="0" u="none" strike="noStrike" kern="1200" cap="none" spc="3" normalizeH="0" baseline="0" noProof="0">
              <a:ln>
                <a:noFill/>
              </a:ln>
              <a:solidFill>
                <a:srgbClr val="555555"/>
              </a:solidFill>
              <a:effectLst/>
              <a:uLnTx/>
              <a:uFillTx/>
              <a:latin typeface="+mj-lt"/>
              <a:ea typeface="+mn-ea"/>
              <a:cs typeface="HK Grotesk"/>
            </a:endParaRPr>
          </a:p>
        </p:txBody>
      </p:sp>
      <p:sp>
        <p:nvSpPr>
          <p:cNvPr id="76" name="Rectangle 75">
            <a:extLst>
              <a:ext uri="{FF2B5EF4-FFF2-40B4-BE49-F238E27FC236}">
                <a16:creationId xmlns:a16="http://schemas.microsoft.com/office/drawing/2014/main" id="{2FA448E2-5E09-3525-A3FD-4F291B3AF373}"/>
              </a:ext>
            </a:extLst>
          </p:cNvPr>
          <p:cNvSpPr/>
          <p:nvPr/>
        </p:nvSpPr>
        <p:spPr>
          <a:xfrm>
            <a:off x="300929" y="4856649"/>
            <a:ext cx="2028240" cy="1542419"/>
          </a:xfrm>
          <a:prstGeom prst="rect">
            <a:avLst/>
          </a:prstGeom>
          <a:solidFill>
            <a:schemeClr val="accent1">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9" name="object 24">
            <a:extLst>
              <a:ext uri="{FF2B5EF4-FFF2-40B4-BE49-F238E27FC236}">
                <a16:creationId xmlns:a16="http://schemas.microsoft.com/office/drawing/2014/main" id="{E1A9E82D-2E35-B28A-E3C8-E657BC66F287}"/>
              </a:ext>
            </a:extLst>
          </p:cNvPr>
          <p:cNvSpPr txBox="1"/>
          <p:nvPr/>
        </p:nvSpPr>
        <p:spPr>
          <a:xfrm>
            <a:off x="336247" y="5261283"/>
            <a:ext cx="1932542" cy="816712"/>
          </a:xfrm>
          <a:prstGeom prst="rect">
            <a:avLst/>
          </a:prstGeom>
        </p:spPr>
        <p:txBody>
          <a:bodyPr vert="horz" wrap="square" lIns="0" tIns="7316" rIns="0" bIns="0" rtlCol="0">
            <a:spAutoFit/>
          </a:bodyPr>
          <a:lstStyle/>
          <a:p>
            <a:pPr marL="7701" marR="3081" lvl="0" indent="0" algn="ctr" defTabSz="914358" rtl="0" eaLnBrk="1" fontAlgn="auto" latinLnBrk="0" hangingPunct="1">
              <a:lnSpc>
                <a:spcPct val="101299"/>
              </a:lnSpc>
              <a:spcBef>
                <a:spcPts val="1255"/>
              </a:spcBef>
              <a:spcAft>
                <a:spcPts val="0"/>
              </a:spcAft>
              <a:buClrTx/>
              <a:buSzTx/>
              <a:buFontTx/>
              <a:buNone/>
              <a:tabLst/>
              <a:defRPr/>
            </a:pPr>
            <a:r>
              <a:rPr kumimoji="0" lang="en-GB" sz="1050" b="1" i="0" u="none" strike="noStrike" kern="1200" cap="none" spc="3" normalizeH="0" baseline="0" noProof="0">
                <a:ln>
                  <a:noFill/>
                </a:ln>
                <a:solidFill>
                  <a:srgbClr val="060A45"/>
                </a:solidFill>
                <a:effectLst/>
                <a:uLnTx/>
                <a:uFillTx/>
                <a:latin typeface="+mj-lt"/>
                <a:ea typeface="+mn-ea"/>
                <a:cs typeface="HK Grotesk"/>
              </a:rPr>
              <a:t>MARKETS AVAILABLE </a:t>
            </a:r>
          </a:p>
          <a:p>
            <a:pPr marL="7701" marR="3081" lvl="0" indent="0" algn="ctr" defTabSz="914358" rtl="0" eaLnBrk="1" fontAlgn="auto" latinLnBrk="0" hangingPunct="1">
              <a:lnSpc>
                <a:spcPct val="101299"/>
              </a:lnSpc>
              <a:spcBef>
                <a:spcPts val="1255"/>
              </a:spcBef>
              <a:spcAft>
                <a:spcPts val="0"/>
              </a:spcAft>
              <a:buClrTx/>
              <a:buSzTx/>
              <a:buFontTx/>
              <a:buNone/>
              <a:tabLst/>
              <a:defRPr/>
            </a:pPr>
            <a:r>
              <a:rPr lang="en-GB" sz="1050" spc="3">
                <a:solidFill>
                  <a:srgbClr val="555555"/>
                </a:solidFill>
                <a:latin typeface="+mj-lt"/>
                <a:cs typeface="HK Grotesk"/>
              </a:rPr>
              <a:t>40</a:t>
            </a:r>
            <a:r>
              <a:rPr kumimoji="0" lang="en-GB" sz="1050" b="0" i="0" u="none" strike="noStrike" kern="1200" cap="none" spc="3" normalizeH="0" baseline="0" noProof="0">
                <a:ln>
                  <a:noFill/>
                </a:ln>
                <a:solidFill>
                  <a:srgbClr val="555555"/>
                </a:solidFill>
                <a:effectLst/>
                <a:uLnTx/>
                <a:uFillTx/>
                <a:latin typeface="+mj-lt"/>
                <a:ea typeface="+mn-ea"/>
                <a:cs typeface="HK Grotesk"/>
              </a:rPr>
              <a:t> countries representing well over 80% of global On Trade beverage sales </a:t>
            </a:r>
          </a:p>
        </p:txBody>
      </p:sp>
      <p:sp>
        <p:nvSpPr>
          <p:cNvPr id="77" name="Rectangle 76">
            <a:extLst>
              <a:ext uri="{FF2B5EF4-FFF2-40B4-BE49-F238E27FC236}">
                <a16:creationId xmlns:a16="http://schemas.microsoft.com/office/drawing/2014/main" id="{F070BFAD-67A2-5BB0-E665-CF1AA9F50BF5}"/>
              </a:ext>
            </a:extLst>
          </p:cNvPr>
          <p:cNvSpPr/>
          <p:nvPr/>
        </p:nvSpPr>
        <p:spPr>
          <a:xfrm>
            <a:off x="7475586" y="5261282"/>
            <a:ext cx="2028240" cy="1137785"/>
          </a:xfrm>
          <a:prstGeom prst="rect">
            <a:avLst/>
          </a:prstGeom>
          <a:solidFill>
            <a:schemeClr val="accent3">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2" name="object 24">
            <a:extLst>
              <a:ext uri="{FF2B5EF4-FFF2-40B4-BE49-F238E27FC236}">
                <a16:creationId xmlns:a16="http://schemas.microsoft.com/office/drawing/2014/main" id="{6F4BCFE0-9B28-55D3-F71B-704F5FB84B9A}"/>
              </a:ext>
            </a:extLst>
          </p:cNvPr>
          <p:cNvSpPr txBox="1"/>
          <p:nvPr/>
        </p:nvSpPr>
        <p:spPr>
          <a:xfrm>
            <a:off x="7457195" y="5261283"/>
            <a:ext cx="2040699" cy="653526"/>
          </a:xfrm>
          <a:prstGeom prst="rect">
            <a:avLst/>
          </a:prstGeom>
        </p:spPr>
        <p:txBody>
          <a:bodyPr vert="horz" wrap="square" lIns="0" tIns="7316" rIns="0" bIns="0" rtlCol="0">
            <a:spAutoFit/>
          </a:bodyPr>
          <a:lstStyle/>
          <a:p>
            <a:pPr marL="7701" marR="3081" lvl="0" indent="0" algn="ctr" defTabSz="914358" rtl="0" eaLnBrk="1" fontAlgn="auto" latinLnBrk="0" hangingPunct="1">
              <a:lnSpc>
                <a:spcPct val="101299"/>
              </a:lnSpc>
              <a:spcBef>
                <a:spcPts val="1255"/>
              </a:spcBef>
              <a:spcAft>
                <a:spcPts val="0"/>
              </a:spcAft>
              <a:buClrTx/>
              <a:buSzTx/>
              <a:buFontTx/>
              <a:buNone/>
              <a:tabLst/>
              <a:defRPr/>
            </a:pPr>
            <a:r>
              <a:rPr kumimoji="0" lang="en-GB" sz="1050" b="1" i="0" u="none" strike="noStrike" kern="1200" cap="none" spc="3" normalizeH="0" baseline="0" noProof="0">
                <a:ln>
                  <a:noFill/>
                </a:ln>
                <a:solidFill>
                  <a:srgbClr val="060A45"/>
                </a:solidFill>
                <a:effectLst/>
                <a:uLnTx/>
                <a:uFillTx/>
                <a:latin typeface="+mj-lt"/>
                <a:ea typeface="+mn-ea"/>
                <a:cs typeface="HK Grotesk"/>
              </a:rPr>
              <a:t>MARKETS AVAILABLE IN 2024:</a:t>
            </a:r>
          </a:p>
          <a:p>
            <a:pPr marL="7701" marR="3081" lvl="0" indent="0" algn="ctr" defTabSz="914358" rtl="0" eaLnBrk="1" fontAlgn="auto" latinLnBrk="0" hangingPunct="1">
              <a:lnSpc>
                <a:spcPct val="101299"/>
              </a:lnSpc>
              <a:spcBef>
                <a:spcPts val="1255"/>
              </a:spcBef>
              <a:spcAft>
                <a:spcPts val="0"/>
              </a:spcAft>
              <a:buClrTx/>
              <a:buSzTx/>
              <a:buFontTx/>
              <a:buNone/>
              <a:tabLst/>
              <a:defRPr/>
            </a:pPr>
            <a:r>
              <a:rPr lang="en-GB" sz="1050" spc="3">
                <a:solidFill>
                  <a:srgbClr val="555555"/>
                </a:solidFill>
                <a:latin typeface="+mj-lt"/>
                <a:cs typeface="HK Grotesk"/>
              </a:rPr>
              <a:t>Germany, </a:t>
            </a:r>
            <a:r>
              <a:rPr kumimoji="0" lang="en-GB" sz="1050" b="0" i="0" u="none" strike="noStrike" kern="1200" cap="none" spc="3" normalizeH="0" baseline="0" noProof="0">
                <a:ln>
                  <a:noFill/>
                </a:ln>
                <a:solidFill>
                  <a:srgbClr val="555555"/>
                </a:solidFill>
                <a:effectLst/>
                <a:uLnTx/>
                <a:uFillTx/>
                <a:latin typeface="+mj-lt"/>
                <a:ea typeface="+mn-ea"/>
                <a:cs typeface="HK Grotesk"/>
              </a:rPr>
              <a:t>USA, Canada, South Korea &amp; Australia</a:t>
            </a:r>
          </a:p>
        </p:txBody>
      </p:sp>
      <p:sp>
        <p:nvSpPr>
          <p:cNvPr id="78" name="Rectangle 77">
            <a:extLst>
              <a:ext uri="{FF2B5EF4-FFF2-40B4-BE49-F238E27FC236}">
                <a16:creationId xmlns:a16="http://schemas.microsoft.com/office/drawing/2014/main" id="{34922371-B792-270D-C68E-D93F67FFFDC7}"/>
              </a:ext>
            </a:extLst>
          </p:cNvPr>
          <p:cNvSpPr/>
          <p:nvPr/>
        </p:nvSpPr>
        <p:spPr>
          <a:xfrm>
            <a:off x="9772801" y="4818414"/>
            <a:ext cx="2028240" cy="1580654"/>
          </a:xfrm>
          <a:prstGeom prst="rect">
            <a:avLst/>
          </a:prstGeom>
          <a:solidFill>
            <a:schemeClr val="tx2">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3" name="object 24">
            <a:extLst>
              <a:ext uri="{FF2B5EF4-FFF2-40B4-BE49-F238E27FC236}">
                <a16:creationId xmlns:a16="http://schemas.microsoft.com/office/drawing/2014/main" id="{DBB53925-3BDE-61D4-5CA1-58BE763F1FC1}"/>
              </a:ext>
            </a:extLst>
          </p:cNvPr>
          <p:cNvSpPr txBox="1"/>
          <p:nvPr/>
        </p:nvSpPr>
        <p:spPr>
          <a:xfrm>
            <a:off x="9766870" y="5261283"/>
            <a:ext cx="2036038" cy="979898"/>
          </a:xfrm>
          <a:prstGeom prst="rect">
            <a:avLst/>
          </a:prstGeom>
        </p:spPr>
        <p:txBody>
          <a:bodyPr vert="horz" wrap="square" lIns="0" tIns="7316" rIns="0" bIns="0" rtlCol="0">
            <a:spAutoFit/>
          </a:bodyPr>
          <a:lstStyle/>
          <a:p>
            <a:pPr marL="7701" marR="3081" lvl="0" indent="0" algn="ctr" defTabSz="914358" rtl="0" eaLnBrk="1" fontAlgn="auto" latinLnBrk="0" hangingPunct="1">
              <a:lnSpc>
                <a:spcPct val="101299"/>
              </a:lnSpc>
              <a:spcBef>
                <a:spcPts val="1255"/>
              </a:spcBef>
              <a:spcAft>
                <a:spcPts val="0"/>
              </a:spcAft>
              <a:buClrTx/>
              <a:buSzTx/>
              <a:buFontTx/>
              <a:buNone/>
              <a:tabLst/>
              <a:defRPr/>
            </a:pPr>
            <a:r>
              <a:rPr kumimoji="0" lang="en-GB" sz="1050" b="1" i="0" u="none" strike="noStrike" kern="1200" cap="none" spc="3" normalizeH="0" baseline="0" noProof="0">
                <a:ln>
                  <a:noFill/>
                </a:ln>
                <a:solidFill>
                  <a:srgbClr val="060A45"/>
                </a:solidFill>
                <a:effectLst/>
                <a:uLnTx/>
                <a:uFillTx/>
                <a:latin typeface="Arial" panose="020B0604020202020204"/>
                <a:ea typeface="+mn-ea"/>
                <a:cs typeface="HK Grotesk"/>
              </a:rPr>
              <a:t>MARKETS AVAILABLE IN 2024:</a:t>
            </a:r>
          </a:p>
          <a:p>
            <a:pPr marL="7701" marR="3081" lvl="0" indent="0" algn="ctr" defTabSz="914358" rtl="0" eaLnBrk="1" fontAlgn="auto" latinLnBrk="0" hangingPunct="1">
              <a:lnSpc>
                <a:spcPct val="101299"/>
              </a:lnSpc>
              <a:spcBef>
                <a:spcPts val="1255"/>
              </a:spcBef>
              <a:spcAft>
                <a:spcPts val="0"/>
              </a:spcAft>
              <a:buClrTx/>
              <a:buSzTx/>
              <a:buFontTx/>
              <a:buNone/>
              <a:tabLst/>
              <a:defRPr/>
            </a:pPr>
            <a:r>
              <a:rPr kumimoji="0" lang="en-GB" sz="1050" b="0" i="0" u="none" strike="noStrike" kern="1200" cap="none" spc="3" normalizeH="0" baseline="0" noProof="0">
                <a:ln>
                  <a:noFill/>
                </a:ln>
                <a:solidFill>
                  <a:srgbClr val="555555"/>
                </a:solidFill>
                <a:effectLst/>
                <a:uLnTx/>
                <a:uFillTx/>
                <a:latin typeface="Arial" panose="020B0604020202020204"/>
                <a:ea typeface="+mn-ea"/>
                <a:cs typeface="HK Grotesk"/>
              </a:rPr>
              <a:t>Germany, France, Spain (</a:t>
            </a:r>
            <a:r>
              <a:rPr kumimoji="0" lang="en-GB" sz="1050" b="0" i="0" u="none" strike="noStrike" kern="1200" cap="none" spc="3" normalizeH="0" baseline="0" noProof="0" err="1">
                <a:ln>
                  <a:noFill/>
                </a:ln>
                <a:solidFill>
                  <a:srgbClr val="555555"/>
                </a:solidFill>
                <a:effectLst/>
                <a:uLnTx/>
                <a:uFillTx/>
                <a:latin typeface="Arial" panose="020B0604020202020204"/>
                <a:ea typeface="+mn-ea"/>
                <a:cs typeface="HK Grotesk"/>
              </a:rPr>
              <a:t>HoReCa</a:t>
            </a:r>
            <a:r>
              <a:rPr kumimoji="0" lang="en-GB" sz="1050" b="0" i="0" u="none" strike="noStrike" kern="1200" cap="none" spc="3" normalizeH="0" baseline="0" noProof="0">
                <a:ln>
                  <a:noFill/>
                </a:ln>
                <a:solidFill>
                  <a:srgbClr val="555555"/>
                </a:solidFill>
                <a:effectLst/>
                <a:uLnTx/>
                <a:uFillTx/>
                <a:latin typeface="Arial" panose="020B0604020202020204"/>
                <a:ea typeface="+mn-ea"/>
                <a:cs typeface="HK Grotesk"/>
              </a:rPr>
              <a:t> service), Italy (Beer </a:t>
            </a:r>
            <a:r>
              <a:rPr kumimoji="0" lang="en-GB" sz="1050" b="0" i="0" u="none" strike="noStrike" kern="1200" cap="none" spc="3" normalizeH="0" baseline="0" noProof="0" err="1">
                <a:ln>
                  <a:noFill/>
                </a:ln>
                <a:solidFill>
                  <a:srgbClr val="555555"/>
                </a:solidFill>
                <a:effectLst/>
                <a:uLnTx/>
                <a:uFillTx/>
                <a:latin typeface="Arial" panose="020B0604020202020204"/>
                <a:ea typeface="+mn-ea"/>
                <a:cs typeface="HK Grotesk"/>
              </a:rPr>
              <a:t>Consumetric</a:t>
            </a:r>
            <a:r>
              <a:rPr lang="en-GB" sz="1050" spc="3">
                <a:solidFill>
                  <a:srgbClr val="555555"/>
                </a:solidFill>
                <a:latin typeface="Arial" panose="020B0604020202020204"/>
                <a:cs typeface="HK Grotesk"/>
              </a:rPr>
              <a:t>) </a:t>
            </a:r>
            <a:r>
              <a:rPr kumimoji="0" lang="en-GB" sz="1050" b="0" i="0" u="none" strike="noStrike" kern="1200" cap="none" spc="3" normalizeH="0" baseline="0" noProof="0">
                <a:ln>
                  <a:noFill/>
                </a:ln>
                <a:solidFill>
                  <a:srgbClr val="555555"/>
                </a:solidFill>
                <a:effectLst/>
                <a:uLnTx/>
                <a:uFillTx/>
                <a:latin typeface="Arial" panose="020B0604020202020204"/>
                <a:ea typeface="+mn-ea"/>
                <a:cs typeface="HK Grotesk"/>
              </a:rPr>
              <a:t>UK, Ireland, USA, Canada, South Korea </a:t>
            </a:r>
            <a:r>
              <a:rPr lang="en-GB" sz="1050" spc="3">
                <a:solidFill>
                  <a:srgbClr val="555555"/>
                </a:solidFill>
                <a:latin typeface="Arial" panose="020B0604020202020204"/>
                <a:cs typeface="HK Grotesk"/>
              </a:rPr>
              <a:t>&amp;</a:t>
            </a:r>
            <a:r>
              <a:rPr kumimoji="0" lang="en-GB" sz="1050" b="0" i="0" u="none" strike="noStrike" kern="1200" cap="none" spc="3" normalizeH="0" baseline="0" noProof="0">
                <a:ln>
                  <a:noFill/>
                </a:ln>
                <a:solidFill>
                  <a:srgbClr val="555555"/>
                </a:solidFill>
                <a:effectLst/>
                <a:uLnTx/>
                <a:uFillTx/>
                <a:latin typeface="Arial" panose="020B0604020202020204"/>
                <a:ea typeface="+mn-ea"/>
                <a:cs typeface="HK Grotesk"/>
              </a:rPr>
              <a:t> Australia</a:t>
            </a:r>
          </a:p>
        </p:txBody>
      </p:sp>
    </p:spTree>
    <p:extLst>
      <p:ext uri="{BB962C8B-B14F-4D97-AF65-F5344CB8AC3E}">
        <p14:creationId xmlns:p14="http://schemas.microsoft.com/office/powerpoint/2010/main" val="36591980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FECE580-2223-6C22-CB33-594EBA114ABC}"/>
              </a:ext>
            </a:extLst>
          </p:cNvPr>
          <p:cNvPicPr>
            <a:picLocks noChangeAspect="1"/>
          </p:cNvPicPr>
          <p:nvPr/>
        </p:nvPicPr>
        <p:blipFill>
          <a:blip r:embed="rId3"/>
          <a:stretch>
            <a:fillRect/>
          </a:stretch>
        </p:blipFill>
        <p:spPr>
          <a:xfrm>
            <a:off x="2440355" y="6123861"/>
            <a:ext cx="7596274" cy="365792"/>
          </a:xfrm>
          <a:prstGeom prst="rect">
            <a:avLst/>
          </a:prstGeom>
        </p:spPr>
      </p:pic>
      <p:pic>
        <p:nvPicPr>
          <p:cNvPr id="6" name="Picture 5" descr="A blue and white card with a couple of people drinking beer&#10;&#10;AI-generated content may be incorrect.">
            <a:extLst>
              <a:ext uri="{FF2B5EF4-FFF2-40B4-BE49-F238E27FC236}">
                <a16:creationId xmlns:a16="http://schemas.microsoft.com/office/drawing/2014/main" id="{B6B39AC2-83DC-F73A-2444-B913E79ECFAE}"/>
              </a:ext>
            </a:extLst>
          </p:cNvPr>
          <p:cNvPicPr>
            <a:picLocks noChangeAspect="1"/>
          </p:cNvPicPr>
          <p:nvPr/>
        </p:nvPicPr>
        <p:blipFill>
          <a:blip r:embed="rId4"/>
          <a:stretch>
            <a:fillRect/>
          </a:stretch>
        </p:blipFill>
        <p:spPr>
          <a:xfrm>
            <a:off x="-2616" y="3965"/>
            <a:ext cx="12201644" cy="6853177"/>
          </a:xfrm>
          <a:prstGeom prst="rect">
            <a:avLst/>
          </a:prstGeom>
        </p:spPr>
      </p:pic>
      <p:pic>
        <p:nvPicPr>
          <p:cNvPr id="29" name="Picture 28" descr="A logo with white circles and black text&#10;&#10;Description automatically generated">
            <a:extLst>
              <a:ext uri="{FF2B5EF4-FFF2-40B4-BE49-F238E27FC236}">
                <a16:creationId xmlns:a16="http://schemas.microsoft.com/office/drawing/2014/main" id="{5E8D9368-0A5E-8C62-3EF6-1A704B8A0497}"/>
              </a:ext>
            </a:extLst>
          </p:cNvPr>
          <p:cNvPicPr>
            <a:picLocks noChangeAspect="1"/>
          </p:cNvPicPr>
          <p:nvPr/>
        </p:nvPicPr>
        <p:blipFill>
          <a:blip r:embed="rId5"/>
          <a:stretch>
            <a:fillRect/>
          </a:stretch>
        </p:blipFill>
        <p:spPr>
          <a:xfrm>
            <a:off x="10444841" y="5865493"/>
            <a:ext cx="1337884" cy="731584"/>
          </a:xfrm>
          <a:prstGeom prst="rect">
            <a:avLst/>
          </a:prstGeom>
        </p:spPr>
      </p:pic>
      <p:pic>
        <p:nvPicPr>
          <p:cNvPr id="31" name="Picture 30" descr="A white letters on a black background&#10;&#10;Description automatically generated">
            <a:extLst>
              <a:ext uri="{FF2B5EF4-FFF2-40B4-BE49-F238E27FC236}">
                <a16:creationId xmlns:a16="http://schemas.microsoft.com/office/drawing/2014/main" id="{F268DB69-849A-02FD-D3F5-77472CD0423B}"/>
              </a:ext>
            </a:extLst>
          </p:cNvPr>
          <p:cNvPicPr>
            <a:picLocks noChangeAspect="1"/>
          </p:cNvPicPr>
          <p:nvPr/>
        </p:nvPicPr>
        <p:blipFill>
          <a:blip r:embed="rId6"/>
          <a:stretch>
            <a:fillRect/>
          </a:stretch>
        </p:blipFill>
        <p:spPr>
          <a:xfrm>
            <a:off x="9230017" y="5972917"/>
            <a:ext cx="1215886" cy="516736"/>
          </a:xfrm>
          <a:prstGeom prst="rect">
            <a:avLst/>
          </a:prstGeom>
        </p:spPr>
      </p:pic>
      <p:sp>
        <p:nvSpPr>
          <p:cNvPr id="5" name="TextBox 4">
            <a:extLst>
              <a:ext uri="{FF2B5EF4-FFF2-40B4-BE49-F238E27FC236}">
                <a16:creationId xmlns:a16="http://schemas.microsoft.com/office/drawing/2014/main" id="{3A271BBC-2AE4-0A54-14C3-15BCCB9D8AF4}"/>
              </a:ext>
            </a:extLst>
          </p:cNvPr>
          <p:cNvSpPr txBox="1"/>
          <p:nvPr/>
        </p:nvSpPr>
        <p:spPr>
          <a:xfrm>
            <a:off x="3277643" y="2780433"/>
            <a:ext cx="3359962" cy="2246769"/>
          </a:xfrm>
          <a:prstGeom prst="rect">
            <a:avLst/>
          </a:prstGeom>
          <a:noFill/>
        </p:spPr>
        <p:txBody>
          <a:bodyPr rot="0" spcFirstLastPara="0" vertOverflow="overflow" horzOverflow="overflow" vert="horz" wrap="square" lIns="0" tIns="45720" rIns="0" bIns="45720" numCol="1" spcCol="0" rtlCol="0" fromWordArt="0" anchor="t" anchorCtr="0" forceAA="0" compatLnSpc="1">
            <a:prstTxWarp prst="textNoShape">
              <a:avLst/>
            </a:prstTxWarp>
            <a:spAutoFit/>
          </a:bodyPr>
          <a:lstStyle/>
          <a:p>
            <a:pPr>
              <a:spcAft>
                <a:spcPts val="600"/>
              </a:spcAft>
            </a:pPr>
            <a:r>
              <a:rPr lang="en-US" sz="2800">
                <a:solidFill>
                  <a:schemeClr val="bg1"/>
                </a:solidFill>
                <a:latin typeface="Bahnschrift"/>
                <a:cs typeface="Arial"/>
              </a:rPr>
              <a:t>Scan the code or click </a:t>
            </a:r>
            <a:r>
              <a:rPr lang="en-US" sz="2800" i="1" u="sng">
                <a:solidFill>
                  <a:srgbClr val="002060"/>
                </a:solidFill>
                <a:latin typeface="Bahnschrift"/>
                <a:cs typeface="Arial"/>
                <a:hlinkClick r:id="rId7">
                  <a:extLst>
                    <a:ext uri="{A12FA001-AC4F-418D-AE19-62706E023703}">
                      <ahyp:hlinkClr xmlns:ahyp="http://schemas.microsoft.com/office/drawing/2018/hyperlinkcolor" val="tx"/>
                    </a:ext>
                  </a:extLst>
                </a:hlinkClick>
              </a:rPr>
              <a:t>here</a:t>
            </a:r>
            <a:r>
              <a:rPr lang="en-US" sz="2800" i="1">
                <a:solidFill>
                  <a:schemeClr val="bg1"/>
                </a:solidFill>
                <a:latin typeface="Bahnschrift"/>
                <a:cs typeface="Arial"/>
              </a:rPr>
              <a:t> </a:t>
            </a:r>
            <a:r>
              <a:rPr lang="en-US" sz="2800">
                <a:solidFill>
                  <a:schemeClr val="bg1"/>
                </a:solidFill>
                <a:latin typeface="Bahnschrift"/>
                <a:cs typeface="Arial"/>
              </a:rPr>
              <a:t>to receive the latest insight delivered straight to your inbox!</a:t>
            </a:r>
          </a:p>
        </p:txBody>
      </p:sp>
    </p:spTree>
    <p:extLst>
      <p:ext uri="{BB962C8B-B14F-4D97-AF65-F5344CB8AC3E}">
        <p14:creationId xmlns:p14="http://schemas.microsoft.com/office/powerpoint/2010/main" val="3819885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B0E2C-D136-9EA9-AC8E-DE3B94CF6D09}"/>
            </a:ext>
          </a:extLst>
        </p:cNvPr>
        <p:cNvGrpSpPr/>
        <p:nvPr/>
      </p:nvGrpSpPr>
      <p:grpSpPr>
        <a:xfrm>
          <a:off x="0" y="0"/>
          <a:ext cx="0" cy="0"/>
          <a:chOff x="0" y="0"/>
          <a:chExt cx="0" cy="0"/>
        </a:xfrm>
      </p:grpSpPr>
      <p:pic>
        <p:nvPicPr>
          <p:cNvPr id="30" name="Picture 29" descr="A group of people dancing in a dark room&#10;&#10;AI-generated content may be incorrect.">
            <a:extLst>
              <a:ext uri="{FF2B5EF4-FFF2-40B4-BE49-F238E27FC236}">
                <a16:creationId xmlns:a16="http://schemas.microsoft.com/office/drawing/2014/main" id="{895C47AF-7316-F99D-3ECA-99836399ACD8}"/>
              </a:ext>
            </a:extLst>
          </p:cNvPr>
          <p:cNvPicPr>
            <a:picLocks noChangeAspect="1"/>
          </p:cNvPicPr>
          <p:nvPr/>
        </p:nvPicPr>
        <p:blipFill>
          <a:blip r:embed="rId3">
            <a:alphaModFix amt="20000"/>
          </a:blip>
          <a:stretch>
            <a:fillRect/>
          </a:stretch>
        </p:blipFill>
        <p:spPr>
          <a:xfrm>
            <a:off x="-9850" y="0"/>
            <a:ext cx="12201850" cy="8134566"/>
          </a:xfrm>
          <a:prstGeom prst="rect">
            <a:avLst/>
          </a:prstGeom>
        </p:spPr>
      </p:pic>
      <p:sp>
        <p:nvSpPr>
          <p:cNvPr id="2" name="Slide Number Placeholder 1">
            <a:extLst>
              <a:ext uri="{FF2B5EF4-FFF2-40B4-BE49-F238E27FC236}">
                <a16:creationId xmlns:a16="http://schemas.microsoft.com/office/drawing/2014/main" id="{40BBC92C-9A7D-422C-8FA4-E8C012D5E856}"/>
              </a:ext>
            </a:extLst>
          </p:cNvPr>
          <p:cNvSpPr>
            <a:spLocks noGrp="1"/>
          </p:cNvSpPr>
          <p:nvPr>
            <p:ph type="sldNum" sz="quarter" idx="12"/>
          </p:nvPr>
        </p:nvSpPr>
        <p:spPr/>
        <p:txBody>
          <a:bodyPr/>
          <a:lstStyle/>
          <a:p>
            <a:fld id="{3E04DF46-C0DC-4ADC-9A6F-918CC4703A43}" type="slidenum">
              <a:rPr lang="en-GB" smtClean="0"/>
              <a:pPr/>
              <a:t>3</a:t>
            </a:fld>
            <a:endParaRPr lang="en-GB"/>
          </a:p>
        </p:txBody>
      </p:sp>
      <p:sp>
        <p:nvSpPr>
          <p:cNvPr id="3" name="Text Placeholder 2">
            <a:extLst>
              <a:ext uri="{FF2B5EF4-FFF2-40B4-BE49-F238E27FC236}">
                <a16:creationId xmlns:a16="http://schemas.microsoft.com/office/drawing/2014/main" id="{9220D3D3-A112-29FB-006E-BECAB16D8320}"/>
              </a:ext>
            </a:extLst>
          </p:cNvPr>
          <p:cNvSpPr>
            <a:spLocks noGrp="1"/>
          </p:cNvSpPr>
          <p:nvPr>
            <p:ph type="body" sz="quarter" idx="17"/>
          </p:nvPr>
        </p:nvSpPr>
        <p:spPr/>
        <p:txBody>
          <a:bodyPr/>
          <a:lstStyle/>
          <a:p>
            <a:r>
              <a:rPr lang="en-US" sz="800">
                <a:solidFill>
                  <a:srgbClr val="B3B3B3"/>
                </a:solidFill>
                <a:latin typeface="Arial" panose="020B0604020202020204" pitchFamily="34" charset="0"/>
                <a:cs typeface="Arial" panose="020B0604020202020204" pitchFamily="34" charset="0"/>
              </a:rPr>
              <a:t>NIQ Global Report Spen</a:t>
            </a:r>
            <a:r>
              <a:rPr lang="en-US">
                <a:latin typeface="Arial" panose="020B0604020202020204" pitchFamily="34" charset="0"/>
                <a:cs typeface="Arial" panose="020B0604020202020204" pitchFamily="34" charset="0"/>
              </a:rPr>
              <a:t>d Z</a:t>
            </a:r>
            <a:r>
              <a:rPr lang="en-US" sz="800">
                <a:solidFill>
                  <a:srgbClr val="B3B3B3"/>
                </a:solidFill>
                <a:latin typeface="Arial" panose="020B0604020202020204" pitchFamily="34" charset="0"/>
                <a:cs typeface="Arial" panose="020B0604020202020204" pitchFamily="34" charset="0"/>
              </a:rPr>
              <a:t>, World Data Lab 2025</a:t>
            </a:r>
          </a:p>
        </p:txBody>
      </p:sp>
      <p:sp>
        <p:nvSpPr>
          <p:cNvPr id="10" name="Title 4">
            <a:extLst>
              <a:ext uri="{FF2B5EF4-FFF2-40B4-BE49-F238E27FC236}">
                <a16:creationId xmlns:a16="http://schemas.microsoft.com/office/drawing/2014/main" id="{4338DDE3-E452-1745-384A-E400B3976749}"/>
              </a:ext>
            </a:extLst>
          </p:cNvPr>
          <p:cNvSpPr txBox="1">
            <a:spLocks/>
          </p:cNvSpPr>
          <p:nvPr/>
        </p:nvSpPr>
        <p:spPr>
          <a:xfrm>
            <a:off x="292100" y="249202"/>
            <a:ext cx="11607800" cy="391012"/>
          </a:xfrm>
          <a:prstGeom prst="rect">
            <a:avLst/>
          </a:prstGeom>
        </p:spPr>
        <p:txBody>
          <a:bodyPr/>
          <a:lst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a:lstStyle>
          <a:p>
            <a:pPr algn="ctr"/>
            <a:r>
              <a:rPr lang="en-US"/>
              <a:t>Gen Z is the largest, wealthiest, most culturally diverse generation</a:t>
            </a:r>
            <a:endParaRPr lang="en-GB"/>
          </a:p>
        </p:txBody>
      </p:sp>
      <p:sp>
        <p:nvSpPr>
          <p:cNvPr id="5" name="Text Placeholder 2">
            <a:extLst>
              <a:ext uri="{FF2B5EF4-FFF2-40B4-BE49-F238E27FC236}">
                <a16:creationId xmlns:a16="http://schemas.microsoft.com/office/drawing/2014/main" id="{16B606F5-C381-7678-6516-2B3F294523D6}"/>
              </a:ext>
            </a:extLst>
          </p:cNvPr>
          <p:cNvSpPr txBox="1">
            <a:spLocks/>
          </p:cNvSpPr>
          <p:nvPr/>
        </p:nvSpPr>
        <p:spPr>
          <a:xfrm>
            <a:off x="288558" y="5985327"/>
            <a:ext cx="11582399" cy="365125"/>
          </a:xfrm>
          <a:prstGeom prst="rect">
            <a:avLst/>
          </a:prstGeom>
        </p:spPr>
        <p:txBody>
          <a:bodyPr vert="horz" lIns="0" tIns="45720" rIns="0" bIns="45720" rtlCol="0" anchor="b"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800" kern="1200">
                <a:solidFill>
                  <a:srgbClr val="B3B3B3"/>
                </a:solidFill>
                <a:latin typeface="+mn-lt"/>
                <a:ea typeface="+mn-ea"/>
                <a:cs typeface="+mn-cs"/>
              </a:defRPr>
            </a:lvl1pPr>
            <a:lvl2pPr marL="457200" indent="0" algn="l" defTabSz="914400" rtl="0" eaLnBrk="1" latinLnBrk="0" hangingPunct="1">
              <a:lnSpc>
                <a:spcPct val="100000"/>
              </a:lnSpc>
              <a:spcBef>
                <a:spcPts val="0"/>
              </a:spcBef>
              <a:spcAft>
                <a:spcPts val="600"/>
              </a:spcAft>
              <a:buSzPct val="100000"/>
              <a:buFont typeface="System Font Regular"/>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NIQ Global Report Spend Z, World Data Lab 2025</a:t>
            </a:r>
          </a:p>
        </p:txBody>
      </p:sp>
      <p:pic>
        <p:nvPicPr>
          <p:cNvPr id="6" name="Picture 5" descr="A group of people smiling&#10;&#10;Description automatically generated">
            <a:extLst>
              <a:ext uri="{FF2B5EF4-FFF2-40B4-BE49-F238E27FC236}">
                <a16:creationId xmlns:a16="http://schemas.microsoft.com/office/drawing/2014/main" id="{ED1FF4EF-7733-D7E6-38FE-74E2D519F1C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8986" y="2125915"/>
            <a:ext cx="3829762" cy="3864978"/>
          </a:xfrm>
          <a:prstGeom prst="teardrop">
            <a:avLst/>
          </a:prstGeom>
        </p:spPr>
      </p:pic>
      <p:sp>
        <p:nvSpPr>
          <p:cNvPr id="7" name="TextBox 6">
            <a:extLst>
              <a:ext uri="{FF2B5EF4-FFF2-40B4-BE49-F238E27FC236}">
                <a16:creationId xmlns:a16="http://schemas.microsoft.com/office/drawing/2014/main" id="{7747F475-282F-150B-DC35-5B6987BC5274}"/>
              </a:ext>
            </a:extLst>
          </p:cNvPr>
          <p:cNvSpPr txBox="1"/>
          <p:nvPr/>
        </p:nvSpPr>
        <p:spPr>
          <a:xfrm>
            <a:off x="1293741" y="1589388"/>
            <a:ext cx="3316011" cy="1060615"/>
          </a:xfrm>
          <a:prstGeom prst="rect">
            <a:avLst/>
          </a:prstGeom>
          <a:noFill/>
        </p:spPr>
        <p:txBody>
          <a:bodyPr wrap="square" lIns="0" rIns="0" rtlCol="0">
            <a:noAutofit/>
          </a:bodyPr>
          <a:lstStyle/>
          <a:p>
            <a:pPr algn="ctr">
              <a:spcAft>
                <a:spcPts val="600"/>
              </a:spcAft>
            </a:pPr>
            <a:r>
              <a:rPr lang="en-US" b="1" i="1">
                <a:latin typeface="Georgia Pro Cond Semibold" panose="02040502050405020303" pitchFamily="18" charset="0"/>
                <a:ea typeface="Aktiv Grotesk" panose="020B0504020202020204" pitchFamily="34" charset="0"/>
                <a:cs typeface="Aktiv Grotesk" panose="020B0504020202020204" pitchFamily="34" charset="0"/>
              </a:rPr>
              <a:t>The Largest Generation Ever: </a:t>
            </a:r>
            <a:br>
              <a:rPr lang="en-US" b="1" i="1">
                <a:latin typeface="Georgia Pro Cond Semibold" panose="02040502050405020303" pitchFamily="18" charset="0"/>
                <a:ea typeface="Aktiv Grotesk" panose="020B0504020202020204" pitchFamily="34" charset="0"/>
                <a:cs typeface="Aktiv Grotesk" panose="020B0504020202020204" pitchFamily="34" charset="0"/>
              </a:rPr>
            </a:br>
            <a:r>
              <a:rPr lang="en-US" b="1" i="1">
                <a:latin typeface="Georgia Pro Cond Semibold" panose="02040502050405020303" pitchFamily="18" charset="0"/>
                <a:ea typeface="Aktiv Grotesk" panose="020B0504020202020204" pitchFamily="34" charset="0"/>
                <a:cs typeface="Aktiv Grotesk" panose="020B0504020202020204" pitchFamily="34" charset="0"/>
              </a:rPr>
              <a:t>2 Billion Gen Z-</a:t>
            </a:r>
            <a:r>
              <a:rPr lang="en-US" b="1" i="1" err="1">
                <a:latin typeface="Georgia Pro Cond Semibold" panose="02040502050405020303" pitchFamily="18" charset="0"/>
                <a:ea typeface="Aktiv Grotesk" panose="020B0504020202020204" pitchFamily="34" charset="0"/>
                <a:cs typeface="Aktiv Grotesk" panose="020B0504020202020204" pitchFamily="34" charset="0"/>
              </a:rPr>
              <a:t>ers</a:t>
            </a:r>
            <a:endParaRPr lang="en-US" b="1" i="1">
              <a:latin typeface="Georgia Pro Cond Semibold" panose="02040502050405020303" pitchFamily="18" charset="0"/>
            </a:endParaRPr>
          </a:p>
        </p:txBody>
      </p:sp>
      <p:sp>
        <p:nvSpPr>
          <p:cNvPr id="8" name="Rectangle: Diagonal Corners Rounded 7">
            <a:extLst>
              <a:ext uri="{FF2B5EF4-FFF2-40B4-BE49-F238E27FC236}">
                <a16:creationId xmlns:a16="http://schemas.microsoft.com/office/drawing/2014/main" id="{A3B8DBA6-D84D-1270-E751-484E07ADD8B3}"/>
              </a:ext>
            </a:extLst>
          </p:cNvPr>
          <p:cNvSpPr/>
          <p:nvPr/>
        </p:nvSpPr>
        <p:spPr>
          <a:xfrm>
            <a:off x="5753432" y="1424154"/>
            <a:ext cx="5774957" cy="1168898"/>
          </a:xfrm>
          <a:prstGeom prst="round2Diag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9" name="Rectangle: Diagonal Corners Rounded 8">
            <a:extLst>
              <a:ext uri="{FF2B5EF4-FFF2-40B4-BE49-F238E27FC236}">
                <a16:creationId xmlns:a16="http://schemas.microsoft.com/office/drawing/2014/main" id="{7372030D-9AC5-57E8-AF1A-B4D999512F6E}"/>
              </a:ext>
            </a:extLst>
          </p:cNvPr>
          <p:cNvSpPr/>
          <p:nvPr/>
        </p:nvSpPr>
        <p:spPr>
          <a:xfrm>
            <a:off x="5753432" y="2886723"/>
            <a:ext cx="5774957" cy="1168898"/>
          </a:xfrm>
          <a:prstGeom prst="round2Diag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11" name="Rectangle: Diagonal Corners Rounded 10">
            <a:extLst>
              <a:ext uri="{FF2B5EF4-FFF2-40B4-BE49-F238E27FC236}">
                <a16:creationId xmlns:a16="http://schemas.microsoft.com/office/drawing/2014/main" id="{F0F0C1DA-BFCC-BEDF-5690-C399474A4978}"/>
              </a:ext>
            </a:extLst>
          </p:cNvPr>
          <p:cNvSpPr/>
          <p:nvPr/>
        </p:nvSpPr>
        <p:spPr>
          <a:xfrm>
            <a:off x="5753433" y="4360262"/>
            <a:ext cx="5774957" cy="1540314"/>
          </a:xfrm>
          <a:prstGeom prst="round2Diag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12" name="TextBox 11">
            <a:extLst>
              <a:ext uri="{FF2B5EF4-FFF2-40B4-BE49-F238E27FC236}">
                <a16:creationId xmlns:a16="http://schemas.microsoft.com/office/drawing/2014/main" id="{817170D4-F262-2804-C82C-5C59C5F1FE27}"/>
              </a:ext>
            </a:extLst>
          </p:cNvPr>
          <p:cNvSpPr txBox="1"/>
          <p:nvPr/>
        </p:nvSpPr>
        <p:spPr>
          <a:xfrm>
            <a:off x="6376737" y="1828800"/>
            <a:ext cx="4760595" cy="550375"/>
          </a:xfrm>
          <a:prstGeom prst="rect">
            <a:avLst/>
          </a:prstGeom>
          <a:noFill/>
        </p:spPr>
        <p:txBody>
          <a:bodyPr wrap="square" lIns="0" rIns="0" rtlCol="0">
            <a:noAutofit/>
          </a:bodyPr>
          <a:lstStyle/>
          <a:p>
            <a:pPr algn="ctr">
              <a:spcAft>
                <a:spcPts val="600"/>
              </a:spcAft>
            </a:pPr>
            <a:r>
              <a:rPr lang="en-GB" sz="1600"/>
              <a:t>Gen Z account for 17% of European consumers</a:t>
            </a:r>
          </a:p>
        </p:txBody>
      </p:sp>
      <p:sp>
        <p:nvSpPr>
          <p:cNvPr id="13" name="TextBox 12">
            <a:extLst>
              <a:ext uri="{FF2B5EF4-FFF2-40B4-BE49-F238E27FC236}">
                <a16:creationId xmlns:a16="http://schemas.microsoft.com/office/drawing/2014/main" id="{EBCE2F32-A69F-DD07-9D14-A1E4D9721953}"/>
              </a:ext>
            </a:extLst>
          </p:cNvPr>
          <p:cNvSpPr txBox="1"/>
          <p:nvPr/>
        </p:nvSpPr>
        <p:spPr>
          <a:xfrm>
            <a:off x="6302306" y="3216020"/>
            <a:ext cx="4760595" cy="550375"/>
          </a:xfrm>
          <a:prstGeom prst="rect">
            <a:avLst/>
          </a:prstGeom>
          <a:noFill/>
        </p:spPr>
        <p:txBody>
          <a:bodyPr wrap="square" lIns="0" rIns="0" rtlCol="0">
            <a:noAutofit/>
          </a:bodyPr>
          <a:lstStyle/>
          <a:p>
            <a:pPr algn="ctr">
              <a:spcAft>
                <a:spcPts val="600"/>
              </a:spcAft>
            </a:pPr>
            <a:r>
              <a:rPr lang="en-GB" sz="1600" kern="100">
                <a:latin typeface="Aptos" panose="020B0004020202020204" pitchFamily="34" charset="0"/>
                <a:ea typeface="Aptos" panose="020B0004020202020204" pitchFamily="34" charset="0"/>
                <a:cs typeface="Times New Roman" panose="02020603050405020304" pitchFamily="18" charset="0"/>
              </a:rPr>
              <a:t>R</a:t>
            </a:r>
            <a:r>
              <a:rPr lang="en-GB" sz="1600" kern="100">
                <a:effectLst/>
                <a:latin typeface="Aptos" panose="020B0004020202020204" pitchFamily="34" charset="0"/>
                <a:ea typeface="Aptos" panose="020B0004020202020204" pitchFamily="34" charset="0"/>
                <a:cs typeface="Times New Roman" panose="02020603050405020304" pitchFamily="18" charset="0"/>
              </a:rPr>
              <a:t>ecent global crises have led to a surge of economic migrants, directly impacting drinking habits</a:t>
            </a:r>
            <a:endParaRPr lang="en-GB" sz="1600"/>
          </a:p>
        </p:txBody>
      </p:sp>
      <p:sp>
        <p:nvSpPr>
          <p:cNvPr id="14" name="TextBox 13">
            <a:extLst>
              <a:ext uri="{FF2B5EF4-FFF2-40B4-BE49-F238E27FC236}">
                <a16:creationId xmlns:a16="http://schemas.microsoft.com/office/drawing/2014/main" id="{AB25D0DE-1C1E-8496-91FD-214BFBDDE21B}"/>
              </a:ext>
            </a:extLst>
          </p:cNvPr>
          <p:cNvSpPr txBox="1"/>
          <p:nvPr/>
        </p:nvSpPr>
        <p:spPr>
          <a:xfrm>
            <a:off x="6159301" y="4552288"/>
            <a:ext cx="5046603" cy="1143813"/>
          </a:xfrm>
          <a:prstGeom prst="rect">
            <a:avLst/>
          </a:prstGeom>
          <a:noFill/>
        </p:spPr>
        <p:txBody>
          <a:bodyPr wrap="square" lIns="0" rIns="0" rtlCol="0">
            <a:noAutofit/>
          </a:bodyPr>
          <a:lstStyle/>
          <a:p>
            <a:pPr algn="ctr">
              <a:lnSpc>
                <a:spcPct val="115000"/>
              </a:lnSpc>
              <a:spcAft>
                <a:spcPts val="800"/>
              </a:spcAft>
              <a:buNone/>
            </a:pPr>
            <a:r>
              <a:rPr lang="en-GB" sz="1600" kern="100">
                <a:effectLst/>
                <a:latin typeface="Aptos" panose="020B0004020202020204" pitchFamily="34" charset="0"/>
                <a:ea typeface="Aptos" panose="020B0004020202020204" pitchFamily="34" charset="0"/>
                <a:cs typeface="Times New Roman" panose="02020603050405020304" pitchFamily="18" charset="0"/>
              </a:rPr>
              <a:t>Gen Zed will be the richest generation and they are expected to have the highest spending growth. However, their disposable income is being spent in ways different to the previous generations</a:t>
            </a:r>
            <a:endParaRPr lang="en-GB" sz="1600"/>
          </a:p>
        </p:txBody>
      </p:sp>
    </p:spTree>
    <p:extLst>
      <p:ext uri="{BB962C8B-B14F-4D97-AF65-F5344CB8AC3E}">
        <p14:creationId xmlns:p14="http://schemas.microsoft.com/office/powerpoint/2010/main" val="625889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holding a cell phone&#10;&#10;AI-generated content may be incorrect.">
            <a:extLst>
              <a:ext uri="{FF2B5EF4-FFF2-40B4-BE49-F238E27FC236}">
                <a16:creationId xmlns:a16="http://schemas.microsoft.com/office/drawing/2014/main" id="{5ED368E5-2FF0-771A-84B9-86FB37339CDC}"/>
              </a:ext>
            </a:extLst>
          </p:cNvPr>
          <p:cNvPicPr>
            <a:picLocks noChangeAspect="1"/>
          </p:cNvPicPr>
          <p:nvPr/>
        </p:nvPicPr>
        <p:blipFill>
          <a:blip r:embed="rId3">
            <a:alphaModFix amt="20000"/>
          </a:blip>
          <a:stretch>
            <a:fillRect/>
          </a:stretch>
        </p:blipFill>
        <p:spPr>
          <a:xfrm>
            <a:off x="1" y="-653143"/>
            <a:ext cx="12219214" cy="8146142"/>
          </a:xfrm>
          <a:prstGeom prst="rect">
            <a:avLst/>
          </a:prstGeom>
        </p:spPr>
      </p:pic>
      <p:graphicFrame>
        <p:nvGraphicFramePr>
          <p:cNvPr id="12" name="Chart 11">
            <a:extLst>
              <a:ext uri="{FF2B5EF4-FFF2-40B4-BE49-F238E27FC236}">
                <a16:creationId xmlns:a16="http://schemas.microsoft.com/office/drawing/2014/main" id="{3EDF2848-F382-2819-B132-A202A17BB40D}"/>
              </a:ext>
            </a:extLst>
          </p:cNvPr>
          <p:cNvGraphicFramePr/>
          <p:nvPr>
            <p:extLst>
              <p:ext uri="{D42A27DB-BD31-4B8C-83A1-F6EECF244321}">
                <p14:modId xmlns:p14="http://schemas.microsoft.com/office/powerpoint/2010/main" val="3158427052"/>
              </p:ext>
            </p:extLst>
          </p:nvPr>
        </p:nvGraphicFramePr>
        <p:xfrm>
          <a:off x="566894" y="1821004"/>
          <a:ext cx="10965345" cy="3998114"/>
        </p:xfrm>
        <a:graphic>
          <a:graphicData uri="http://schemas.openxmlformats.org/drawingml/2006/chart">
            <c:chart xmlns:c="http://schemas.openxmlformats.org/drawingml/2006/chart" xmlns:r="http://schemas.openxmlformats.org/officeDocument/2006/relationships" r:id="rId4"/>
          </a:graphicData>
        </a:graphic>
      </p:graphicFrame>
      <p:sp>
        <p:nvSpPr>
          <p:cNvPr id="2" name="Slide Number Placeholder 1">
            <a:extLst>
              <a:ext uri="{FF2B5EF4-FFF2-40B4-BE49-F238E27FC236}">
                <a16:creationId xmlns:a16="http://schemas.microsoft.com/office/drawing/2014/main" id="{53FAC5F6-F80E-D6E3-F123-FCFFB188901E}"/>
              </a:ext>
            </a:extLst>
          </p:cNvPr>
          <p:cNvSpPr>
            <a:spLocks noGrp="1"/>
          </p:cNvSpPr>
          <p:nvPr>
            <p:ph type="sldNum" sz="quarter" idx="12"/>
          </p:nvPr>
        </p:nvSpPr>
        <p:spPr/>
        <p:txBody>
          <a:bodyPr/>
          <a:lstStyle/>
          <a:p>
            <a:fld id="{3E04DF46-C0DC-4ADC-9A6F-918CC4703A43}" type="slidenum">
              <a:rPr lang="en-GB" smtClean="0"/>
              <a:pPr/>
              <a:t>4</a:t>
            </a:fld>
            <a:endParaRPr lang="en-GB"/>
          </a:p>
        </p:txBody>
      </p:sp>
      <p:sp>
        <p:nvSpPr>
          <p:cNvPr id="3" name="Text Placeholder 2">
            <a:extLst>
              <a:ext uri="{FF2B5EF4-FFF2-40B4-BE49-F238E27FC236}">
                <a16:creationId xmlns:a16="http://schemas.microsoft.com/office/drawing/2014/main" id="{A1F4D014-0504-332C-64FF-00719D1124AF}"/>
              </a:ext>
            </a:extLst>
          </p:cNvPr>
          <p:cNvSpPr>
            <a:spLocks noGrp="1"/>
          </p:cNvSpPr>
          <p:nvPr>
            <p:ph type="body" sz="quarter" idx="17"/>
          </p:nvPr>
        </p:nvSpPr>
        <p:spPr/>
        <p:txBody>
          <a:bodyPr/>
          <a:lstStyle/>
          <a:p>
            <a:r>
              <a:rPr lang="en-US" sz="800">
                <a:solidFill>
                  <a:srgbClr val="B3B3B3"/>
                </a:solidFill>
                <a:latin typeface="Arial" panose="020B0604020202020204" pitchFamily="34" charset="0"/>
                <a:cs typeface="Arial" panose="020B0604020202020204" pitchFamily="34" charset="0"/>
              </a:rPr>
              <a:t>CGA by NIQ Eastern Europe OPUS Lite 2024 (Croatia, Czechia, Poland, Romania), Sample size: </a:t>
            </a:r>
            <a:r>
              <a:rPr lang="en-US">
                <a:latin typeface="Arial" panose="020B0604020202020204" pitchFamily="34" charset="0"/>
                <a:cs typeface="Arial" panose="020B0604020202020204" pitchFamily="34" charset="0"/>
              </a:rPr>
              <a:t>186</a:t>
            </a:r>
            <a:endParaRPr lang="en-US" sz="800">
              <a:solidFill>
                <a:srgbClr val="B3B3B3"/>
              </a:solidFill>
              <a:latin typeface="Arial" panose="020B0604020202020204" pitchFamily="34" charset="0"/>
              <a:cs typeface="Arial" panose="020B0604020202020204" pitchFamily="34" charset="0"/>
            </a:endParaRPr>
          </a:p>
        </p:txBody>
      </p:sp>
      <p:pic>
        <p:nvPicPr>
          <p:cNvPr id="6" name="Picture 2" descr="Instagram PNG logo">
            <a:extLst>
              <a:ext uri="{FF2B5EF4-FFF2-40B4-BE49-F238E27FC236}">
                <a16:creationId xmlns:a16="http://schemas.microsoft.com/office/drawing/2014/main" id="{4178BEAC-EC9E-ED5A-0260-111B4D34C0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21646" y="4390303"/>
            <a:ext cx="413748" cy="4134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Tiktok, Logo Tiktok png dan Sejarah Tiktok - Yogiancreative">
            <a:extLst>
              <a:ext uri="{FF2B5EF4-FFF2-40B4-BE49-F238E27FC236}">
                <a16:creationId xmlns:a16="http://schemas.microsoft.com/office/drawing/2014/main" id="{1629AB94-B843-1198-5811-A1788D1AAF7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05719" y="4390303"/>
            <a:ext cx="713750" cy="47605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acebook Icon Png Clipart Image | Images and Photos finder">
            <a:extLst>
              <a:ext uri="{FF2B5EF4-FFF2-40B4-BE49-F238E27FC236}">
                <a16:creationId xmlns:a16="http://schemas.microsoft.com/office/drawing/2014/main" id="{F56F48F5-D557-930F-810E-28C418C85F9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49732" y="4390303"/>
            <a:ext cx="550062" cy="458297"/>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4">
            <a:extLst>
              <a:ext uri="{FF2B5EF4-FFF2-40B4-BE49-F238E27FC236}">
                <a16:creationId xmlns:a16="http://schemas.microsoft.com/office/drawing/2014/main" id="{2BBF26A1-082F-930C-88C9-372007DF046C}"/>
              </a:ext>
            </a:extLst>
          </p:cNvPr>
          <p:cNvSpPr txBox="1">
            <a:spLocks/>
          </p:cNvSpPr>
          <p:nvPr/>
        </p:nvSpPr>
        <p:spPr>
          <a:xfrm>
            <a:off x="292100" y="249202"/>
            <a:ext cx="11607800" cy="391012"/>
          </a:xfrm>
          <a:prstGeom prst="rect">
            <a:avLst/>
          </a:prstGeom>
        </p:spPr>
        <p:txBody>
          <a:bodyPr/>
          <a:lst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a:lstStyle>
          <a:p>
            <a:pPr algn="ctr"/>
            <a:r>
              <a:rPr lang="en-US"/>
              <a:t>Gen Z, the </a:t>
            </a:r>
            <a:r>
              <a:rPr lang="en-US" u="sng"/>
              <a:t>most connected generation ever</a:t>
            </a:r>
            <a:r>
              <a:rPr lang="en-US"/>
              <a:t>, the first real digital natives</a:t>
            </a:r>
            <a:endParaRPr lang="en-GB"/>
          </a:p>
        </p:txBody>
      </p:sp>
      <p:sp>
        <p:nvSpPr>
          <p:cNvPr id="11" name="Text Placeholder 2">
            <a:extLst>
              <a:ext uri="{FF2B5EF4-FFF2-40B4-BE49-F238E27FC236}">
                <a16:creationId xmlns:a16="http://schemas.microsoft.com/office/drawing/2014/main" id="{2129BF03-D4BF-6742-E3E6-E2D7F3965024}"/>
              </a:ext>
            </a:extLst>
          </p:cNvPr>
          <p:cNvSpPr txBox="1">
            <a:spLocks/>
          </p:cNvSpPr>
          <p:nvPr/>
        </p:nvSpPr>
        <p:spPr>
          <a:xfrm>
            <a:off x="3037010" y="1114580"/>
            <a:ext cx="5424670" cy="436542"/>
          </a:xfrm>
          <a:prstGeom prst="rect">
            <a:avLst/>
          </a:prstGeom>
        </p:spPr>
        <p:txBody>
          <a:bodyPr vert="horz" lIns="0" tIns="45720" rIns="0" bIns="45720" rtlCol="0" anchor="b">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16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SzPct val="100000"/>
              <a:buFont typeface="System Font Regular"/>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b="1">
                <a:solidFill>
                  <a:schemeClr val="tx1"/>
                </a:solidFill>
              </a:rPr>
              <a:t> </a:t>
            </a:r>
            <a:r>
              <a:rPr lang="en-US" sz="1400" b="1" i="0">
                <a:solidFill>
                  <a:schemeClr val="tx1"/>
                </a:solidFill>
                <a:effectLst/>
              </a:rPr>
              <a:t>Platforms most used by Gen Z | Top 4 </a:t>
            </a:r>
            <a:endParaRPr lang="en-US" sz="1400" b="1">
              <a:solidFill>
                <a:schemeClr val="tx1"/>
              </a:solidFill>
            </a:endParaRPr>
          </a:p>
        </p:txBody>
      </p:sp>
      <p:pic>
        <p:nvPicPr>
          <p:cNvPr id="13" name="Picture 12" descr="A red and white play button&#10;&#10;AI-generated content may be incorrect.">
            <a:extLst>
              <a:ext uri="{FF2B5EF4-FFF2-40B4-BE49-F238E27FC236}">
                <a16:creationId xmlns:a16="http://schemas.microsoft.com/office/drawing/2014/main" id="{28F27E4C-9472-7C51-968B-E11B1AF5F35B}"/>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8726651" y="4460328"/>
            <a:ext cx="479737" cy="336003"/>
          </a:xfrm>
          <a:prstGeom prst="rect">
            <a:avLst/>
          </a:prstGeom>
        </p:spPr>
      </p:pic>
      <p:sp>
        <p:nvSpPr>
          <p:cNvPr id="16" name="Rectangle 15">
            <a:extLst>
              <a:ext uri="{FF2B5EF4-FFF2-40B4-BE49-F238E27FC236}">
                <a16:creationId xmlns:a16="http://schemas.microsoft.com/office/drawing/2014/main" id="{7A97A471-DE81-A94B-8A74-7D7023154041}"/>
              </a:ext>
            </a:extLst>
          </p:cNvPr>
          <p:cNvSpPr/>
          <p:nvPr/>
        </p:nvSpPr>
        <p:spPr>
          <a:xfrm>
            <a:off x="2150669" y="1854214"/>
            <a:ext cx="3886200" cy="3305175"/>
          </a:xfrm>
          <a:prstGeom prst="rect">
            <a:avLst/>
          </a:prstGeom>
          <a:noFill/>
          <a:ln w="28575">
            <a:solidFill>
              <a:srgbClr val="FFB5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Box 16">
            <a:extLst>
              <a:ext uri="{FF2B5EF4-FFF2-40B4-BE49-F238E27FC236}">
                <a16:creationId xmlns:a16="http://schemas.microsoft.com/office/drawing/2014/main" id="{ABA6A610-1BD4-950A-AE43-3E4937CCC22F}"/>
              </a:ext>
            </a:extLst>
          </p:cNvPr>
          <p:cNvSpPr txBox="1"/>
          <p:nvPr/>
        </p:nvSpPr>
        <p:spPr>
          <a:xfrm>
            <a:off x="2409689" y="5264757"/>
            <a:ext cx="1417674" cy="308344"/>
          </a:xfrm>
          <a:prstGeom prst="rect">
            <a:avLst/>
          </a:prstGeom>
          <a:noFill/>
        </p:spPr>
        <p:txBody>
          <a:bodyPr wrap="square" lIns="0" rIns="0" rtlCol="0">
            <a:noAutofit/>
          </a:bodyPr>
          <a:lstStyle/>
          <a:p>
            <a:pPr algn="l">
              <a:spcAft>
                <a:spcPts val="600"/>
              </a:spcAft>
            </a:pPr>
            <a:r>
              <a:rPr lang="en-GB" sz="1600"/>
              <a:t>Founded 2010</a:t>
            </a:r>
          </a:p>
        </p:txBody>
      </p:sp>
      <p:sp>
        <p:nvSpPr>
          <p:cNvPr id="18" name="TextBox 17">
            <a:extLst>
              <a:ext uri="{FF2B5EF4-FFF2-40B4-BE49-F238E27FC236}">
                <a16:creationId xmlns:a16="http://schemas.microsoft.com/office/drawing/2014/main" id="{758C9A80-6EAB-4E26-AAC6-DC647880C549}"/>
              </a:ext>
            </a:extLst>
          </p:cNvPr>
          <p:cNvSpPr txBox="1"/>
          <p:nvPr/>
        </p:nvSpPr>
        <p:spPr>
          <a:xfrm>
            <a:off x="4404884" y="5264757"/>
            <a:ext cx="1417674" cy="308344"/>
          </a:xfrm>
          <a:prstGeom prst="rect">
            <a:avLst/>
          </a:prstGeom>
          <a:noFill/>
        </p:spPr>
        <p:txBody>
          <a:bodyPr wrap="square" lIns="0" rIns="0" rtlCol="0">
            <a:noAutofit/>
          </a:bodyPr>
          <a:lstStyle/>
          <a:p>
            <a:pPr algn="l">
              <a:spcAft>
                <a:spcPts val="600"/>
              </a:spcAft>
            </a:pPr>
            <a:r>
              <a:rPr lang="en-GB" sz="1600"/>
              <a:t>Founded 2016</a:t>
            </a:r>
          </a:p>
        </p:txBody>
      </p:sp>
      <p:sp>
        <p:nvSpPr>
          <p:cNvPr id="19" name="TextBox 18">
            <a:extLst>
              <a:ext uri="{FF2B5EF4-FFF2-40B4-BE49-F238E27FC236}">
                <a16:creationId xmlns:a16="http://schemas.microsoft.com/office/drawing/2014/main" id="{6A06CF2B-BC19-A3D0-5ACF-55914DF9B648}"/>
              </a:ext>
            </a:extLst>
          </p:cNvPr>
          <p:cNvSpPr txBox="1"/>
          <p:nvPr/>
        </p:nvSpPr>
        <p:spPr>
          <a:xfrm>
            <a:off x="6262127" y="5264757"/>
            <a:ext cx="1417674" cy="308344"/>
          </a:xfrm>
          <a:prstGeom prst="rect">
            <a:avLst/>
          </a:prstGeom>
          <a:noFill/>
        </p:spPr>
        <p:txBody>
          <a:bodyPr wrap="square" lIns="0" rIns="0" rtlCol="0">
            <a:noAutofit/>
          </a:bodyPr>
          <a:lstStyle/>
          <a:p>
            <a:pPr algn="l">
              <a:spcAft>
                <a:spcPts val="600"/>
              </a:spcAft>
            </a:pPr>
            <a:r>
              <a:rPr lang="en-GB" sz="1600"/>
              <a:t>Founded 2004</a:t>
            </a:r>
          </a:p>
        </p:txBody>
      </p:sp>
      <p:sp>
        <p:nvSpPr>
          <p:cNvPr id="20" name="TextBox 19">
            <a:extLst>
              <a:ext uri="{FF2B5EF4-FFF2-40B4-BE49-F238E27FC236}">
                <a16:creationId xmlns:a16="http://schemas.microsoft.com/office/drawing/2014/main" id="{B0EF1EDA-C4F1-2F06-71C5-C8112C42A909}"/>
              </a:ext>
            </a:extLst>
          </p:cNvPr>
          <p:cNvSpPr txBox="1"/>
          <p:nvPr/>
        </p:nvSpPr>
        <p:spPr>
          <a:xfrm>
            <a:off x="8257682" y="5264757"/>
            <a:ext cx="1417674" cy="308344"/>
          </a:xfrm>
          <a:prstGeom prst="rect">
            <a:avLst/>
          </a:prstGeom>
          <a:noFill/>
        </p:spPr>
        <p:txBody>
          <a:bodyPr wrap="square" lIns="0" rIns="0" rtlCol="0">
            <a:noAutofit/>
          </a:bodyPr>
          <a:lstStyle/>
          <a:p>
            <a:pPr algn="l">
              <a:spcAft>
                <a:spcPts val="600"/>
              </a:spcAft>
            </a:pPr>
            <a:r>
              <a:rPr lang="en-GB" sz="1600"/>
              <a:t>Founded 2005</a:t>
            </a:r>
          </a:p>
        </p:txBody>
      </p:sp>
      <p:grpSp>
        <p:nvGrpSpPr>
          <p:cNvPr id="9" name="Group 8">
            <a:extLst>
              <a:ext uri="{FF2B5EF4-FFF2-40B4-BE49-F238E27FC236}">
                <a16:creationId xmlns:a16="http://schemas.microsoft.com/office/drawing/2014/main" id="{54293C31-CF5B-4B0E-1D58-A83EE41949D5}"/>
              </a:ext>
            </a:extLst>
          </p:cNvPr>
          <p:cNvGrpSpPr/>
          <p:nvPr/>
        </p:nvGrpSpPr>
        <p:grpSpPr>
          <a:xfrm>
            <a:off x="9969972" y="724965"/>
            <a:ext cx="1562267" cy="1584251"/>
            <a:chOff x="9969972" y="724965"/>
            <a:chExt cx="1562267" cy="1584251"/>
          </a:xfrm>
        </p:grpSpPr>
        <p:sp>
          <p:nvSpPr>
            <p:cNvPr id="4" name="Rectangle: Rounded Corners 3">
              <a:extLst>
                <a:ext uri="{FF2B5EF4-FFF2-40B4-BE49-F238E27FC236}">
                  <a16:creationId xmlns:a16="http://schemas.microsoft.com/office/drawing/2014/main" id="{2FE95AA2-AF03-AA73-F243-31910CAF7474}"/>
                </a:ext>
              </a:extLst>
            </p:cNvPr>
            <p:cNvSpPr/>
            <p:nvPr/>
          </p:nvSpPr>
          <p:spPr>
            <a:xfrm>
              <a:off x="9969972" y="724965"/>
              <a:ext cx="1562267" cy="158425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5" name="Rectangle 4">
              <a:extLst>
                <a:ext uri="{FF2B5EF4-FFF2-40B4-BE49-F238E27FC236}">
                  <a16:creationId xmlns:a16="http://schemas.microsoft.com/office/drawing/2014/main" id="{C825CA03-9AA6-5C67-8164-CA7A180B42F9}"/>
                </a:ext>
              </a:extLst>
            </p:cNvPr>
            <p:cNvSpPr/>
            <p:nvPr/>
          </p:nvSpPr>
          <p:spPr>
            <a:xfrm>
              <a:off x="9969972" y="724965"/>
              <a:ext cx="843340" cy="6891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grpSp>
      <p:sp>
        <p:nvSpPr>
          <p:cNvPr id="14" name="TextBox 13">
            <a:extLst>
              <a:ext uri="{FF2B5EF4-FFF2-40B4-BE49-F238E27FC236}">
                <a16:creationId xmlns:a16="http://schemas.microsoft.com/office/drawing/2014/main" id="{9A59EC2D-FFDD-A1B7-B53C-C53E3907C285}"/>
              </a:ext>
            </a:extLst>
          </p:cNvPr>
          <p:cNvSpPr txBox="1"/>
          <p:nvPr/>
        </p:nvSpPr>
        <p:spPr>
          <a:xfrm>
            <a:off x="10083211" y="879893"/>
            <a:ext cx="1429656" cy="1325331"/>
          </a:xfrm>
          <a:prstGeom prst="rect">
            <a:avLst/>
          </a:prstGeom>
          <a:noFill/>
        </p:spPr>
        <p:txBody>
          <a:bodyPr wrap="square" lIns="0" rIns="0" rtlCol="0">
            <a:noAutofit/>
          </a:bodyPr>
          <a:lstStyle/>
          <a:p>
            <a:pPr algn="l">
              <a:spcAft>
                <a:spcPts val="600"/>
              </a:spcAft>
            </a:pPr>
            <a:r>
              <a:rPr lang="en-GB" sz="1200"/>
              <a:t>The first social media platform (Six Degrees) launched in 1997, the same year signifies the start of Gen Z</a:t>
            </a:r>
          </a:p>
        </p:txBody>
      </p:sp>
    </p:spTree>
    <p:extLst>
      <p:ext uri="{BB962C8B-B14F-4D97-AF65-F5344CB8AC3E}">
        <p14:creationId xmlns:p14="http://schemas.microsoft.com/office/powerpoint/2010/main" val="103675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30FA2FA0-DFC1-EC2E-DB33-B03422B1D40D}"/>
              </a:ext>
            </a:extLst>
          </p:cNvPr>
          <p:cNvSpPr/>
          <p:nvPr/>
        </p:nvSpPr>
        <p:spPr>
          <a:xfrm>
            <a:off x="4491417" y="4078539"/>
            <a:ext cx="1507307" cy="2108603"/>
          </a:xfrm>
          <a:prstGeom prst="roundRect">
            <a:avLst>
              <a:gd name="adj" fmla="val 2751"/>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lIns="144000" tIns="0" rIns="144000" bIns="0" rtlCol="0" anchor="ctr"/>
          <a:lstStyle/>
          <a:p>
            <a:pPr algn="ctr"/>
            <a:r>
              <a:rPr lang="en-US" sz="4000" b="1">
                <a:latin typeface="Georgia" panose="02040502050405020303" pitchFamily="18" charset="0"/>
              </a:rPr>
              <a:t>53%</a:t>
            </a:r>
            <a:endParaRPr lang="en-US" sz="2200" b="1"/>
          </a:p>
          <a:p>
            <a:pPr algn="ctr"/>
            <a:br>
              <a:rPr lang="en-US" sz="4000"/>
            </a:br>
            <a:endParaRPr lang="en-US" b="1"/>
          </a:p>
        </p:txBody>
      </p:sp>
      <p:sp>
        <p:nvSpPr>
          <p:cNvPr id="10" name="Rectangle: Rounded Corners 9">
            <a:extLst>
              <a:ext uri="{FF2B5EF4-FFF2-40B4-BE49-F238E27FC236}">
                <a16:creationId xmlns:a16="http://schemas.microsoft.com/office/drawing/2014/main" id="{3B29D87A-73C7-99A7-26F4-28603391AB97}"/>
              </a:ext>
            </a:extLst>
          </p:cNvPr>
          <p:cNvSpPr/>
          <p:nvPr/>
        </p:nvSpPr>
        <p:spPr>
          <a:xfrm>
            <a:off x="2759631" y="4078539"/>
            <a:ext cx="1507307" cy="2108603"/>
          </a:xfrm>
          <a:prstGeom prst="roundRect">
            <a:avLst>
              <a:gd name="adj" fmla="val 2751"/>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lIns="144000" tIns="0" rIns="144000" bIns="0" rtlCol="0" anchor="ctr"/>
          <a:lstStyle/>
          <a:p>
            <a:pPr algn="ctr"/>
            <a:r>
              <a:rPr lang="en-US" sz="4000" b="1">
                <a:latin typeface="Georgia" panose="02040502050405020303" pitchFamily="18" charset="0"/>
              </a:rPr>
              <a:t>74%</a:t>
            </a:r>
            <a:endParaRPr lang="en-US" sz="2200" b="1"/>
          </a:p>
          <a:p>
            <a:pPr algn="ctr"/>
            <a:br>
              <a:rPr lang="en-US" sz="4000"/>
            </a:br>
            <a:endParaRPr lang="en-US" b="1"/>
          </a:p>
        </p:txBody>
      </p:sp>
      <p:sp>
        <p:nvSpPr>
          <p:cNvPr id="9" name="Rectangle: Rounded Corners 8">
            <a:extLst>
              <a:ext uri="{FF2B5EF4-FFF2-40B4-BE49-F238E27FC236}">
                <a16:creationId xmlns:a16="http://schemas.microsoft.com/office/drawing/2014/main" id="{247D1AB5-71F7-4048-6A2C-588C8D1F5EB8}"/>
              </a:ext>
            </a:extLst>
          </p:cNvPr>
          <p:cNvSpPr/>
          <p:nvPr/>
        </p:nvSpPr>
        <p:spPr>
          <a:xfrm>
            <a:off x="7882197" y="4078539"/>
            <a:ext cx="1507307" cy="2108603"/>
          </a:xfrm>
          <a:prstGeom prst="roundRect">
            <a:avLst>
              <a:gd name="adj" fmla="val 2751"/>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lIns="144000" tIns="0" rIns="144000" bIns="0" rtlCol="0" anchor="ctr"/>
          <a:lstStyle/>
          <a:p>
            <a:pPr algn="ctr"/>
            <a:r>
              <a:rPr lang="en-US" sz="4000" b="1">
                <a:latin typeface="Georgia" panose="02040502050405020303" pitchFamily="18" charset="0"/>
              </a:rPr>
              <a:t>70%</a:t>
            </a:r>
            <a:endParaRPr lang="en-US" sz="2200" b="1"/>
          </a:p>
          <a:p>
            <a:pPr algn="ctr"/>
            <a:br>
              <a:rPr lang="en-US" sz="4000"/>
            </a:br>
            <a:endParaRPr lang="en-US" b="1"/>
          </a:p>
        </p:txBody>
      </p:sp>
      <p:sp>
        <p:nvSpPr>
          <p:cNvPr id="12" name="Rectangle: Rounded Corners 11">
            <a:extLst>
              <a:ext uri="{FF2B5EF4-FFF2-40B4-BE49-F238E27FC236}">
                <a16:creationId xmlns:a16="http://schemas.microsoft.com/office/drawing/2014/main" id="{118099F7-90AD-30C0-7456-DF17B141D700}"/>
              </a:ext>
            </a:extLst>
          </p:cNvPr>
          <p:cNvSpPr/>
          <p:nvPr/>
        </p:nvSpPr>
        <p:spPr>
          <a:xfrm>
            <a:off x="6201399" y="4078539"/>
            <a:ext cx="1507307" cy="2108603"/>
          </a:xfrm>
          <a:prstGeom prst="roundRect">
            <a:avLst>
              <a:gd name="adj" fmla="val 2751"/>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lIns="144000" tIns="0" rIns="144000" bIns="0" rtlCol="0" anchor="ctr"/>
          <a:lstStyle/>
          <a:p>
            <a:pPr algn="ctr"/>
            <a:r>
              <a:rPr lang="en-US" sz="4000" b="1">
                <a:latin typeface="Georgia" panose="02040502050405020303" pitchFamily="18" charset="0"/>
              </a:rPr>
              <a:t>70%</a:t>
            </a:r>
            <a:br>
              <a:rPr lang="en-US" sz="4000"/>
            </a:br>
            <a:endParaRPr lang="en-US" sz="4000"/>
          </a:p>
          <a:p>
            <a:pPr algn="ctr"/>
            <a:endParaRPr lang="en-US" b="1"/>
          </a:p>
        </p:txBody>
      </p:sp>
      <p:sp>
        <p:nvSpPr>
          <p:cNvPr id="2" name="Slide Number Placeholder 1">
            <a:extLst>
              <a:ext uri="{FF2B5EF4-FFF2-40B4-BE49-F238E27FC236}">
                <a16:creationId xmlns:a16="http://schemas.microsoft.com/office/drawing/2014/main" id="{46E5B0FB-E70E-80D8-9C4B-0B811EFC5CA1}"/>
              </a:ext>
            </a:extLst>
          </p:cNvPr>
          <p:cNvSpPr>
            <a:spLocks noGrp="1"/>
          </p:cNvSpPr>
          <p:nvPr>
            <p:ph type="sldNum" sz="quarter" idx="12"/>
          </p:nvPr>
        </p:nvSpPr>
        <p:spPr/>
        <p:txBody>
          <a:bodyPr/>
          <a:lstStyle/>
          <a:p>
            <a:fld id="{403EF4E2-7A7A-0548-85F1-5479B7C9E1B2}" type="slidenum">
              <a:rPr lang="en-US" smtClean="0"/>
              <a:t>5</a:t>
            </a:fld>
            <a:endParaRPr lang="en-US"/>
          </a:p>
        </p:txBody>
      </p:sp>
      <p:sp>
        <p:nvSpPr>
          <p:cNvPr id="7" name="Text Placeholder 6">
            <a:extLst>
              <a:ext uri="{FF2B5EF4-FFF2-40B4-BE49-F238E27FC236}">
                <a16:creationId xmlns:a16="http://schemas.microsoft.com/office/drawing/2014/main" id="{7F91AC73-651C-021F-31C0-C10FBD7D3540}"/>
              </a:ext>
            </a:extLst>
          </p:cNvPr>
          <p:cNvSpPr>
            <a:spLocks noGrp="1"/>
          </p:cNvSpPr>
          <p:nvPr>
            <p:ph type="body" sz="quarter" idx="13"/>
          </p:nvPr>
        </p:nvSpPr>
        <p:spPr>
          <a:xfrm>
            <a:off x="2064531" y="1136059"/>
            <a:ext cx="7839960" cy="436562"/>
          </a:xfrm>
        </p:spPr>
        <p:txBody>
          <a:bodyPr/>
          <a:lstStyle/>
          <a:p>
            <a:pPr algn="ctr"/>
            <a:r>
              <a:rPr lang="en-GB"/>
              <a:t>% of Gen Z consumers visiting the On Trade on a weekly basis</a:t>
            </a:r>
          </a:p>
        </p:txBody>
      </p:sp>
      <p:sp>
        <p:nvSpPr>
          <p:cNvPr id="5" name="Title 4">
            <a:extLst>
              <a:ext uri="{FF2B5EF4-FFF2-40B4-BE49-F238E27FC236}">
                <a16:creationId xmlns:a16="http://schemas.microsoft.com/office/drawing/2014/main" id="{41F8DAEF-757A-442A-8F0D-3AA3367E2C93}"/>
              </a:ext>
            </a:extLst>
          </p:cNvPr>
          <p:cNvSpPr>
            <a:spLocks noGrp="1"/>
          </p:cNvSpPr>
          <p:nvPr>
            <p:ph type="title"/>
          </p:nvPr>
        </p:nvSpPr>
        <p:spPr>
          <a:xfrm>
            <a:off x="410199" y="500860"/>
            <a:ext cx="11582400" cy="436541"/>
          </a:xfrm>
        </p:spPr>
        <p:txBody>
          <a:bodyPr/>
          <a:lstStyle/>
          <a:p>
            <a:pPr algn="ctr"/>
            <a:r>
              <a:rPr lang="en-GB">
                <a:solidFill>
                  <a:schemeClr val="tx2"/>
                </a:solidFill>
              </a:rPr>
              <a:t>They are a group of consumers that are highly engaged with the On Trade Channel</a:t>
            </a:r>
          </a:p>
        </p:txBody>
      </p:sp>
      <p:sp>
        <p:nvSpPr>
          <p:cNvPr id="23" name="Rectangle: Rounded Corners 22">
            <a:extLst>
              <a:ext uri="{FF2B5EF4-FFF2-40B4-BE49-F238E27FC236}">
                <a16:creationId xmlns:a16="http://schemas.microsoft.com/office/drawing/2014/main" id="{B4FB6B05-ECE7-D499-231F-182604ED5EE6}"/>
              </a:ext>
            </a:extLst>
          </p:cNvPr>
          <p:cNvSpPr/>
          <p:nvPr/>
        </p:nvSpPr>
        <p:spPr>
          <a:xfrm>
            <a:off x="2064531" y="1572621"/>
            <a:ext cx="7958430" cy="2108603"/>
          </a:xfrm>
          <a:prstGeom prst="roundRect">
            <a:avLst>
              <a:gd name="adj" fmla="val 2751"/>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lIns="144000" tIns="0" rIns="144000" bIns="0" rtlCol="0" anchor="ctr"/>
          <a:lstStyle/>
          <a:p>
            <a:pPr algn="ctr"/>
            <a:r>
              <a:rPr lang="en-US" sz="9600" b="1">
                <a:latin typeface="Georgia" panose="02040502050405020303" pitchFamily="18" charset="0"/>
              </a:rPr>
              <a:t>67%</a:t>
            </a:r>
            <a:endParaRPr lang="en-US" sz="6000" b="1"/>
          </a:p>
          <a:p>
            <a:pPr algn="ctr"/>
            <a:r>
              <a:rPr lang="en-US" sz="2000">
                <a:solidFill>
                  <a:schemeClr val="accent5">
                    <a:lumMod val="60000"/>
                    <a:lumOff val="40000"/>
                  </a:schemeClr>
                </a:solidFill>
              </a:rPr>
              <a:t>+11pp </a:t>
            </a:r>
            <a:r>
              <a:rPr lang="en-US"/>
              <a:t>vs average consumer</a:t>
            </a:r>
            <a:br>
              <a:rPr lang="en-US" sz="4000"/>
            </a:br>
            <a:endParaRPr lang="en-US" b="1"/>
          </a:p>
        </p:txBody>
      </p:sp>
      <p:sp>
        <p:nvSpPr>
          <p:cNvPr id="25" name="Text Placeholder 8">
            <a:extLst>
              <a:ext uri="{FF2B5EF4-FFF2-40B4-BE49-F238E27FC236}">
                <a16:creationId xmlns:a16="http://schemas.microsoft.com/office/drawing/2014/main" id="{F221E15F-44EF-1B0D-BF2F-8FB9C51547C9}"/>
              </a:ext>
            </a:extLst>
          </p:cNvPr>
          <p:cNvSpPr txBox="1">
            <a:spLocks/>
          </p:cNvSpPr>
          <p:nvPr/>
        </p:nvSpPr>
        <p:spPr>
          <a:xfrm>
            <a:off x="1930441" y="6499486"/>
            <a:ext cx="5537253" cy="365125"/>
          </a:xfrm>
          <a:prstGeom prst="rect">
            <a:avLst/>
          </a:prstGeom>
        </p:spPr>
        <p:txBody>
          <a:bodyPr/>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a:solidFill>
                  <a:srgbClr val="B3B3B3"/>
                </a:solidFill>
                <a:latin typeface="Arial" panose="020B0604020202020204" pitchFamily="34" charset="0"/>
                <a:cs typeface="Arial" panose="020B0604020202020204" pitchFamily="34" charset="0"/>
              </a:rPr>
              <a:t>CGA by NIQ Eastern Europe OPUS Lite 2024 (Croatia, Czechia, Poland, Romania), Sample size:568 - 2509</a:t>
            </a:r>
          </a:p>
        </p:txBody>
      </p:sp>
      <p:pic>
        <p:nvPicPr>
          <p:cNvPr id="36" name="Picture 35">
            <a:extLst>
              <a:ext uri="{FF2B5EF4-FFF2-40B4-BE49-F238E27FC236}">
                <a16:creationId xmlns:a16="http://schemas.microsoft.com/office/drawing/2014/main" id="{AC6D1813-6ECE-6496-6028-1D117D9940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65888" y="5375025"/>
            <a:ext cx="578327" cy="578327"/>
          </a:xfrm>
          <a:prstGeom prst="rect">
            <a:avLst/>
          </a:prstGeom>
        </p:spPr>
      </p:pic>
      <p:pic>
        <p:nvPicPr>
          <p:cNvPr id="11" name="Picture 10">
            <a:extLst>
              <a:ext uri="{FF2B5EF4-FFF2-40B4-BE49-F238E27FC236}">
                <a16:creationId xmlns:a16="http://schemas.microsoft.com/office/drawing/2014/main" id="{C33E63FD-3F4E-96AD-8D67-790B0CE7AC7C}"/>
              </a:ext>
            </a:extLst>
          </p:cNvPr>
          <p:cNvPicPr>
            <a:picLocks noChangeAspect="1"/>
          </p:cNvPicPr>
          <p:nvPr/>
        </p:nvPicPr>
        <p:blipFill>
          <a:blip r:embed="rId4"/>
          <a:stretch>
            <a:fillRect/>
          </a:stretch>
        </p:blipFill>
        <p:spPr>
          <a:xfrm>
            <a:off x="3223373" y="5375025"/>
            <a:ext cx="579821" cy="579821"/>
          </a:xfrm>
          <a:prstGeom prst="rect">
            <a:avLst/>
          </a:prstGeom>
        </p:spPr>
      </p:pic>
      <p:pic>
        <p:nvPicPr>
          <p:cNvPr id="13" name="Picture 12">
            <a:extLst>
              <a:ext uri="{FF2B5EF4-FFF2-40B4-BE49-F238E27FC236}">
                <a16:creationId xmlns:a16="http://schemas.microsoft.com/office/drawing/2014/main" id="{E0B62CE2-002B-EBE6-743F-7455E39E8843}"/>
              </a:ext>
            </a:extLst>
          </p:cNvPr>
          <p:cNvPicPr>
            <a:picLocks noChangeAspect="1"/>
          </p:cNvPicPr>
          <p:nvPr/>
        </p:nvPicPr>
        <p:blipFill>
          <a:blip r:embed="rId5"/>
          <a:stretch>
            <a:fillRect/>
          </a:stretch>
        </p:blipFill>
        <p:spPr>
          <a:xfrm>
            <a:off x="8345671" y="5375025"/>
            <a:ext cx="580357" cy="580357"/>
          </a:xfrm>
          <a:prstGeom prst="rect">
            <a:avLst/>
          </a:prstGeom>
        </p:spPr>
      </p:pic>
      <p:pic>
        <p:nvPicPr>
          <p:cNvPr id="14" name="Picture 4" descr="Czech republic ">
            <a:extLst>
              <a:ext uri="{FF2B5EF4-FFF2-40B4-BE49-F238E27FC236}">
                <a16:creationId xmlns:a16="http://schemas.microsoft.com/office/drawing/2014/main" id="{CD262252-3E47-6962-00D1-B2E8B00B6EA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62710" y="5375025"/>
            <a:ext cx="564720" cy="564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4299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erson sitting at a table looking at her phone&#10;&#10;AI-generated content may be incorrect.">
            <a:extLst>
              <a:ext uri="{FF2B5EF4-FFF2-40B4-BE49-F238E27FC236}">
                <a16:creationId xmlns:a16="http://schemas.microsoft.com/office/drawing/2014/main" id="{F7E8F319-35A0-FD2B-3F02-EF1C11008241}"/>
              </a:ext>
            </a:extLst>
          </p:cNvPr>
          <p:cNvPicPr>
            <a:picLocks noGrp="1" noChangeAspect="1"/>
          </p:cNvPicPr>
          <p:nvPr>
            <p:ph type="pic" sz="quarter" idx="13"/>
          </p:nvPr>
        </p:nvPicPr>
        <p:blipFill>
          <a:blip r:embed="rId3"/>
          <a:srcRect l="10193" r="10193"/>
          <a:stretch>
            <a:fillRect/>
          </a:stretch>
        </p:blipFill>
        <p:spPr/>
      </p:pic>
      <p:sp>
        <p:nvSpPr>
          <p:cNvPr id="13" name="Text Placeholder 12">
            <a:extLst>
              <a:ext uri="{FF2B5EF4-FFF2-40B4-BE49-F238E27FC236}">
                <a16:creationId xmlns:a16="http://schemas.microsoft.com/office/drawing/2014/main" id="{210BBF18-2CF5-5EFE-2BB7-2B979CA4BDE3}"/>
              </a:ext>
            </a:extLst>
          </p:cNvPr>
          <p:cNvSpPr>
            <a:spLocks noGrp="1"/>
          </p:cNvSpPr>
          <p:nvPr>
            <p:ph type="body" sz="quarter" idx="14"/>
          </p:nvPr>
        </p:nvSpPr>
        <p:spPr/>
        <p:txBody>
          <a:bodyPr/>
          <a:lstStyle/>
          <a:p>
            <a:r>
              <a:rPr lang="en-GB"/>
              <a:t> </a:t>
            </a:r>
          </a:p>
        </p:txBody>
      </p:sp>
      <p:sp>
        <p:nvSpPr>
          <p:cNvPr id="2" name="TextBox 1">
            <a:extLst>
              <a:ext uri="{FF2B5EF4-FFF2-40B4-BE49-F238E27FC236}">
                <a16:creationId xmlns:a16="http://schemas.microsoft.com/office/drawing/2014/main" id="{7E5613A3-64E9-CEC8-23C3-AB98F10A01D0}"/>
              </a:ext>
            </a:extLst>
          </p:cNvPr>
          <p:cNvSpPr txBox="1"/>
          <p:nvPr/>
        </p:nvSpPr>
        <p:spPr>
          <a:xfrm>
            <a:off x="530352" y="2812046"/>
            <a:ext cx="3785616" cy="786384"/>
          </a:xfrm>
          <a:prstGeom prst="rect">
            <a:avLst/>
          </a:prstGeom>
          <a:noFill/>
        </p:spPr>
        <p:txBody>
          <a:bodyPr wrap="square" lIns="0" rIns="0" rtlCol="0">
            <a:noAutofit/>
          </a:bodyPr>
          <a:lstStyle/>
          <a:p>
            <a:pPr>
              <a:spcAft>
                <a:spcPts val="600"/>
              </a:spcAft>
            </a:pPr>
            <a:r>
              <a:rPr lang="en-GB" sz="2000">
                <a:solidFill>
                  <a:schemeClr val="bg1"/>
                </a:solidFill>
              </a:rPr>
              <a:t>The role of digital and technology and how they impact their        On Trade behaviour</a:t>
            </a:r>
          </a:p>
          <a:p>
            <a:pPr algn="l">
              <a:spcAft>
                <a:spcPts val="600"/>
              </a:spcAft>
            </a:pPr>
            <a:endParaRPr lang="en-GB" sz="3200">
              <a:solidFill>
                <a:schemeClr val="bg1"/>
              </a:solidFill>
            </a:endParaRPr>
          </a:p>
        </p:txBody>
      </p:sp>
      <p:sp>
        <p:nvSpPr>
          <p:cNvPr id="3" name="TextBox 2">
            <a:extLst>
              <a:ext uri="{FF2B5EF4-FFF2-40B4-BE49-F238E27FC236}">
                <a16:creationId xmlns:a16="http://schemas.microsoft.com/office/drawing/2014/main" id="{FE8E0011-AF5C-C150-88A7-D3EF323FF5F0}"/>
              </a:ext>
            </a:extLst>
          </p:cNvPr>
          <p:cNvSpPr txBox="1"/>
          <p:nvPr/>
        </p:nvSpPr>
        <p:spPr>
          <a:xfrm>
            <a:off x="530352" y="2006484"/>
            <a:ext cx="2871216" cy="786384"/>
          </a:xfrm>
          <a:prstGeom prst="rect">
            <a:avLst/>
          </a:prstGeom>
          <a:noFill/>
        </p:spPr>
        <p:txBody>
          <a:bodyPr wrap="square" lIns="0" rIns="0" rtlCol="0">
            <a:noAutofit/>
          </a:bodyPr>
          <a:lstStyle/>
          <a:p>
            <a:pPr algn="l">
              <a:spcAft>
                <a:spcPts val="600"/>
              </a:spcAft>
            </a:pPr>
            <a:r>
              <a:rPr lang="en-GB" sz="4800" b="1" i="1">
                <a:solidFill>
                  <a:schemeClr val="bg1"/>
                </a:solidFill>
                <a:latin typeface="Georgia" panose="02040502050405020303" pitchFamily="18" charset="0"/>
              </a:rPr>
              <a:t>Digital</a:t>
            </a:r>
          </a:p>
        </p:txBody>
      </p:sp>
    </p:spTree>
    <p:extLst>
      <p:ext uri="{BB962C8B-B14F-4D97-AF65-F5344CB8AC3E}">
        <p14:creationId xmlns:p14="http://schemas.microsoft.com/office/powerpoint/2010/main" val="1540612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222C464-745A-3616-C581-24B7E1BEE6FB}"/>
              </a:ext>
            </a:extLst>
          </p:cNvPr>
          <p:cNvSpPr>
            <a:spLocks noGrp="1"/>
          </p:cNvSpPr>
          <p:nvPr>
            <p:ph type="ctrTitle"/>
          </p:nvPr>
        </p:nvSpPr>
        <p:spPr>
          <a:xfrm>
            <a:off x="155662" y="1173640"/>
            <a:ext cx="4481562" cy="1757645"/>
          </a:xfrm>
        </p:spPr>
        <p:txBody>
          <a:bodyPr/>
          <a:lstStyle/>
          <a:p>
            <a:pPr algn="ctr"/>
            <a:r>
              <a:rPr lang="en-GB" sz="11500"/>
              <a:t>50%</a:t>
            </a:r>
          </a:p>
        </p:txBody>
      </p:sp>
      <p:sp>
        <p:nvSpPr>
          <p:cNvPr id="2" name="Slide Number Placeholder 1">
            <a:extLst>
              <a:ext uri="{FF2B5EF4-FFF2-40B4-BE49-F238E27FC236}">
                <a16:creationId xmlns:a16="http://schemas.microsoft.com/office/drawing/2014/main" id="{909416FC-01B1-54C7-D5EE-4482828AA92E}"/>
              </a:ext>
            </a:extLst>
          </p:cNvPr>
          <p:cNvSpPr>
            <a:spLocks noGrp="1"/>
          </p:cNvSpPr>
          <p:nvPr>
            <p:ph type="sldNum" sz="quarter" idx="4"/>
          </p:nvPr>
        </p:nvSpPr>
        <p:spPr/>
        <p:txBody>
          <a:bodyPr/>
          <a:lstStyle/>
          <a:p>
            <a:fld id="{403EF4E2-7A7A-0548-85F1-5479B7C9E1B2}" type="slidenum">
              <a:rPr lang="en-US" smtClean="0"/>
              <a:pPr/>
              <a:t>7</a:t>
            </a:fld>
            <a:endParaRPr lang="en-US"/>
          </a:p>
        </p:txBody>
      </p:sp>
      <p:sp>
        <p:nvSpPr>
          <p:cNvPr id="8" name="Text Placeholder 5">
            <a:extLst>
              <a:ext uri="{FF2B5EF4-FFF2-40B4-BE49-F238E27FC236}">
                <a16:creationId xmlns:a16="http://schemas.microsoft.com/office/drawing/2014/main" id="{E4EF0814-E8AF-8911-A10B-0234B1EA4827}"/>
              </a:ext>
            </a:extLst>
          </p:cNvPr>
          <p:cNvSpPr txBox="1">
            <a:spLocks/>
          </p:cNvSpPr>
          <p:nvPr/>
        </p:nvSpPr>
        <p:spPr>
          <a:xfrm>
            <a:off x="-205273" y="2834905"/>
            <a:ext cx="4481562" cy="8384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GB" sz="2400" i="1">
                <a:solidFill>
                  <a:schemeClr val="bg1"/>
                </a:solidFill>
              </a:rPr>
              <a:t>Gen Z agree/strongly agree how I come across on social media is very important to me</a:t>
            </a:r>
            <a:endParaRPr lang="it-IT" sz="1800" b="1" i="1">
              <a:solidFill>
                <a:schemeClr val="bg1"/>
              </a:solidFill>
              <a:latin typeface="Georgia" panose="02040502050405020303" pitchFamily="18" charset="0"/>
            </a:endParaRPr>
          </a:p>
        </p:txBody>
      </p:sp>
      <p:pic>
        <p:nvPicPr>
          <p:cNvPr id="9" name="Picture Placeholder 7" descr="People sitting at a table in a restaurant&#10;&#10;Description automatically generated">
            <a:extLst>
              <a:ext uri="{FF2B5EF4-FFF2-40B4-BE49-F238E27FC236}">
                <a16:creationId xmlns:a16="http://schemas.microsoft.com/office/drawing/2014/main" id="{813519B4-1FCF-0E7E-2C45-90A8ABD85C95}"/>
              </a:ext>
            </a:extLst>
          </p:cNvPr>
          <p:cNvPicPr>
            <a:picLocks noChangeAspect="1"/>
          </p:cNvPicPr>
          <p:nvPr/>
        </p:nvPicPr>
        <p:blipFill>
          <a:blip r:embed="rId3">
            <a:extLst>
              <a:ext uri="{28A0092B-C50C-407E-A947-70E740481C1C}">
                <a14:useLocalDpi xmlns:a14="http://schemas.microsoft.com/office/drawing/2010/main" val="0"/>
              </a:ext>
            </a:extLst>
          </a:blip>
          <a:srcRect t="18599" r="21541" b="18599"/>
          <a:stretch/>
        </p:blipFill>
        <p:spPr>
          <a:xfrm>
            <a:off x="5794225" y="0"/>
            <a:ext cx="6425482" cy="6858000"/>
          </a:xfrm>
          <a:prstGeom prst="rect">
            <a:avLst/>
          </a:prstGeom>
        </p:spPr>
      </p:pic>
      <p:sp>
        <p:nvSpPr>
          <p:cNvPr id="14" name="Text Placeholder 3">
            <a:extLst>
              <a:ext uri="{FF2B5EF4-FFF2-40B4-BE49-F238E27FC236}">
                <a16:creationId xmlns:a16="http://schemas.microsoft.com/office/drawing/2014/main" id="{E498C3CE-8094-6C3B-E8F0-AC81DBCF763C}"/>
              </a:ext>
            </a:extLst>
          </p:cNvPr>
          <p:cNvSpPr txBox="1">
            <a:spLocks/>
          </p:cNvSpPr>
          <p:nvPr/>
        </p:nvSpPr>
        <p:spPr>
          <a:xfrm>
            <a:off x="655639" y="4122873"/>
            <a:ext cx="3168969" cy="436541"/>
          </a:xfrm>
          <a:prstGeom prst="rect">
            <a:avLst/>
          </a:prstGeom>
        </p:spPr>
        <p:txBody>
          <a:bodyPr anchor="ctr"/>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b="1" i="1">
                <a:solidFill>
                  <a:schemeClr val="accent5">
                    <a:lumMod val="60000"/>
                    <a:lumOff val="40000"/>
                  </a:schemeClr>
                </a:solidFill>
                <a:latin typeface="Georgia" panose="02040502050405020303" pitchFamily="18" charset="0"/>
                <a:cs typeface="Arial" panose="020B0604020202020204" pitchFamily="34" charset="0"/>
              </a:rPr>
              <a:t>+12pp </a:t>
            </a:r>
            <a:r>
              <a:rPr lang="en-GB" sz="2000" b="1" i="1">
                <a:solidFill>
                  <a:schemeClr val="bg1"/>
                </a:solidFill>
                <a:latin typeface="Georgia" panose="02040502050405020303" pitchFamily="18" charset="0"/>
                <a:cs typeface="Arial" panose="020B0604020202020204" pitchFamily="34" charset="0"/>
              </a:rPr>
              <a:t>vs average consumer</a:t>
            </a:r>
            <a:endParaRPr lang="en-GB" sz="1800">
              <a:solidFill>
                <a:schemeClr val="bg1"/>
              </a:solidFill>
              <a:latin typeface="Arial" panose="020B0604020202020204" pitchFamily="34" charset="0"/>
              <a:cs typeface="Arial" panose="020B0604020202020204" pitchFamily="34" charset="0"/>
            </a:endParaRPr>
          </a:p>
        </p:txBody>
      </p:sp>
      <p:sp>
        <p:nvSpPr>
          <p:cNvPr id="3" name="Text Placeholder 8">
            <a:extLst>
              <a:ext uri="{FF2B5EF4-FFF2-40B4-BE49-F238E27FC236}">
                <a16:creationId xmlns:a16="http://schemas.microsoft.com/office/drawing/2014/main" id="{0594C8F4-F06C-FAC5-B8E2-58EA6F9CF447}"/>
              </a:ext>
            </a:extLst>
          </p:cNvPr>
          <p:cNvSpPr txBox="1">
            <a:spLocks/>
          </p:cNvSpPr>
          <p:nvPr/>
        </p:nvSpPr>
        <p:spPr>
          <a:xfrm>
            <a:off x="1854993" y="6493078"/>
            <a:ext cx="4027648" cy="365125"/>
          </a:xfrm>
          <a:prstGeom prst="rect">
            <a:avLst/>
          </a:prstGeom>
        </p:spPr>
        <p:txBody>
          <a:bodyPr/>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a:solidFill>
                  <a:srgbClr val="B3B3B3"/>
                </a:solidFill>
                <a:latin typeface="Arial" panose="020B0604020202020204" pitchFamily="34" charset="0"/>
                <a:cs typeface="Arial" panose="020B0604020202020204" pitchFamily="34" charset="0"/>
              </a:rPr>
              <a:t>CGA by NIQ Eastern Europe OPUS Lite 2024 (Croatia, Czechia, Poland, Romania), Sample size: 183 - 806</a:t>
            </a:r>
          </a:p>
        </p:txBody>
      </p:sp>
    </p:spTree>
    <p:extLst>
      <p:ext uri="{BB962C8B-B14F-4D97-AF65-F5344CB8AC3E}">
        <p14:creationId xmlns:p14="http://schemas.microsoft.com/office/powerpoint/2010/main" val="9356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87CA73A-6E3B-39BE-838E-081C4BBE7EF3}"/>
              </a:ext>
            </a:extLst>
          </p:cNvPr>
          <p:cNvPicPr>
            <a:picLocks noChangeAspect="1"/>
          </p:cNvPicPr>
          <p:nvPr/>
        </p:nvPicPr>
        <p:blipFill>
          <a:blip r:embed="rId3"/>
          <a:stretch>
            <a:fillRect/>
          </a:stretch>
        </p:blipFill>
        <p:spPr>
          <a:xfrm>
            <a:off x="123765" y="6494636"/>
            <a:ext cx="1219260" cy="285790"/>
          </a:xfrm>
          <a:prstGeom prst="rect">
            <a:avLst/>
          </a:prstGeom>
        </p:spPr>
      </p:pic>
      <p:sp>
        <p:nvSpPr>
          <p:cNvPr id="3" name="Text Placeholder 2">
            <a:extLst>
              <a:ext uri="{FF2B5EF4-FFF2-40B4-BE49-F238E27FC236}">
                <a16:creationId xmlns:a16="http://schemas.microsoft.com/office/drawing/2014/main" id="{D9CF9F91-4BE0-EB4A-344C-5E1922F5F3D5}"/>
              </a:ext>
            </a:extLst>
          </p:cNvPr>
          <p:cNvSpPr>
            <a:spLocks noGrp="1"/>
          </p:cNvSpPr>
          <p:nvPr>
            <p:ph type="body" sz="quarter" idx="14"/>
          </p:nvPr>
        </p:nvSpPr>
        <p:spPr>
          <a:xfrm>
            <a:off x="4736877" y="5991183"/>
            <a:ext cx="7161370" cy="365125"/>
          </a:xfrm>
        </p:spPr>
        <p:txBody>
          <a:bodyPr/>
          <a:lstStyle/>
          <a:p>
            <a:r>
              <a:rPr lang="en-US" sz="800">
                <a:solidFill>
                  <a:srgbClr val="B3B3B3"/>
                </a:solidFill>
                <a:latin typeface="Arial" panose="020B0604020202020204" pitchFamily="34" charset="0"/>
                <a:cs typeface="Arial" panose="020B0604020202020204" pitchFamily="34" charset="0"/>
              </a:rPr>
              <a:t>CGA by NIQ Eastern Europe OPUS Lite 2024 (Croatia, Czechia, Poland, Romania), Sample size: 185 - 809</a:t>
            </a:r>
          </a:p>
        </p:txBody>
      </p:sp>
      <p:sp>
        <p:nvSpPr>
          <p:cNvPr id="7" name="TextBox 6">
            <a:extLst>
              <a:ext uri="{FF2B5EF4-FFF2-40B4-BE49-F238E27FC236}">
                <a16:creationId xmlns:a16="http://schemas.microsoft.com/office/drawing/2014/main" id="{60C11687-EC4F-4726-3CFF-2D67D819AB93}"/>
              </a:ext>
            </a:extLst>
          </p:cNvPr>
          <p:cNvSpPr txBox="1"/>
          <p:nvPr/>
        </p:nvSpPr>
        <p:spPr>
          <a:xfrm>
            <a:off x="6896107" y="1451555"/>
            <a:ext cx="2472606" cy="3249086"/>
          </a:xfrm>
          <a:prstGeom prst="rect">
            <a:avLst/>
          </a:prstGeom>
          <a:noFill/>
        </p:spPr>
        <p:txBody>
          <a:bodyPr wrap="none" lIns="0" rIns="0" rtlCol="0">
            <a:no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11500" b="1">
                <a:solidFill>
                  <a:srgbClr val="FFFFFF"/>
                </a:solidFill>
                <a:latin typeface="Georgia" panose="02040502050405020303" pitchFamily="18" charset="0"/>
              </a:rPr>
              <a:t>54%</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20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of Gen Z consumers agree/strongly agree</a:t>
            </a:r>
          </a:p>
          <a:p>
            <a:pPr algn="ctr">
              <a:spcAft>
                <a:spcPts val="600"/>
              </a:spcAft>
            </a:pPr>
            <a:r>
              <a:rPr lang="en-GB" sz="20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that they look through their friends' social media </a:t>
            </a:r>
          </a:p>
          <a:p>
            <a:pPr algn="ctr">
              <a:spcAft>
                <a:spcPts val="600"/>
              </a:spcAft>
            </a:pPr>
            <a:r>
              <a:rPr lang="en-GB" sz="20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to get ideas of where to go to eat or drink</a:t>
            </a:r>
            <a:endParaRPr lang="en-GB" sz="2800"/>
          </a:p>
        </p:txBody>
      </p:sp>
      <p:sp>
        <p:nvSpPr>
          <p:cNvPr id="8" name="Rectangle: Rounded Corners 7">
            <a:extLst>
              <a:ext uri="{FF2B5EF4-FFF2-40B4-BE49-F238E27FC236}">
                <a16:creationId xmlns:a16="http://schemas.microsoft.com/office/drawing/2014/main" id="{3681BBB7-C0DD-BD2F-F326-382B455AC0D9}"/>
              </a:ext>
            </a:extLst>
          </p:cNvPr>
          <p:cNvSpPr/>
          <p:nvPr/>
        </p:nvSpPr>
        <p:spPr>
          <a:xfrm>
            <a:off x="6028334" y="4718585"/>
            <a:ext cx="4578455" cy="1050638"/>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3200" b="1" i="0" u="none" strike="noStrike" kern="1200" cap="none" spc="0" normalizeH="0" baseline="0" noProof="0">
              <a:ln>
                <a:noFill/>
              </a:ln>
              <a:solidFill>
                <a:srgbClr val="FFFFFF"/>
              </a:solidFill>
              <a:effectLst/>
              <a:uLnTx/>
              <a:uFillTx/>
              <a:latin typeface="Georgia" panose="02040502050405020303" pitchFamily="18" charset="0"/>
            </a:endParaRPr>
          </a:p>
        </p:txBody>
      </p:sp>
      <p:sp>
        <p:nvSpPr>
          <p:cNvPr id="13" name="TextBox 12">
            <a:extLst>
              <a:ext uri="{FF2B5EF4-FFF2-40B4-BE49-F238E27FC236}">
                <a16:creationId xmlns:a16="http://schemas.microsoft.com/office/drawing/2014/main" id="{5359C621-E73A-1448-53F4-CAA53221DE9C}"/>
              </a:ext>
            </a:extLst>
          </p:cNvPr>
          <p:cNvSpPr txBox="1"/>
          <p:nvPr/>
        </p:nvSpPr>
        <p:spPr>
          <a:xfrm>
            <a:off x="4627855" y="467034"/>
            <a:ext cx="7379410" cy="830997"/>
          </a:xfrm>
          <a:prstGeom prst="rect">
            <a:avLst/>
          </a:prstGeom>
          <a:noFill/>
        </p:spPr>
        <p:txBody>
          <a:bodyPr wrap="square">
            <a:spAutoFit/>
          </a:bodyPr>
          <a:lstStyle/>
          <a:p>
            <a:pPr algn="ctr"/>
            <a:r>
              <a:rPr lang="en-US" sz="2400" b="1">
                <a:solidFill>
                  <a:schemeClr val="bg1"/>
                </a:solidFill>
                <a:latin typeface="Arial" panose="020B0604020202020204" pitchFamily="34" charset="0"/>
                <a:cs typeface="Arial" panose="020B0604020202020204" pitchFamily="34" charset="0"/>
              </a:rPr>
              <a:t>Their decisions are often influenced by the online social circles surrounding them</a:t>
            </a:r>
            <a:endParaRPr lang="en-GB" sz="2400" b="1">
              <a:solidFill>
                <a:schemeClr val="bg1"/>
              </a:solidFill>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76725B4E-9498-4939-1653-8BC611F49D12}"/>
              </a:ext>
            </a:extLst>
          </p:cNvPr>
          <p:cNvGrpSpPr/>
          <p:nvPr/>
        </p:nvGrpSpPr>
        <p:grpSpPr>
          <a:xfrm>
            <a:off x="10809105" y="5912288"/>
            <a:ext cx="1307182" cy="365125"/>
            <a:chOff x="288558" y="6336293"/>
            <a:chExt cx="1542978" cy="453696"/>
          </a:xfrm>
        </p:grpSpPr>
        <p:pic>
          <p:nvPicPr>
            <p:cNvPr id="17" name="Picture 16" descr="A blue letters on a black background&#10;&#10;Description automatically generated">
              <a:extLst>
                <a:ext uri="{FF2B5EF4-FFF2-40B4-BE49-F238E27FC236}">
                  <a16:creationId xmlns:a16="http://schemas.microsoft.com/office/drawing/2014/main" id="{1DF12801-1109-5E2E-F81B-C4589DC81A8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88558" y="6412029"/>
              <a:ext cx="713903" cy="302224"/>
            </a:xfrm>
            <a:prstGeom prst="rect">
              <a:avLst/>
            </a:prstGeom>
          </p:spPr>
        </p:pic>
        <p:pic>
          <p:nvPicPr>
            <p:cNvPr id="18" name="Picture 2">
              <a:extLst>
                <a:ext uri="{FF2B5EF4-FFF2-40B4-BE49-F238E27FC236}">
                  <a16:creationId xmlns:a16="http://schemas.microsoft.com/office/drawing/2014/main" id="{54F06CFA-A613-83CD-1C85-F047A66C7D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2461" y="6336293"/>
              <a:ext cx="829075" cy="453696"/>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Google Shape;3809;p99">
            <a:extLst>
              <a:ext uri="{FF2B5EF4-FFF2-40B4-BE49-F238E27FC236}">
                <a16:creationId xmlns:a16="http://schemas.microsoft.com/office/drawing/2014/main" id="{924D4474-CD47-A9C1-6E75-8C9DEF5446A2}"/>
              </a:ext>
            </a:extLst>
          </p:cNvPr>
          <p:cNvSpPr txBox="1">
            <a:spLocks/>
          </p:cNvSpPr>
          <p:nvPr/>
        </p:nvSpPr>
        <p:spPr>
          <a:xfrm>
            <a:off x="10985326" y="6435203"/>
            <a:ext cx="901874" cy="365125"/>
          </a:xfrm>
          <a:prstGeom prst="rect">
            <a:avLst/>
          </a:prstGeom>
          <a:noFill/>
          <a:ln>
            <a:noFill/>
          </a:ln>
        </p:spPr>
        <p:txBody>
          <a:bodyPr spcFirstLastPara="1" vert="horz" wrap="square" lIns="0" tIns="45700" rIns="0" bIns="45700" rtlCol="0" anchor="ctr" anchorCtr="0">
            <a:noAutofit/>
          </a:bodyPr>
          <a:lstStyle>
            <a:defPPr>
              <a:defRPr lang="en-US"/>
            </a:defPPr>
            <a:lvl1pPr lvl="0" indent="0" algn="r">
              <a:spcBef>
                <a:spcPts val="0"/>
              </a:spcBef>
              <a:spcAft>
                <a:spcPts val="0"/>
              </a:spcAft>
              <a:buNone/>
              <a:defRPr sz="1000">
                <a:solidFill>
                  <a:schemeClr val="accent6"/>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8</a:t>
            </a:fld>
            <a:endParaRPr lang="en-US"/>
          </a:p>
        </p:txBody>
      </p:sp>
      <p:pic>
        <p:nvPicPr>
          <p:cNvPr id="11" name="Picture 10" descr="A group of people laughing and looking at a phone&#10;&#10;AI-generated content may be incorrect.">
            <a:extLst>
              <a:ext uri="{FF2B5EF4-FFF2-40B4-BE49-F238E27FC236}">
                <a16:creationId xmlns:a16="http://schemas.microsoft.com/office/drawing/2014/main" id="{B4C8D511-C7DC-6290-6F69-A71F2EE6660D}"/>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26936" r="24537"/>
          <a:stretch/>
        </p:blipFill>
        <p:spPr>
          <a:xfrm>
            <a:off x="-9233" y="0"/>
            <a:ext cx="4578455" cy="6858000"/>
          </a:xfrm>
          <a:prstGeom prst="rect">
            <a:avLst/>
          </a:prstGeom>
        </p:spPr>
      </p:pic>
      <p:sp>
        <p:nvSpPr>
          <p:cNvPr id="5" name="Text Placeholder 3">
            <a:extLst>
              <a:ext uri="{FF2B5EF4-FFF2-40B4-BE49-F238E27FC236}">
                <a16:creationId xmlns:a16="http://schemas.microsoft.com/office/drawing/2014/main" id="{2D74466A-E1CA-18CF-E6A3-B31E0E2F607A}"/>
              </a:ext>
            </a:extLst>
          </p:cNvPr>
          <p:cNvSpPr txBox="1">
            <a:spLocks/>
          </p:cNvSpPr>
          <p:nvPr/>
        </p:nvSpPr>
        <p:spPr>
          <a:xfrm>
            <a:off x="6733076" y="5025633"/>
            <a:ext cx="3168969" cy="436541"/>
          </a:xfrm>
          <a:prstGeom prst="rect">
            <a:avLst/>
          </a:prstGeom>
        </p:spPr>
        <p:txBody>
          <a:bodyPr anchor="ctr"/>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b="1" i="1">
                <a:solidFill>
                  <a:schemeClr val="accent5">
                    <a:lumMod val="60000"/>
                    <a:lumOff val="40000"/>
                  </a:schemeClr>
                </a:solidFill>
                <a:latin typeface="Georgia" panose="02040502050405020303" pitchFamily="18" charset="0"/>
                <a:cs typeface="Arial" panose="020B0604020202020204" pitchFamily="34" charset="0"/>
              </a:rPr>
              <a:t>+11pp </a:t>
            </a:r>
            <a:r>
              <a:rPr lang="en-GB" sz="2000" b="1" i="1">
                <a:solidFill>
                  <a:schemeClr val="bg1"/>
                </a:solidFill>
                <a:latin typeface="Georgia" panose="02040502050405020303" pitchFamily="18" charset="0"/>
                <a:cs typeface="Arial" panose="020B0604020202020204" pitchFamily="34" charset="0"/>
              </a:rPr>
              <a:t>vs average consumer</a:t>
            </a:r>
            <a:endParaRPr lang="en-GB" sz="18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4123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8650A-65AB-3534-E6DA-209FC5D6593C}"/>
            </a:ext>
          </a:extLst>
        </p:cNvPr>
        <p:cNvGrpSpPr/>
        <p:nvPr/>
      </p:nvGrpSpPr>
      <p:grpSpPr>
        <a:xfrm>
          <a:off x="0" y="0"/>
          <a:ext cx="0" cy="0"/>
          <a:chOff x="0" y="0"/>
          <a:chExt cx="0" cy="0"/>
        </a:xfrm>
      </p:grpSpPr>
      <p:pic>
        <p:nvPicPr>
          <p:cNvPr id="6" name="Picture Placeholder 5" descr="A person taking a picture of food&#10;&#10;AI-generated content may be incorrect.">
            <a:extLst>
              <a:ext uri="{FF2B5EF4-FFF2-40B4-BE49-F238E27FC236}">
                <a16:creationId xmlns:a16="http://schemas.microsoft.com/office/drawing/2014/main" id="{3133BF1C-CD4B-E686-7DC6-B902FFFA3501}"/>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29896" r="30324"/>
          <a:stretch/>
        </p:blipFill>
        <p:spPr>
          <a:xfrm>
            <a:off x="8099930" y="0"/>
            <a:ext cx="4092069" cy="6858000"/>
          </a:xfrm>
        </p:spPr>
      </p:pic>
      <p:sp>
        <p:nvSpPr>
          <p:cNvPr id="9" name="Text Placeholder 8">
            <a:extLst>
              <a:ext uri="{FF2B5EF4-FFF2-40B4-BE49-F238E27FC236}">
                <a16:creationId xmlns:a16="http://schemas.microsoft.com/office/drawing/2014/main" id="{F5F21A5E-F332-59F5-573A-704814C284EE}"/>
              </a:ext>
            </a:extLst>
          </p:cNvPr>
          <p:cNvSpPr>
            <a:spLocks noGrp="1"/>
          </p:cNvSpPr>
          <p:nvPr>
            <p:ph type="body" sz="quarter" idx="17"/>
          </p:nvPr>
        </p:nvSpPr>
        <p:spPr/>
        <p:txBody>
          <a:bodyPr/>
          <a:lstStyle/>
          <a:p>
            <a:r>
              <a:rPr lang="en-US" sz="800">
                <a:solidFill>
                  <a:srgbClr val="B3B3B3"/>
                </a:solidFill>
                <a:latin typeface="Arial" panose="020B0604020202020204" pitchFamily="34" charset="0"/>
                <a:cs typeface="Arial" panose="020B0604020202020204" pitchFamily="34" charset="0"/>
              </a:rPr>
              <a:t>CGA by NIQ Eastern Europe OPUS Lite 2024 (Croatia, Czechia, Poland, Romania), Sample size: 181 - 804</a:t>
            </a:r>
          </a:p>
        </p:txBody>
      </p:sp>
      <p:sp>
        <p:nvSpPr>
          <p:cNvPr id="17" name="Title 4">
            <a:extLst>
              <a:ext uri="{FF2B5EF4-FFF2-40B4-BE49-F238E27FC236}">
                <a16:creationId xmlns:a16="http://schemas.microsoft.com/office/drawing/2014/main" id="{528B93CA-28BA-11CA-F725-FEE934862DAF}"/>
              </a:ext>
            </a:extLst>
          </p:cNvPr>
          <p:cNvSpPr>
            <a:spLocks noGrp="1"/>
          </p:cNvSpPr>
          <p:nvPr>
            <p:ph type="title"/>
          </p:nvPr>
        </p:nvSpPr>
        <p:spPr>
          <a:xfrm>
            <a:off x="268556" y="280967"/>
            <a:ext cx="7608124" cy="572966"/>
          </a:xfrm>
        </p:spPr>
        <p:txBody>
          <a:bodyPr/>
          <a:lstStyle/>
          <a:p>
            <a:r>
              <a:rPr lang="en-US"/>
              <a:t>Building their social currency online is a priority for this group</a:t>
            </a:r>
            <a:endParaRPr lang="en-GB"/>
          </a:p>
        </p:txBody>
      </p:sp>
      <p:sp>
        <p:nvSpPr>
          <p:cNvPr id="11" name="Text Placeholder 5">
            <a:extLst>
              <a:ext uri="{FF2B5EF4-FFF2-40B4-BE49-F238E27FC236}">
                <a16:creationId xmlns:a16="http://schemas.microsoft.com/office/drawing/2014/main" id="{AB7E95B6-4047-6ABC-653E-45EDE9A7D83C}"/>
              </a:ext>
            </a:extLst>
          </p:cNvPr>
          <p:cNvSpPr txBox="1">
            <a:spLocks/>
          </p:cNvSpPr>
          <p:nvPr/>
        </p:nvSpPr>
        <p:spPr>
          <a:xfrm>
            <a:off x="248872" y="2394808"/>
            <a:ext cx="4668347" cy="15650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1800"/>
              <a:t>of </a:t>
            </a:r>
            <a:r>
              <a:rPr lang="en-US" sz="1800" err="1"/>
              <a:t>GenZ</a:t>
            </a:r>
            <a:r>
              <a:rPr lang="en-US" sz="1800"/>
              <a:t> agree/strongly agree that </a:t>
            </a:r>
            <a:r>
              <a:rPr lang="en-US" sz="1800" b="1" i="1">
                <a:latin typeface="Georgia" panose="02040502050405020303" pitchFamily="18" charset="0"/>
              </a:rPr>
              <a:t>documenting what they eat/drink on social media</a:t>
            </a:r>
            <a:r>
              <a:rPr lang="en-US" sz="1800"/>
              <a:t> is very important to them</a:t>
            </a:r>
            <a:endParaRPr lang="it-IT" sz="1800"/>
          </a:p>
          <a:p>
            <a:pPr marL="0" indent="0">
              <a:buNone/>
            </a:pPr>
            <a:r>
              <a:rPr lang="en-US" sz="1600" b="1">
                <a:solidFill>
                  <a:schemeClr val="accent5"/>
                </a:solidFill>
                <a:latin typeface="Georgia" panose="02040502050405020303" pitchFamily="18" charset="0"/>
              </a:rPr>
              <a:t>             </a:t>
            </a:r>
            <a:endParaRPr lang="en-US" sz="1600">
              <a:latin typeface="+mj-lt"/>
            </a:endParaRPr>
          </a:p>
          <a:p>
            <a:pPr marL="0" indent="0">
              <a:buNone/>
            </a:pPr>
            <a:endParaRPr lang="en-US" sz="1600">
              <a:latin typeface="+mj-lt"/>
            </a:endParaRPr>
          </a:p>
        </p:txBody>
      </p:sp>
      <p:sp>
        <p:nvSpPr>
          <p:cNvPr id="12" name="Text Placeholder 3">
            <a:extLst>
              <a:ext uri="{FF2B5EF4-FFF2-40B4-BE49-F238E27FC236}">
                <a16:creationId xmlns:a16="http://schemas.microsoft.com/office/drawing/2014/main" id="{1AD47FFE-C05B-9055-0F1F-C13C0B9052CF}"/>
              </a:ext>
            </a:extLst>
          </p:cNvPr>
          <p:cNvSpPr txBox="1">
            <a:spLocks/>
          </p:cNvSpPr>
          <p:nvPr/>
        </p:nvSpPr>
        <p:spPr>
          <a:xfrm>
            <a:off x="5140470" y="2719510"/>
            <a:ext cx="2736210" cy="1101800"/>
          </a:xfrm>
          <a:prstGeom prst="rect">
            <a:avLst/>
          </a:prstGeom>
        </p:spPr>
        <p:txBody>
          <a:bodyPr/>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GB" sz="8800" b="1">
                <a:solidFill>
                  <a:schemeClr val="accent2"/>
                </a:solidFill>
                <a:latin typeface="Georgia" panose="02040502050405020303" pitchFamily="18" charset="0"/>
              </a:rPr>
              <a:t>44%</a:t>
            </a:r>
          </a:p>
        </p:txBody>
      </p:sp>
      <p:sp>
        <p:nvSpPr>
          <p:cNvPr id="15" name="Text Placeholder 3">
            <a:extLst>
              <a:ext uri="{FF2B5EF4-FFF2-40B4-BE49-F238E27FC236}">
                <a16:creationId xmlns:a16="http://schemas.microsoft.com/office/drawing/2014/main" id="{D2E50061-E2F1-4D9F-8DD5-1C675CBEB5C3}"/>
              </a:ext>
            </a:extLst>
          </p:cNvPr>
          <p:cNvSpPr txBox="1">
            <a:spLocks/>
          </p:cNvSpPr>
          <p:nvPr/>
        </p:nvSpPr>
        <p:spPr>
          <a:xfrm>
            <a:off x="-137012" y="967527"/>
            <a:ext cx="2933183" cy="1101800"/>
          </a:xfrm>
          <a:prstGeom prst="rect">
            <a:avLst/>
          </a:prstGeom>
        </p:spPr>
        <p:txBody>
          <a:bodyPr vert="horz" lIns="0" tIns="45720" rIns="0" bIns="4572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bg1"/>
                </a:solidFill>
                <a:latin typeface="HK Grotesk" pitchFamily="50" charset="0"/>
                <a:ea typeface="+mn-ea"/>
                <a:cs typeface="+mn-cs"/>
              </a:defRPr>
            </a:lvl1pPr>
            <a:lvl2pPr marL="457200" indent="0" algn="l" defTabSz="914400" rtl="0" eaLnBrk="1" latinLnBrk="0" hangingPunct="1">
              <a:lnSpc>
                <a:spcPct val="100000"/>
              </a:lnSpc>
              <a:spcBef>
                <a:spcPts val="0"/>
              </a:spcBef>
              <a:spcAft>
                <a:spcPts val="600"/>
              </a:spcAft>
              <a:buSzPct val="100000"/>
              <a:buFont typeface="System Font Regular"/>
              <a:buNone/>
              <a:defRPr sz="1400" kern="1200">
                <a:solidFill>
                  <a:schemeClr val="bg1"/>
                </a:solidFill>
                <a:latin typeface="HK Grotesk" pitchFamily="50" charset="0"/>
                <a:ea typeface="+mn-ea"/>
                <a:cs typeface="+mn-cs"/>
              </a:defRPr>
            </a:lvl2pPr>
            <a:lvl3pPr marL="914400" indent="0" algn="l" defTabSz="914400" rtl="0" eaLnBrk="1" latinLnBrk="0" hangingPunct="1">
              <a:lnSpc>
                <a:spcPct val="100000"/>
              </a:lnSpc>
              <a:spcBef>
                <a:spcPts val="0"/>
              </a:spcBef>
              <a:spcAft>
                <a:spcPts val="600"/>
              </a:spcAft>
              <a:buFont typeface="Arial" panose="020B0604020202020204" pitchFamily="34" charset="0"/>
              <a:buNone/>
              <a:defRPr sz="1200" kern="1200">
                <a:solidFill>
                  <a:schemeClr val="bg1"/>
                </a:solidFill>
                <a:latin typeface="HK Grotesk" pitchFamily="50" charset="0"/>
                <a:ea typeface="+mn-ea"/>
                <a:cs typeface="+mn-cs"/>
              </a:defRPr>
            </a:lvl3pPr>
            <a:lvl4pPr marL="13716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bg1"/>
                </a:solidFill>
                <a:latin typeface="HK Grotesk" pitchFamily="50" charset="0"/>
                <a:ea typeface="+mn-ea"/>
                <a:cs typeface="+mn-cs"/>
              </a:defRPr>
            </a:lvl4pPr>
            <a:lvl5pPr marL="182880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bg1"/>
                </a:solidFill>
                <a:latin typeface="HK Grotesk"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8800" b="1">
                <a:solidFill>
                  <a:schemeClr val="accent3"/>
                </a:solidFill>
                <a:latin typeface="Georgia" panose="02040502050405020303" pitchFamily="18" charset="0"/>
              </a:rPr>
              <a:t>41%</a:t>
            </a:r>
          </a:p>
        </p:txBody>
      </p:sp>
      <p:sp>
        <p:nvSpPr>
          <p:cNvPr id="18" name="Text Placeholder 5">
            <a:extLst>
              <a:ext uri="{FF2B5EF4-FFF2-40B4-BE49-F238E27FC236}">
                <a16:creationId xmlns:a16="http://schemas.microsoft.com/office/drawing/2014/main" id="{E65E539B-9CE8-8349-3CFE-C2FD8E3FC013}"/>
              </a:ext>
            </a:extLst>
          </p:cNvPr>
          <p:cNvSpPr txBox="1">
            <a:spLocks/>
          </p:cNvSpPr>
          <p:nvPr/>
        </p:nvSpPr>
        <p:spPr>
          <a:xfrm>
            <a:off x="3208333" y="4103227"/>
            <a:ext cx="4668347" cy="8384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it-IT" sz="1800"/>
              <a:t>of </a:t>
            </a:r>
            <a:r>
              <a:rPr lang="en-US" sz="1800"/>
              <a:t>GenZ agree/strongly agree that they often base their drink choice </a:t>
            </a:r>
            <a:r>
              <a:rPr lang="en-US" sz="1800" b="1" i="1">
                <a:latin typeface="Georgia" panose="02040502050405020303" pitchFamily="18" charset="0"/>
              </a:rPr>
              <a:t>on what will look good on social media </a:t>
            </a:r>
            <a:endParaRPr lang="it-IT" sz="1800" b="1" i="1">
              <a:latin typeface="Georgia" panose="02040502050405020303" pitchFamily="18" charset="0"/>
            </a:endParaRPr>
          </a:p>
        </p:txBody>
      </p:sp>
      <p:sp>
        <p:nvSpPr>
          <p:cNvPr id="7" name="Rectangle 6">
            <a:extLst>
              <a:ext uri="{FF2B5EF4-FFF2-40B4-BE49-F238E27FC236}">
                <a16:creationId xmlns:a16="http://schemas.microsoft.com/office/drawing/2014/main" id="{47580FA6-A3FF-38B1-A7EA-DB707B9432B1}"/>
              </a:ext>
            </a:extLst>
          </p:cNvPr>
          <p:cNvSpPr/>
          <p:nvPr/>
        </p:nvSpPr>
        <p:spPr>
          <a:xfrm>
            <a:off x="8099930" y="0"/>
            <a:ext cx="4092069" cy="6858000"/>
          </a:xfrm>
          <a:prstGeom prst="rect">
            <a:avLst/>
          </a:prstGeom>
          <a:solidFill>
            <a:schemeClr val="tx2">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GB" sz="1600"/>
          </a:p>
        </p:txBody>
      </p:sp>
      <p:sp>
        <p:nvSpPr>
          <p:cNvPr id="3" name="Google Shape;3809;p99">
            <a:extLst>
              <a:ext uri="{FF2B5EF4-FFF2-40B4-BE49-F238E27FC236}">
                <a16:creationId xmlns:a16="http://schemas.microsoft.com/office/drawing/2014/main" id="{AE1B76A4-0BBD-D6DC-EDC1-D6E75A82A91D}"/>
              </a:ext>
            </a:extLst>
          </p:cNvPr>
          <p:cNvSpPr txBox="1">
            <a:spLocks noGrp="1"/>
          </p:cNvSpPr>
          <p:nvPr>
            <p:ph type="sldNum" sz="quarter" idx="12"/>
          </p:nvPr>
        </p:nvSpPr>
        <p:spPr>
          <a:xfrm>
            <a:off x="10985326" y="6435203"/>
            <a:ext cx="901874" cy="365125"/>
          </a:xfrm>
          <a:prstGeom prst="rect">
            <a:avLst/>
          </a:prstGeom>
          <a:noFill/>
          <a:ln>
            <a:noFill/>
          </a:ln>
        </p:spPr>
        <p:txBody>
          <a:bodyPr spcFirstLastPara="1" wrap="square" lIns="0" tIns="45700" rIns="0" bIns="45700" anchor="ctr" anchorCtr="0">
            <a:noAutofit/>
          </a:bodyPr>
          <a:lstStyle/>
          <a:p>
            <a:pPr marL="0" lvl="0" indent="0" algn="r" rtl="0">
              <a:spcBef>
                <a:spcPts val="0"/>
              </a:spcBef>
              <a:spcAft>
                <a:spcPts val="0"/>
              </a:spcAft>
              <a:buNone/>
            </a:pPr>
            <a:fld id="{00000000-1234-1234-1234-123412341234}" type="slidenum">
              <a:rPr lang="en-US">
                <a:solidFill>
                  <a:schemeClr val="accent6"/>
                </a:solidFill>
              </a:rPr>
              <a:t>9</a:t>
            </a:fld>
            <a:endParaRPr>
              <a:solidFill>
                <a:schemeClr val="accent6"/>
              </a:solidFill>
            </a:endParaRPr>
          </a:p>
        </p:txBody>
      </p:sp>
      <p:sp>
        <p:nvSpPr>
          <p:cNvPr id="4" name="Text Placeholder 3">
            <a:extLst>
              <a:ext uri="{FF2B5EF4-FFF2-40B4-BE49-F238E27FC236}">
                <a16:creationId xmlns:a16="http://schemas.microsoft.com/office/drawing/2014/main" id="{C9314D32-AFF9-F396-469B-7A3C67378D10}"/>
              </a:ext>
            </a:extLst>
          </p:cNvPr>
          <p:cNvSpPr txBox="1">
            <a:spLocks/>
          </p:cNvSpPr>
          <p:nvPr/>
        </p:nvSpPr>
        <p:spPr>
          <a:xfrm>
            <a:off x="0" y="3229979"/>
            <a:ext cx="4389120" cy="436541"/>
          </a:xfrm>
          <a:prstGeom prst="rect">
            <a:avLst/>
          </a:prstGeom>
        </p:spPr>
        <p:txBody>
          <a:bodyPr anchor="ctr"/>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b="1" i="1">
                <a:solidFill>
                  <a:schemeClr val="accent5"/>
                </a:solidFill>
                <a:latin typeface="Georgia" panose="02040502050405020303" pitchFamily="18" charset="0"/>
                <a:cs typeface="Arial" panose="020B0604020202020204" pitchFamily="34" charset="0"/>
              </a:rPr>
              <a:t>+7pp </a:t>
            </a:r>
            <a:r>
              <a:rPr lang="en-GB" sz="2000" b="1" i="1">
                <a:latin typeface="Georgia" panose="02040502050405020303" pitchFamily="18" charset="0"/>
                <a:cs typeface="Arial" panose="020B0604020202020204" pitchFamily="34" charset="0"/>
              </a:rPr>
              <a:t>vs average consumer</a:t>
            </a:r>
            <a:endParaRPr lang="en-GB" sz="1800">
              <a:latin typeface="Arial" panose="020B0604020202020204" pitchFamily="34" charset="0"/>
              <a:cs typeface="Arial" panose="020B0604020202020204" pitchFamily="34" charset="0"/>
            </a:endParaRPr>
          </a:p>
        </p:txBody>
      </p:sp>
      <p:sp>
        <p:nvSpPr>
          <p:cNvPr id="8" name="Text Placeholder 3">
            <a:extLst>
              <a:ext uri="{FF2B5EF4-FFF2-40B4-BE49-F238E27FC236}">
                <a16:creationId xmlns:a16="http://schemas.microsoft.com/office/drawing/2014/main" id="{E600093C-E2AC-D73B-967D-BD5A03EEB379}"/>
              </a:ext>
            </a:extLst>
          </p:cNvPr>
          <p:cNvSpPr txBox="1">
            <a:spLocks/>
          </p:cNvSpPr>
          <p:nvPr/>
        </p:nvSpPr>
        <p:spPr>
          <a:xfrm>
            <a:off x="3631251" y="4919059"/>
            <a:ext cx="4389120" cy="436541"/>
          </a:xfrm>
          <a:prstGeom prst="rect">
            <a:avLst/>
          </a:prstGeom>
        </p:spPr>
        <p:txBody>
          <a:bodyPr anchor="ctr"/>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b="1" i="1">
                <a:solidFill>
                  <a:schemeClr val="accent5"/>
                </a:solidFill>
                <a:latin typeface="Georgia" panose="02040502050405020303" pitchFamily="18" charset="0"/>
                <a:cs typeface="Arial" panose="020B0604020202020204" pitchFamily="34" charset="0"/>
              </a:rPr>
              <a:t>+12pp </a:t>
            </a:r>
            <a:r>
              <a:rPr lang="en-GB" sz="2000" b="1" i="1">
                <a:latin typeface="Georgia" panose="02040502050405020303" pitchFamily="18" charset="0"/>
                <a:cs typeface="Arial" panose="020B0604020202020204" pitchFamily="34" charset="0"/>
              </a:rPr>
              <a:t>vs average consumer</a:t>
            </a:r>
            <a:endParaRPr lang="en-GB" sz="1800">
              <a:latin typeface="Arial" panose="020B0604020202020204" pitchFamily="34" charset="0"/>
              <a:cs typeface="Arial" panose="020B0604020202020204" pitchFamily="34" charset="0"/>
            </a:endParaRPr>
          </a:p>
        </p:txBody>
      </p:sp>
      <p:cxnSp>
        <p:nvCxnSpPr>
          <p:cNvPr id="5" name="Straight Connector 4">
            <a:extLst>
              <a:ext uri="{FF2B5EF4-FFF2-40B4-BE49-F238E27FC236}">
                <a16:creationId xmlns:a16="http://schemas.microsoft.com/office/drawing/2014/main" id="{EC21F0D9-A581-A459-1095-398262C14750}"/>
              </a:ext>
            </a:extLst>
          </p:cNvPr>
          <p:cNvCxnSpPr/>
          <p:nvPr/>
        </p:nvCxnSpPr>
        <p:spPr>
          <a:xfrm>
            <a:off x="5556738" y="6397344"/>
            <a:ext cx="22378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645686"/>
      </p:ext>
    </p:extLst>
  </p:cSld>
  <p:clrMapOvr>
    <a:masterClrMapping/>
  </p:clrMapOvr>
</p:sld>
</file>

<file path=ppt/theme/theme1.xml><?xml version="1.0" encoding="utf-8"?>
<a:theme xmlns:a="http://schemas.openxmlformats.org/drawingml/2006/main" name="Theme2">
  <a:themeElements>
    <a:clrScheme name="Custom 5">
      <a:dk1>
        <a:srgbClr val="555555"/>
      </a:dk1>
      <a:lt1>
        <a:srgbClr val="FFFFFF"/>
      </a:lt1>
      <a:dk2>
        <a:srgbClr val="060A45"/>
      </a:dk2>
      <a:lt2>
        <a:srgbClr val="2C6DF6"/>
      </a:lt2>
      <a:accent1>
        <a:srgbClr val="30D1FF"/>
      </a:accent1>
      <a:accent2>
        <a:srgbClr val="EF5F17"/>
      </a:accent2>
      <a:accent3>
        <a:srgbClr val="EF5890"/>
      </a:accent3>
      <a:accent4>
        <a:srgbClr val="FFB500"/>
      </a:accent4>
      <a:accent5>
        <a:srgbClr val="59AD00"/>
      </a:accent5>
      <a:accent6>
        <a:srgbClr val="999999"/>
      </a:accent6>
      <a:hlink>
        <a:srgbClr val="2C6DF6"/>
      </a:hlink>
      <a:folHlink>
        <a:srgbClr val="30D1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45720" rIns="45720" rtlCol="0" anchor="ctr"/>
      <a:lstStyle>
        <a:defPPr algn="ctr">
          <a:spcAft>
            <a:spcPts val="600"/>
          </a:spcAft>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noAutofit/>
      </a:bodyPr>
      <a:lstStyle>
        <a:defPPr algn="l">
          <a:spcAft>
            <a:spcPts val="600"/>
          </a:spcAft>
          <a:defRPr sz="1600" dirty="0"/>
        </a:defPPr>
      </a:lstStyle>
    </a:txDef>
  </a:objectDefaults>
  <a:extraClrSchemeLst/>
  <a:custClrLst>
    <a:custClr name="Cat 01">
      <a:srgbClr val="675895"/>
    </a:custClr>
    <a:custClr name="Cat 02">
      <a:srgbClr val="4697E2"/>
    </a:custClr>
    <a:custClr name="Cat 03">
      <a:srgbClr val="CB4B7A"/>
    </a:custClr>
    <a:custClr name="Cat 04">
      <a:srgbClr val="FFB500"/>
    </a:custClr>
    <a:custClr name="Cat 05">
      <a:srgbClr val="204188"/>
    </a:custClr>
    <a:custClr name="Cat 06">
      <a:srgbClr val="F06E2D"/>
    </a:custClr>
    <a:custClr name="Cat 07">
      <a:srgbClr val="03A577"/>
    </a:custClr>
    <a:custClr name="Cat 08">
      <a:srgbClr val="3265D2"/>
    </a:custClr>
    <a:custClr name="Cat 09">
      <a:srgbClr val="CA5113"/>
    </a:custClr>
    <a:custClr name="Cat 10">
      <a:srgbClr val="0C644A"/>
    </a:custClr>
    <a:custClr name="Cat 11">
      <a:srgbClr val="A082F3"/>
    </a:custClr>
    <a:custClr name="Cat 12">
      <a:srgbClr val="B37F01"/>
    </a:custClr>
    <a:custClr name="Cat 13">
      <a:srgbClr val="83304E"/>
    </a:custClr>
    <a:custClr name="Cat 14">
      <a:srgbClr val="23A9B2"/>
    </a:custClr>
    <a:custClr name="Cat 15">
      <a:srgbClr val="2B2F61"/>
    </a:custClr>
    <a:custClr name="Cat 16">
      <a:srgbClr val="4D9300"/>
    </a:custClr>
  </a:custClrLst>
  <a:extLst>
    <a:ext uri="{05A4C25C-085E-4340-85A3-A5531E510DB2}">
      <thm15:themeFamily xmlns:thm15="http://schemas.microsoft.com/office/thememl/2012/main" name="Theme2" id="{8C86B35D-93D3-4191-9FA3-1B722D623B56}" vid="{1339A45E-5077-4FCE-A293-52AAEBEF1A5E}"/>
    </a:ext>
  </a:extLst>
</a:theme>
</file>

<file path=ppt/theme/theme2.xml><?xml version="1.0" encoding="utf-8"?>
<a:theme xmlns:a="http://schemas.openxmlformats.org/drawingml/2006/main" name="CGA23">
  <a:themeElements>
    <a:clrScheme name="New NIQ theme">
      <a:dk1>
        <a:srgbClr val="414041"/>
      </a:dk1>
      <a:lt1>
        <a:srgbClr val="FFFFFF"/>
      </a:lt1>
      <a:dk2>
        <a:srgbClr val="180E54"/>
      </a:dk2>
      <a:lt2>
        <a:srgbClr val="EE5E99"/>
      </a:lt2>
      <a:accent1>
        <a:srgbClr val="5280C1"/>
      </a:accent1>
      <a:accent2>
        <a:srgbClr val="F15F24"/>
      </a:accent2>
      <a:accent3>
        <a:srgbClr val="FBAA1A"/>
      </a:accent3>
      <a:accent4>
        <a:srgbClr val="59A946"/>
      </a:accent4>
      <a:accent5>
        <a:srgbClr val="E41A4D"/>
      </a:accent5>
      <a:accent6>
        <a:srgbClr val="414041"/>
      </a:accent6>
      <a:hlink>
        <a:srgbClr val="EE5E99"/>
      </a:hlink>
      <a:folHlink>
        <a:srgbClr val="FBAA1A"/>
      </a:folHlink>
    </a:clrScheme>
    <a:fontScheme name="CGA by NIQ">
      <a:majorFont>
        <a:latin typeface="HK Grotesk SemiBold"/>
        <a:ea typeface=""/>
        <a:cs typeface=""/>
      </a:majorFont>
      <a:minorFont>
        <a:latin typeface="HK Grotes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GA23" id="{148476B2-B6CA-4843-B728-0AAAE708D5D8}" vid="{92BA59DE-0B62-4DF8-A4C0-57A833D639D3}"/>
    </a:ext>
  </a:extLst>
</a:theme>
</file>

<file path=ppt/theme/theme3.xml><?xml version="1.0" encoding="utf-8"?>
<a:theme xmlns:a="http://schemas.openxmlformats.org/drawingml/2006/main" name="Cobranded">
  <a:themeElements>
    <a:clrScheme name="Custom 2">
      <a:dk1>
        <a:srgbClr val="555555"/>
      </a:dk1>
      <a:lt1>
        <a:srgbClr val="FFFFFF"/>
      </a:lt1>
      <a:dk2>
        <a:srgbClr val="060A45"/>
      </a:dk2>
      <a:lt2>
        <a:srgbClr val="2C6DF6"/>
      </a:lt2>
      <a:accent1>
        <a:srgbClr val="30D1FF"/>
      </a:accent1>
      <a:accent2>
        <a:srgbClr val="EF5F17"/>
      </a:accent2>
      <a:accent3>
        <a:srgbClr val="A3A9F5"/>
      </a:accent3>
      <a:accent4>
        <a:srgbClr val="787CA9"/>
      </a:accent4>
      <a:accent5>
        <a:srgbClr val="59AD00"/>
      </a:accent5>
      <a:accent6>
        <a:srgbClr val="EF5890"/>
      </a:accent6>
      <a:hlink>
        <a:srgbClr val="2C6DF6"/>
      </a:hlink>
      <a:folHlink>
        <a:srgbClr val="30D1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45720" rIns="45720" rtlCol="0" anchor="ctr"/>
      <a:lstStyle>
        <a:defPPr algn="ctr">
          <a:spcAft>
            <a:spcPts val="600"/>
          </a:spcAft>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noAutofit/>
      </a:bodyPr>
      <a:lstStyle>
        <a:defPPr algn="l">
          <a:spcAft>
            <a:spcPts val="600"/>
          </a:spcAft>
          <a:defRPr sz="1600" dirty="0"/>
        </a:defPPr>
      </a:lstStyle>
    </a:txDef>
  </a:objectDefaults>
  <a:extraClrSchemeLst/>
  <a:custClrLst>
    <a:custClr name="Cat 01">
      <a:srgbClr val="675895"/>
    </a:custClr>
    <a:custClr name="Cat 02">
      <a:srgbClr val="4697E2"/>
    </a:custClr>
    <a:custClr name="Cat 03">
      <a:srgbClr val="CB4B7A"/>
    </a:custClr>
    <a:custClr name="Cat 04">
      <a:srgbClr val="FFB500"/>
    </a:custClr>
    <a:custClr name="Cat 05">
      <a:srgbClr val="204188"/>
    </a:custClr>
    <a:custClr name="Cat 06">
      <a:srgbClr val="F06E2D"/>
    </a:custClr>
    <a:custClr name="Cat 07">
      <a:srgbClr val="03A577"/>
    </a:custClr>
    <a:custClr name="Cat 08">
      <a:srgbClr val="3265D2"/>
    </a:custClr>
    <a:custClr name="Cat 09">
      <a:srgbClr val="CA5113"/>
    </a:custClr>
    <a:custClr name="Cat 10">
      <a:srgbClr val="0C644A"/>
    </a:custClr>
    <a:custClr name="Cat 11">
      <a:srgbClr val="A082F3"/>
    </a:custClr>
    <a:custClr name="Cat 12">
      <a:srgbClr val="B37F01"/>
    </a:custClr>
    <a:custClr name="Cat 13">
      <a:srgbClr val="83304E"/>
    </a:custClr>
    <a:custClr name="Cat 14">
      <a:srgbClr val="23A9B2"/>
    </a:custClr>
    <a:custClr name="Cat 15">
      <a:srgbClr val="2B2F61"/>
    </a:custClr>
    <a:custClr name="Cat 16">
      <a:srgbClr val="4D9300"/>
    </a:custClr>
  </a:custClrLst>
</a:theme>
</file>

<file path=ppt/theme/theme4.xml><?xml version="1.0" encoding="utf-8"?>
<a:theme xmlns:a="http://schemas.openxmlformats.org/drawingml/2006/main" name="Cobranded">
  <a:themeElements>
    <a:clrScheme name="Custom 5">
      <a:dk1>
        <a:srgbClr val="555555"/>
      </a:dk1>
      <a:lt1>
        <a:srgbClr val="FFFFFF"/>
      </a:lt1>
      <a:dk2>
        <a:srgbClr val="060A45"/>
      </a:dk2>
      <a:lt2>
        <a:srgbClr val="2C6DF6"/>
      </a:lt2>
      <a:accent1>
        <a:srgbClr val="30D1FF"/>
      </a:accent1>
      <a:accent2>
        <a:srgbClr val="EF5F17"/>
      </a:accent2>
      <a:accent3>
        <a:srgbClr val="EF5890"/>
      </a:accent3>
      <a:accent4>
        <a:srgbClr val="FFB500"/>
      </a:accent4>
      <a:accent5>
        <a:srgbClr val="59AD00"/>
      </a:accent5>
      <a:accent6>
        <a:srgbClr val="999999"/>
      </a:accent6>
      <a:hlink>
        <a:srgbClr val="2C6DF6"/>
      </a:hlink>
      <a:folHlink>
        <a:srgbClr val="30D1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45720" rIns="45720" rtlCol="0" anchor="ctr"/>
      <a:lstStyle>
        <a:defPPr algn="ctr">
          <a:spcAft>
            <a:spcPts val="600"/>
          </a:spcAft>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noAutofit/>
      </a:bodyPr>
      <a:lstStyle>
        <a:defPPr algn="l">
          <a:spcAft>
            <a:spcPts val="600"/>
          </a:spcAft>
          <a:defRPr sz="1600" dirty="0"/>
        </a:defPPr>
      </a:lstStyle>
    </a:txDef>
  </a:objectDefaults>
  <a:extraClrSchemeLst/>
  <a:custClrLst>
    <a:custClr name="Cat 01">
      <a:srgbClr val="675895"/>
    </a:custClr>
    <a:custClr name="Cat 02">
      <a:srgbClr val="4697E2"/>
    </a:custClr>
    <a:custClr name="Cat 03">
      <a:srgbClr val="CB4B7A"/>
    </a:custClr>
    <a:custClr name="Cat 04">
      <a:srgbClr val="FFB500"/>
    </a:custClr>
    <a:custClr name="Cat 05">
      <a:srgbClr val="204188"/>
    </a:custClr>
    <a:custClr name="Cat 06">
      <a:srgbClr val="F06E2D"/>
    </a:custClr>
    <a:custClr name="Cat 07">
      <a:srgbClr val="03A577"/>
    </a:custClr>
    <a:custClr name="Cat 08">
      <a:srgbClr val="3265D2"/>
    </a:custClr>
    <a:custClr name="Cat 09">
      <a:srgbClr val="CA5113"/>
    </a:custClr>
    <a:custClr name="Cat 10">
      <a:srgbClr val="0C644A"/>
    </a:custClr>
    <a:custClr name="Cat 11">
      <a:srgbClr val="A082F3"/>
    </a:custClr>
    <a:custClr name="Cat 12">
      <a:srgbClr val="B37F01"/>
    </a:custClr>
    <a:custClr name="Cat 13">
      <a:srgbClr val="83304E"/>
    </a:custClr>
    <a:custClr name="Cat 14">
      <a:srgbClr val="23A9B2"/>
    </a:custClr>
    <a:custClr name="Cat 15">
      <a:srgbClr val="2B2F61"/>
    </a:custClr>
    <a:custClr name="Cat 16">
      <a:srgbClr val="4D9300"/>
    </a:custClr>
  </a:custClrLst>
</a:theme>
</file>

<file path=ppt/theme/theme5.xml><?xml version="1.0" encoding="utf-8"?>
<a:theme xmlns:a="http://schemas.openxmlformats.org/drawingml/2006/main" name="Cobrand 2025">
  <a:themeElements>
    <a:clrScheme name="Custom 5">
      <a:dk1>
        <a:srgbClr val="555555"/>
      </a:dk1>
      <a:lt1>
        <a:srgbClr val="FFFFFF"/>
      </a:lt1>
      <a:dk2>
        <a:srgbClr val="060A45"/>
      </a:dk2>
      <a:lt2>
        <a:srgbClr val="2C6DF6"/>
      </a:lt2>
      <a:accent1>
        <a:srgbClr val="30D1FF"/>
      </a:accent1>
      <a:accent2>
        <a:srgbClr val="EF5F17"/>
      </a:accent2>
      <a:accent3>
        <a:srgbClr val="EF5890"/>
      </a:accent3>
      <a:accent4>
        <a:srgbClr val="FFB500"/>
      </a:accent4>
      <a:accent5>
        <a:srgbClr val="59AD00"/>
      </a:accent5>
      <a:accent6>
        <a:srgbClr val="999999"/>
      </a:accent6>
      <a:hlink>
        <a:srgbClr val="2C6DF6"/>
      </a:hlink>
      <a:folHlink>
        <a:srgbClr val="30D1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45720" rIns="45720" rtlCol="0" anchor="ctr"/>
      <a:lstStyle>
        <a:defPPr algn="ctr">
          <a:spcAft>
            <a:spcPts val="600"/>
          </a:spcAft>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noAutofit/>
      </a:bodyPr>
      <a:lstStyle>
        <a:defPPr algn="l">
          <a:spcAft>
            <a:spcPts val="600"/>
          </a:spcAft>
          <a:defRPr sz="1600" dirty="0"/>
        </a:defPPr>
      </a:lstStyle>
    </a:txDef>
  </a:objectDefaults>
  <a:extraClrSchemeLst/>
  <a:custClrLst>
    <a:custClr name="Cat 01">
      <a:srgbClr val="675895"/>
    </a:custClr>
    <a:custClr name="Cat 02">
      <a:srgbClr val="4697E2"/>
    </a:custClr>
    <a:custClr name="Cat 03">
      <a:srgbClr val="CB4B7A"/>
    </a:custClr>
    <a:custClr name="Cat 04">
      <a:srgbClr val="FFB500"/>
    </a:custClr>
    <a:custClr name="Cat 05">
      <a:srgbClr val="204188"/>
    </a:custClr>
    <a:custClr name="Cat 06">
      <a:srgbClr val="F06E2D"/>
    </a:custClr>
    <a:custClr name="Cat 07">
      <a:srgbClr val="03A577"/>
    </a:custClr>
    <a:custClr name="Cat 08">
      <a:srgbClr val="3265D2"/>
    </a:custClr>
    <a:custClr name="Cat 09">
      <a:srgbClr val="CA5113"/>
    </a:custClr>
    <a:custClr name="Cat 10">
      <a:srgbClr val="0C644A"/>
    </a:custClr>
    <a:custClr name="Cat 11">
      <a:srgbClr val="A082F3"/>
    </a:custClr>
    <a:custClr name="Cat 12">
      <a:srgbClr val="B37F01"/>
    </a:custClr>
    <a:custClr name="Cat 13">
      <a:srgbClr val="83304E"/>
    </a:custClr>
    <a:custClr name="Cat 14">
      <a:srgbClr val="23A9B2"/>
    </a:custClr>
    <a:custClr name="Cat 15">
      <a:srgbClr val="2B2F61"/>
    </a:custClr>
    <a:custClr name="Cat 16">
      <a:srgbClr val="4D9300"/>
    </a:custClr>
  </a:custClrLst>
  <a:extLst>
    <a:ext uri="{05A4C25C-085E-4340-85A3-A5531E510DB2}">
      <thm15:themeFamily xmlns:thm15="http://schemas.microsoft.com/office/thememl/2012/main" name="Cobrand 2025" id="{C0FBC7FB-7D6B-4E99-B9D5-686E90C03167}" vid="{6A6C9361-A364-4DBF-88EA-2F4C5ACD2CF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DA6FF7A11D5394887F46ED64E6A58B7" ma:contentTypeVersion="16" ma:contentTypeDescription="Create a new document." ma:contentTypeScope="" ma:versionID="7d96a99ce04937183255d9faff8222d3">
  <xsd:schema xmlns:xsd="http://www.w3.org/2001/XMLSchema" xmlns:xs="http://www.w3.org/2001/XMLSchema" xmlns:p="http://schemas.microsoft.com/office/2006/metadata/properties" xmlns:ns2="022fc9b1-784b-4d9c-bda7-4bfefbe0870b" xmlns:ns3="a44b6270-335f-4dcd-88ec-689aba0d10c8" targetNamespace="http://schemas.microsoft.com/office/2006/metadata/properties" ma:root="true" ma:fieldsID="40805d7993a025bf419edd60da454823" ns2:_="" ns3:_="">
    <xsd:import namespace="022fc9b1-784b-4d9c-bda7-4bfefbe0870b"/>
    <xsd:import namespace="a44b6270-335f-4dcd-88ec-689aba0d10c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fc9b1-784b-4d9c-bda7-4bfefbe087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518f4780-c71a-4417-85db-0344dc61001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44b6270-335f-4dcd-88ec-689aba0d10c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b8803b0-6eb8-4523-962d-a9a12f470903}" ma:internalName="TaxCatchAll" ma:showField="CatchAllData" ma:web="a44b6270-335f-4dcd-88ec-689aba0d10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44b6270-335f-4dcd-88ec-689aba0d10c8" xsi:nil="true"/>
    <lcf76f155ced4ddcb4097134ff3c332f xmlns="022fc9b1-784b-4d9c-bda7-4bfefbe0870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49297F1-377D-414B-BC8D-D61570D717D8}">
  <ds:schemaRefs>
    <ds:schemaRef ds:uri="http://schemas.microsoft.com/sharepoint/v3/contenttype/forms"/>
  </ds:schemaRefs>
</ds:datastoreItem>
</file>

<file path=customXml/itemProps2.xml><?xml version="1.0" encoding="utf-8"?>
<ds:datastoreItem xmlns:ds="http://schemas.openxmlformats.org/officeDocument/2006/customXml" ds:itemID="{A9892827-7629-4976-B9D9-06F2411C1B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fc9b1-784b-4d9c-bda7-4bfefbe0870b"/>
    <ds:schemaRef ds:uri="a44b6270-335f-4dcd-88ec-689aba0d10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F2095A3-4EAA-4EC6-9429-506FB351CFC4}">
  <ds:schemaRefs>
    <ds:schemaRef ds:uri="http://schemas.microsoft.com/office/2006/metadata/properties"/>
    <ds:schemaRef ds:uri="http://schemas.microsoft.com/office/infopath/2007/PartnerControls"/>
    <ds:schemaRef ds:uri="a44b6270-335f-4dcd-88ec-689aba0d10c8"/>
    <ds:schemaRef ds:uri="022fc9b1-784b-4d9c-bda7-4bfefbe0870b"/>
  </ds:schemaRefs>
</ds:datastoreItem>
</file>

<file path=docMetadata/LabelInfo.xml><?xml version="1.0" encoding="utf-8"?>
<clbl:labelList xmlns:clbl="http://schemas.microsoft.com/office/2020/mipLabelMetadata">
  <clbl:label id="{6ac7a1f4-5fb1-4153-bb4f-12d2020a1f7d}" enabled="0" method="" siteId="{6ac7a1f4-5fb1-4153-bb4f-12d2020a1f7d}" removed="1"/>
</clbl:labelList>
</file>

<file path=docProps/app.xml><?xml version="1.0" encoding="utf-8"?>
<Properties xmlns="http://schemas.openxmlformats.org/officeDocument/2006/extended-properties" xmlns:vt="http://schemas.openxmlformats.org/officeDocument/2006/docPropsVTypes">
  <Template>Default Theme</Template>
  <Application>Microsoft Office PowerPoint</Application>
  <PresentationFormat>Widescreen</PresentationFormat>
  <Slides>24</Slides>
  <Notes>22</Notes>
  <HiddenSlides>0</HiddenSlides>
  <ScaleCrop>false</ScaleCrop>
  <HeadingPairs>
    <vt:vector size="4" baseType="variant">
      <vt:variant>
        <vt:lpstr>Theme</vt:lpstr>
      </vt:variant>
      <vt:variant>
        <vt:i4>5</vt:i4>
      </vt:variant>
      <vt:variant>
        <vt:lpstr>Slide Titles</vt:lpstr>
      </vt:variant>
      <vt:variant>
        <vt:i4>24</vt:i4>
      </vt:variant>
    </vt:vector>
  </HeadingPairs>
  <TitlesOfParts>
    <vt:vector size="29" baseType="lpstr">
      <vt:lpstr>Theme2</vt:lpstr>
      <vt:lpstr>CGA23</vt:lpstr>
      <vt:lpstr>Cobranded</vt:lpstr>
      <vt:lpstr>Cobranded</vt:lpstr>
      <vt:lpstr>Cobrand 2025</vt:lpstr>
      <vt:lpstr>Shaping the Future: Gen Z and the Evolution of On-Premise in Eastern Europe</vt:lpstr>
      <vt:lpstr>PowerPoint Presentation</vt:lpstr>
      <vt:lpstr>PowerPoint Presentation</vt:lpstr>
      <vt:lpstr>PowerPoint Presentation</vt:lpstr>
      <vt:lpstr>They are a group of consumers that are highly engaged with the On Trade Channel</vt:lpstr>
      <vt:lpstr>PowerPoint Presentation</vt:lpstr>
      <vt:lpstr>50%</vt:lpstr>
      <vt:lpstr>PowerPoint Presentation</vt:lpstr>
      <vt:lpstr>Building their social currency online is a priority for this group</vt:lpstr>
      <vt:lpstr>PowerPoint Presentation</vt:lpstr>
      <vt:lpstr>PowerPoint Presentation</vt:lpstr>
      <vt:lpstr>PowerPoint Presentation</vt:lpstr>
      <vt:lpstr>PowerPoint Presentation</vt:lpstr>
      <vt:lpstr>While Gen Z is going out earlier than last year, late night remains a key opportunity, with drink-led footfall peaking between 11 pm and midnight</vt:lpstr>
      <vt:lpstr>PowerPoint Presentation</vt:lpstr>
      <vt:lpstr>Beer, Cocktails and Spirits highlight the biggest difference in preference between the average consumer and Gen Z</vt:lpstr>
      <vt:lpstr>Gen Z love to try new things and share them online, whether that’s brands or serves</vt:lpstr>
      <vt:lpstr>PowerPoint Presentation</vt:lpstr>
      <vt:lpstr>Gen Z show a shift towards moderation and drinking less, but in line with other generations</vt:lpstr>
      <vt:lpstr>In Summary</vt:lpstr>
      <vt:lpstr>PowerPoint Presentation</vt:lpstr>
      <vt:lpstr>Want to know more about Gen Z?</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Patrick Bannon</dc:creator>
  <cp:revision>10</cp:revision>
  <dcterms:created xsi:type="dcterms:W3CDTF">2025-04-08T08:52:09Z</dcterms:created>
  <dcterms:modified xsi:type="dcterms:W3CDTF">2025-06-20T13:08:43Z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0x0101009DA6FF7A11D5394887F46ED64E6A58B7</vt:lpwstr>
  </property>
  <property fmtid="{D5CDD505-2E9C-101B-9397-08002B2CF9AE}" pid="3" name="MediaServiceImageTags">
    <vt:lpwstr/>
  </property>
</Properties>
</file>